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0" r:id="rId1"/>
  </p:sldMasterIdLst>
  <p:sldIdLst>
    <p:sldId id="257" r:id="rId2"/>
    <p:sldId id="258" r:id="rId3"/>
    <p:sldId id="262" r:id="rId4"/>
    <p:sldId id="260" r:id="rId5"/>
    <p:sldId id="265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80C3"/>
    <a:srgbClr val="07A398"/>
    <a:srgbClr val="E62601"/>
    <a:srgbClr val="90C221"/>
    <a:srgbClr val="FBA200"/>
    <a:srgbClr val="E985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91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693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615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647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783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323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750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231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5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39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17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801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alpha val="82000"/>
              </a:schemeClr>
            </a:gs>
            <a:gs pos="6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9467"/>
            <a:ext cx="12192000" cy="26185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16982"/>
            <a:ext cx="7981772" cy="1126925"/>
          </a:xfrm>
        </p:spPr>
        <p:txBody>
          <a:bodyPr>
            <a:noAutofit/>
          </a:bodyPr>
          <a:lstStyle/>
          <a:p>
            <a:pPr algn="ctr"/>
            <a:r>
              <a:rPr lang="ro-RO" sz="5000" b="1" dirty="0">
                <a:solidFill>
                  <a:srgbClr val="0680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Pregătirea profesională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>
          <a:xfrm>
            <a:off x="892827" y="4885727"/>
            <a:ext cx="5742865" cy="849086"/>
          </a:xfrm>
        </p:spPr>
        <p:txBody>
          <a:bodyPr>
            <a:noAutofit/>
          </a:bodyPr>
          <a:lstStyle/>
          <a:p>
            <a:endParaRPr lang="ro-RO" sz="2800" b="1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rgbClr val="07A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</a:t>
            </a:r>
            <a:r>
              <a:rPr lang="ro-RO" sz="2800" b="1" dirty="0">
                <a:solidFill>
                  <a:srgbClr val="07A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2800" b="1" dirty="0">
                <a:solidFill>
                  <a:srgbClr val="07A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 </a:t>
            </a:r>
          </a:p>
          <a:p>
            <a:pPr algn="ctr"/>
            <a:r>
              <a:rPr lang="ro-RO" sz="2800" b="1" i="1" dirty="0">
                <a:solidFill>
                  <a:srgbClr val="90C2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Martie 2022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07" y="448008"/>
            <a:ext cx="2865409" cy="81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8096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D4617BF3-17C3-437B-94BA-909BDB73A41B}"/>
              </a:ext>
            </a:extLst>
          </p:cNvPr>
          <p:cNvSpPr>
            <a:spLocks noGrp="1"/>
          </p:cNvSpPr>
          <p:nvPr/>
        </p:nvSpPr>
        <p:spPr>
          <a:xfrm>
            <a:off x="747235" y="106098"/>
            <a:ext cx="6197069" cy="1482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/>
          </a:p>
        </p:txBody>
      </p:sp>
      <p:sp>
        <p:nvSpPr>
          <p:cNvPr id="8" name="자유형: 도형 13">
            <a:extLst>
              <a:ext uri="{FF2B5EF4-FFF2-40B4-BE49-F238E27FC236}">
                <a16:creationId xmlns:a16="http://schemas.microsoft.com/office/drawing/2014/main" id="{1D961FBC-CB04-4D44-9D8D-73EC9EE0B49D}"/>
              </a:ext>
            </a:extLst>
          </p:cNvPr>
          <p:cNvSpPr/>
          <p:nvPr/>
        </p:nvSpPr>
        <p:spPr>
          <a:xfrm>
            <a:off x="9724179" y="3156880"/>
            <a:ext cx="2476500" cy="2743200"/>
          </a:xfrm>
          <a:custGeom>
            <a:avLst/>
            <a:gdLst>
              <a:gd name="connsiteX0" fmla="*/ 2619375 w 2619375"/>
              <a:gd name="connsiteY0" fmla="*/ 2495550 h 2505075"/>
              <a:gd name="connsiteX1" fmla="*/ 19050 w 2619375"/>
              <a:gd name="connsiteY1" fmla="*/ 2505075 h 2505075"/>
              <a:gd name="connsiteX2" fmla="*/ 0 w 2619375"/>
              <a:gd name="connsiteY2" fmla="*/ 571500 h 2505075"/>
              <a:gd name="connsiteX3" fmla="*/ 1457325 w 2619375"/>
              <a:gd name="connsiteY3" fmla="*/ 0 h 2505075"/>
              <a:gd name="connsiteX0" fmla="*/ 2619375 w 2619375"/>
              <a:gd name="connsiteY0" fmla="*/ 2495550 h 2505075"/>
              <a:gd name="connsiteX1" fmla="*/ 0 w 2619375"/>
              <a:gd name="connsiteY1" fmla="*/ 2505075 h 2505075"/>
              <a:gd name="connsiteX2" fmla="*/ 0 w 2619375"/>
              <a:gd name="connsiteY2" fmla="*/ 571500 h 2505075"/>
              <a:gd name="connsiteX3" fmla="*/ 1457325 w 2619375"/>
              <a:gd name="connsiteY3" fmla="*/ 0 h 2505075"/>
              <a:gd name="connsiteX0" fmla="*/ 2619375 w 2619375"/>
              <a:gd name="connsiteY0" fmla="*/ 2695575 h 2705100"/>
              <a:gd name="connsiteX1" fmla="*/ 0 w 2619375"/>
              <a:gd name="connsiteY1" fmla="*/ 2705100 h 2705100"/>
              <a:gd name="connsiteX2" fmla="*/ 0 w 2619375"/>
              <a:gd name="connsiteY2" fmla="*/ 771525 h 2705100"/>
              <a:gd name="connsiteX3" fmla="*/ 1352550 w 2619375"/>
              <a:gd name="connsiteY3" fmla="*/ 0 h 2705100"/>
              <a:gd name="connsiteX0" fmla="*/ 2619375 w 2619375"/>
              <a:gd name="connsiteY0" fmla="*/ 2562225 h 2571750"/>
              <a:gd name="connsiteX1" fmla="*/ 0 w 2619375"/>
              <a:gd name="connsiteY1" fmla="*/ 2571750 h 2571750"/>
              <a:gd name="connsiteX2" fmla="*/ 0 w 2619375"/>
              <a:gd name="connsiteY2" fmla="*/ 638175 h 2571750"/>
              <a:gd name="connsiteX3" fmla="*/ 1133475 w 2619375"/>
              <a:gd name="connsiteY3" fmla="*/ 0 h 2571750"/>
              <a:gd name="connsiteX0" fmla="*/ 2619375 w 2619375"/>
              <a:gd name="connsiteY0" fmla="*/ 2562225 h 2571750"/>
              <a:gd name="connsiteX1" fmla="*/ 571500 w 2619375"/>
              <a:gd name="connsiteY1" fmla="*/ 2571750 h 2571750"/>
              <a:gd name="connsiteX2" fmla="*/ 0 w 2619375"/>
              <a:gd name="connsiteY2" fmla="*/ 2571750 h 2571750"/>
              <a:gd name="connsiteX3" fmla="*/ 0 w 2619375"/>
              <a:gd name="connsiteY3" fmla="*/ 638175 h 2571750"/>
              <a:gd name="connsiteX4" fmla="*/ 1133475 w 2619375"/>
              <a:gd name="connsiteY4" fmla="*/ 0 h 2571750"/>
              <a:gd name="connsiteX0" fmla="*/ 2628900 w 2628900"/>
              <a:gd name="connsiteY0" fmla="*/ 2562225 h 2571750"/>
              <a:gd name="connsiteX1" fmla="*/ 581025 w 2628900"/>
              <a:gd name="connsiteY1" fmla="*/ 2571750 h 2571750"/>
              <a:gd name="connsiteX2" fmla="*/ 9525 w 2628900"/>
              <a:gd name="connsiteY2" fmla="*/ 2571750 h 2571750"/>
              <a:gd name="connsiteX3" fmla="*/ 0 w 2628900"/>
              <a:gd name="connsiteY3" fmla="*/ 2038350 h 2571750"/>
              <a:gd name="connsiteX4" fmla="*/ 9525 w 2628900"/>
              <a:gd name="connsiteY4" fmla="*/ 638175 h 2571750"/>
              <a:gd name="connsiteX5" fmla="*/ 1143000 w 2628900"/>
              <a:gd name="connsiteY5" fmla="*/ 0 h 2571750"/>
              <a:gd name="connsiteX0" fmla="*/ 2628900 w 2628900"/>
              <a:gd name="connsiteY0" fmla="*/ 2562225 h 2571750"/>
              <a:gd name="connsiteX1" fmla="*/ 581025 w 2628900"/>
              <a:gd name="connsiteY1" fmla="*/ 2571750 h 2571750"/>
              <a:gd name="connsiteX2" fmla="*/ 0 w 2628900"/>
              <a:gd name="connsiteY2" fmla="*/ 2038350 h 2571750"/>
              <a:gd name="connsiteX3" fmla="*/ 9525 w 2628900"/>
              <a:gd name="connsiteY3" fmla="*/ 638175 h 2571750"/>
              <a:gd name="connsiteX4" fmla="*/ 1143000 w 2628900"/>
              <a:gd name="connsiteY4" fmla="*/ 0 h 2571750"/>
              <a:gd name="connsiteX0" fmla="*/ 2628900 w 2628900"/>
              <a:gd name="connsiteY0" fmla="*/ 2562225 h 2571750"/>
              <a:gd name="connsiteX1" fmla="*/ 581025 w 2628900"/>
              <a:gd name="connsiteY1" fmla="*/ 2571750 h 2571750"/>
              <a:gd name="connsiteX2" fmla="*/ 0 w 2628900"/>
              <a:gd name="connsiteY2" fmla="*/ 2038350 h 2571750"/>
              <a:gd name="connsiteX3" fmla="*/ 9525 w 2628900"/>
              <a:gd name="connsiteY3" fmla="*/ 638175 h 2571750"/>
              <a:gd name="connsiteX4" fmla="*/ 1143000 w 2628900"/>
              <a:gd name="connsiteY4" fmla="*/ 0 h 2571750"/>
              <a:gd name="connsiteX0" fmla="*/ 2628900 w 2628900"/>
              <a:gd name="connsiteY0" fmla="*/ 2562225 h 2571750"/>
              <a:gd name="connsiteX1" fmla="*/ 581025 w 2628900"/>
              <a:gd name="connsiteY1" fmla="*/ 2571750 h 2571750"/>
              <a:gd name="connsiteX2" fmla="*/ 0 w 2628900"/>
              <a:gd name="connsiteY2" fmla="*/ 2038350 h 2571750"/>
              <a:gd name="connsiteX3" fmla="*/ 9525 w 2628900"/>
              <a:gd name="connsiteY3" fmla="*/ 638175 h 2571750"/>
              <a:gd name="connsiteX4" fmla="*/ 1143000 w 2628900"/>
              <a:gd name="connsiteY4" fmla="*/ 0 h 2571750"/>
              <a:gd name="connsiteX0" fmla="*/ 2628900 w 2628900"/>
              <a:gd name="connsiteY0" fmla="*/ 2562225 h 2571750"/>
              <a:gd name="connsiteX1" fmla="*/ 581025 w 2628900"/>
              <a:gd name="connsiteY1" fmla="*/ 2571750 h 2571750"/>
              <a:gd name="connsiteX2" fmla="*/ 0 w 2628900"/>
              <a:gd name="connsiteY2" fmla="*/ 2038350 h 2571750"/>
              <a:gd name="connsiteX3" fmla="*/ 9525 w 2628900"/>
              <a:gd name="connsiteY3" fmla="*/ 638175 h 2571750"/>
              <a:gd name="connsiteX4" fmla="*/ 1143000 w 2628900"/>
              <a:gd name="connsiteY4" fmla="*/ 0 h 2571750"/>
              <a:gd name="connsiteX0" fmla="*/ 2628900 w 2628900"/>
              <a:gd name="connsiteY0" fmla="*/ 2562225 h 2571750"/>
              <a:gd name="connsiteX1" fmla="*/ 581025 w 2628900"/>
              <a:gd name="connsiteY1" fmla="*/ 2571750 h 2571750"/>
              <a:gd name="connsiteX2" fmla="*/ 0 w 2628900"/>
              <a:gd name="connsiteY2" fmla="*/ 2038350 h 2571750"/>
              <a:gd name="connsiteX3" fmla="*/ 9525 w 2628900"/>
              <a:gd name="connsiteY3" fmla="*/ 638175 h 2571750"/>
              <a:gd name="connsiteX4" fmla="*/ 1143000 w 2628900"/>
              <a:gd name="connsiteY4" fmla="*/ 0 h 2571750"/>
              <a:gd name="connsiteX0" fmla="*/ 2628900 w 2628900"/>
              <a:gd name="connsiteY0" fmla="*/ 2562225 h 2571750"/>
              <a:gd name="connsiteX1" fmla="*/ 581025 w 2628900"/>
              <a:gd name="connsiteY1" fmla="*/ 2571750 h 2571750"/>
              <a:gd name="connsiteX2" fmla="*/ 0 w 2628900"/>
              <a:gd name="connsiteY2" fmla="*/ 2038350 h 2571750"/>
              <a:gd name="connsiteX3" fmla="*/ 9525 w 2628900"/>
              <a:gd name="connsiteY3" fmla="*/ 638175 h 2571750"/>
              <a:gd name="connsiteX4" fmla="*/ 1143000 w 2628900"/>
              <a:gd name="connsiteY4" fmla="*/ 0 h 2571750"/>
              <a:gd name="connsiteX0" fmla="*/ 2476500 w 2476500"/>
              <a:gd name="connsiteY0" fmla="*/ 2571750 h 2571750"/>
              <a:gd name="connsiteX1" fmla="*/ 581025 w 2476500"/>
              <a:gd name="connsiteY1" fmla="*/ 2571750 h 2571750"/>
              <a:gd name="connsiteX2" fmla="*/ 0 w 2476500"/>
              <a:gd name="connsiteY2" fmla="*/ 2038350 h 2571750"/>
              <a:gd name="connsiteX3" fmla="*/ 9525 w 2476500"/>
              <a:gd name="connsiteY3" fmla="*/ 638175 h 2571750"/>
              <a:gd name="connsiteX4" fmla="*/ 1143000 w 2476500"/>
              <a:gd name="connsiteY4" fmla="*/ 0 h 2571750"/>
              <a:gd name="connsiteX0" fmla="*/ 2476500 w 2476500"/>
              <a:gd name="connsiteY0" fmla="*/ 2571750 h 2571750"/>
              <a:gd name="connsiteX1" fmla="*/ 581025 w 2476500"/>
              <a:gd name="connsiteY1" fmla="*/ 2571750 h 2571750"/>
              <a:gd name="connsiteX2" fmla="*/ 0 w 2476500"/>
              <a:gd name="connsiteY2" fmla="*/ 2038350 h 2571750"/>
              <a:gd name="connsiteX3" fmla="*/ 9525 w 2476500"/>
              <a:gd name="connsiteY3" fmla="*/ 638175 h 2571750"/>
              <a:gd name="connsiteX4" fmla="*/ 1143000 w 2476500"/>
              <a:gd name="connsiteY4" fmla="*/ 0 h 2571750"/>
              <a:gd name="connsiteX0" fmla="*/ 2476500 w 2476500"/>
              <a:gd name="connsiteY0" fmla="*/ 2571750 h 2571750"/>
              <a:gd name="connsiteX1" fmla="*/ 581025 w 2476500"/>
              <a:gd name="connsiteY1" fmla="*/ 2571750 h 2571750"/>
              <a:gd name="connsiteX2" fmla="*/ 0 w 2476500"/>
              <a:gd name="connsiteY2" fmla="*/ 2038350 h 2571750"/>
              <a:gd name="connsiteX3" fmla="*/ 9525 w 2476500"/>
              <a:gd name="connsiteY3" fmla="*/ 638175 h 2571750"/>
              <a:gd name="connsiteX4" fmla="*/ 1143000 w 2476500"/>
              <a:gd name="connsiteY4" fmla="*/ 0 h 2571750"/>
              <a:gd name="connsiteX0" fmla="*/ 2476500 w 2476500"/>
              <a:gd name="connsiteY0" fmla="*/ 2571817 h 2571817"/>
              <a:gd name="connsiteX1" fmla="*/ 581025 w 2476500"/>
              <a:gd name="connsiteY1" fmla="*/ 2571817 h 2571817"/>
              <a:gd name="connsiteX2" fmla="*/ 0 w 2476500"/>
              <a:gd name="connsiteY2" fmla="*/ 2038417 h 2571817"/>
              <a:gd name="connsiteX3" fmla="*/ 9525 w 2476500"/>
              <a:gd name="connsiteY3" fmla="*/ 638242 h 2571817"/>
              <a:gd name="connsiteX4" fmla="*/ 1143000 w 2476500"/>
              <a:gd name="connsiteY4" fmla="*/ 67 h 2571817"/>
              <a:gd name="connsiteX0" fmla="*/ 2476500 w 2476500"/>
              <a:gd name="connsiteY0" fmla="*/ 2571750 h 2571750"/>
              <a:gd name="connsiteX1" fmla="*/ 581025 w 2476500"/>
              <a:gd name="connsiteY1" fmla="*/ 2571750 h 2571750"/>
              <a:gd name="connsiteX2" fmla="*/ 0 w 2476500"/>
              <a:gd name="connsiteY2" fmla="*/ 2038350 h 2571750"/>
              <a:gd name="connsiteX3" fmla="*/ 9525 w 2476500"/>
              <a:gd name="connsiteY3" fmla="*/ 638175 h 2571750"/>
              <a:gd name="connsiteX4" fmla="*/ 1143000 w 2476500"/>
              <a:gd name="connsiteY4" fmla="*/ 0 h 2571750"/>
              <a:gd name="connsiteX0" fmla="*/ 2476500 w 2476500"/>
              <a:gd name="connsiteY0" fmla="*/ 2571750 h 2571750"/>
              <a:gd name="connsiteX1" fmla="*/ 581025 w 2476500"/>
              <a:gd name="connsiteY1" fmla="*/ 2571750 h 2571750"/>
              <a:gd name="connsiteX2" fmla="*/ 0 w 2476500"/>
              <a:gd name="connsiteY2" fmla="*/ 2038350 h 2571750"/>
              <a:gd name="connsiteX3" fmla="*/ 9525 w 2476500"/>
              <a:gd name="connsiteY3" fmla="*/ 638175 h 2571750"/>
              <a:gd name="connsiteX4" fmla="*/ 1143000 w 2476500"/>
              <a:gd name="connsiteY4" fmla="*/ 0 h 2571750"/>
              <a:gd name="connsiteX0" fmla="*/ 2476500 w 2476500"/>
              <a:gd name="connsiteY0" fmla="*/ 2571750 h 2571750"/>
              <a:gd name="connsiteX1" fmla="*/ 581025 w 2476500"/>
              <a:gd name="connsiteY1" fmla="*/ 2571750 h 2571750"/>
              <a:gd name="connsiteX2" fmla="*/ 0 w 2476500"/>
              <a:gd name="connsiteY2" fmla="*/ 2038350 h 2571750"/>
              <a:gd name="connsiteX3" fmla="*/ 9525 w 2476500"/>
              <a:gd name="connsiteY3" fmla="*/ 638175 h 2571750"/>
              <a:gd name="connsiteX4" fmla="*/ 1143000 w 2476500"/>
              <a:gd name="connsiteY4" fmla="*/ 0 h 2571750"/>
              <a:gd name="connsiteX0" fmla="*/ 2476500 w 2476500"/>
              <a:gd name="connsiteY0" fmla="*/ 2571750 h 2571750"/>
              <a:gd name="connsiteX1" fmla="*/ 581025 w 2476500"/>
              <a:gd name="connsiteY1" fmla="*/ 2571750 h 2571750"/>
              <a:gd name="connsiteX2" fmla="*/ 0 w 2476500"/>
              <a:gd name="connsiteY2" fmla="*/ 2038350 h 2571750"/>
              <a:gd name="connsiteX3" fmla="*/ 9525 w 2476500"/>
              <a:gd name="connsiteY3" fmla="*/ 638175 h 2571750"/>
              <a:gd name="connsiteX4" fmla="*/ 1143000 w 2476500"/>
              <a:gd name="connsiteY4" fmla="*/ 0 h 2571750"/>
              <a:gd name="connsiteX0" fmla="*/ 2476500 w 2476500"/>
              <a:gd name="connsiteY0" fmla="*/ 2743200 h 2743200"/>
              <a:gd name="connsiteX1" fmla="*/ 581025 w 2476500"/>
              <a:gd name="connsiteY1" fmla="*/ 2743200 h 2743200"/>
              <a:gd name="connsiteX2" fmla="*/ 0 w 2476500"/>
              <a:gd name="connsiteY2" fmla="*/ 2209800 h 2743200"/>
              <a:gd name="connsiteX3" fmla="*/ 9525 w 2476500"/>
              <a:gd name="connsiteY3" fmla="*/ 809625 h 2743200"/>
              <a:gd name="connsiteX4" fmla="*/ 1133475 w 2476500"/>
              <a:gd name="connsiteY4" fmla="*/ 0 h 2743200"/>
              <a:gd name="connsiteX0" fmla="*/ 2476500 w 2476500"/>
              <a:gd name="connsiteY0" fmla="*/ 2743200 h 2743200"/>
              <a:gd name="connsiteX1" fmla="*/ 581025 w 2476500"/>
              <a:gd name="connsiteY1" fmla="*/ 2743200 h 2743200"/>
              <a:gd name="connsiteX2" fmla="*/ 0 w 2476500"/>
              <a:gd name="connsiteY2" fmla="*/ 2209800 h 2743200"/>
              <a:gd name="connsiteX3" fmla="*/ 9525 w 2476500"/>
              <a:gd name="connsiteY3" fmla="*/ 809625 h 2743200"/>
              <a:gd name="connsiteX4" fmla="*/ 1133475 w 2476500"/>
              <a:gd name="connsiteY4" fmla="*/ 0 h 2743200"/>
              <a:gd name="connsiteX0" fmla="*/ 2476500 w 2476500"/>
              <a:gd name="connsiteY0" fmla="*/ 2743200 h 2743200"/>
              <a:gd name="connsiteX1" fmla="*/ 581025 w 2476500"/>
              <a:gd name="connsiteY1" fmla="*/ 2743200 h 2743200"/>
              <a:gd name="connsiteX2" fmla="*/ 0 w 2476500"/>
              <a:gd name="connsiteY2" fmla="*/ 2209800 h 2743200"/>
              <a:gd name="connsiteX3" fmla="*/ 9525 w 2476500"/>
              <a:gd name="connsiteY3" fmla="*/ 809625 h 2743200"/>
              <a:gd name="connsiteX4" fmla="*/ 1133475 w 2476500"/>
              <a:gd name="connsiteY4" fmla="*/ 0 h 2743200"/>
              <a:gd name="connsiteX0" fmla="*/ 2476500 w 2476500"/>
              <a:gd name="connsiteY0" fmla="*/ 2743200 h 2743200"/>
              <a:gd name="connsiteX1" fmla="*/ 581025 w 2476500"/>
              <a:gd name="connsiteY1" fmla="*/ 2743200 h 2743200"/>
              <a:gd name="connsiteX2" fmla="*/ 0 w 2476500"/>
              <a:gd name="connsiteY2" fmla="*/ 2209800 h 2743200"/>
              <a:gd name="connsiteX3" fmla="*/ 9525 w 2476500"/>
              <a:gd name="connsiteY3" fmla="*/ 809625 h 2743200"/>
              <a:gd name="connsiteX4" fmla="*/ 1133475 w 2476500"/>
              <a:gd name="connsiteY4" fmla="*/ 0 h 2743200"/>
              <a:gd name="connsiteX0" fmla="*/ 2476500 w 2476500"/>
              <a:gd name="connsiteY0" fmla="*/ 2743200 h 2743200"/>
              <a:gd name="connsiteX1" fmla="*/ 581025 w 2476500"/>
              <a:gd name="connsiteY1" fmla="*/ 2743200 h 2743200"/>
              <a:gd name="connsiteX2" fmla="*/ 0 w 2476500"/>
              <a:gd name="connsiteY2" fmla="*/ 2209800 h 2743200"/>
              <a:gd name="connsiteX3" fmla="*/ 9525 w 2476500"/>
              <a:gd name="connsiteY3" fmla="*/ 809625 h 2743200"/>
              <a:gd name="connsiteX4" fmla="*/ 1133475 w 2476500"/>
              <a:gd name="connsiteY4" fmla="*/ 0 h 2743200"/>
              <a:gd name="connsiteX0" fmla="*/ 2476500 w 2476500"/>
              <a:gd name="connsiteY0" fmla="*/ 2743200 h 2743200"/>
              <a:gd name="connsiteX1" fmla="*/ 581025 w 2476500"/>
              <a:gd name="connsiteY1" fmla="*/ 2743200 h 2743200"/>
              <a:gd name="connsiteX2" fmla="*/ 0 w 2476500"/>
              <a:gd name="connsiteY2" fmla="*/ 2209800 h 2743200"/>
              <a:gd name="connsiteX3" fmla="*/ 9525 w 2476500"/>
              <a:gd name="connsiteY3" fmla="*/ 809625 h 2743200"/>
              <a:gd name="connsiteX4" fmla="*/ 1133475 w 2476500"/>
              <a:gd name="connsiteY4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0" h="2743200">
                <a:moveTo>
                  <a:pt x="2476500" y="2743200"/>
                </a:moveTo>
                <a:lnTo>
                  <a:pt x="581025" y="2743200"/>
                </a:lnTo>
                <a:cubicBezTo>
                  <a:pt x="101600" y="2736850"/>
                  <a:pt x="12700" y="2673350"/>
                  <a:pt x="0" y="2209800"/>
                </a:cubicBezTo>
                <a:lnTo>
                  <a:pt x="9525" y="809625"/>
                </a:lnTo>
                <a:cubicBezTo>
                  <a:pt x="15875" y="282575"/>
                  <a:pt x="727075" y="165100"/>
                  <a:pt x="1133475" y="0"/>
                </a:cubicBezTo>
              </a:path>
            </a:pathLst>
          </a:custGeom>
          <a:noFill/>
          <a:ln w="44450">
            <a:solidFill>
              <a:srgbClr val="0680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 dirty="0"/>
          </a:p>
        </p:txBody>
      </p:sp>
      <p:sp>
        <p:nvSpPr>
          <p:cNvPr id="9" name="자유형: 도형 14">
            <a:extLst>
              <a:ext uri="{FF2B5EF4-FFF2-40B4-BE49-F238E27FC236}">
                <a16:creationId xmlns:a16="http://schemas.microsoft.com/office/drawing/2014/main" id="{913F9748-C554-48D8-BFD4-88858BC44CF6}"/>
              </a:ext>
            </a:extLst>
          </p:cNvPr>
          <p:cNvSpPr/>
          <p:nvPr/>
        </p:nvSpPr>
        <p:spPr>
          <a:xfrm>
            <a:off x="9533678" y="1604305"/>
            <a:ext cx="2638425" cy="4476750"/>
          </a:xfrm>
          <a:custGeom>
            <a:avLst/>
            <a:gdLst>
              <a:gd name="connsiteX0" fmla="*/ 2743200 w 2743200"/>
              <a:gd name="connsiteY0" fmla="*/ 4476750 h 4476750"/>
              <a:gd name="connsiteX1" fmla="*/ 19050 w 2743200"/>
              <a:gd name="connsiteY1" fmla="*/ 4467225 h 4476750"/>
              <a:gd name="connsiteX2" fmla="*/ 0 w 2743200"/>
              <a:gd name="connsiteY2" fmla="*/ 1143000 h 4476750"/>
              <a:gd name="connsiteX3" fmla="*/ 1323975 w 2743200"/>
              <a:gd name="connsiteY3" fmla="*/ 0 h 4476750"/>
              <a:gd name="connsiteX0" fmla="*/ 2743200 w 2743200"/>
              <a:gd name="connsiteY0" fmla="*/ 4476750 h 4476750"/>
              <a:gd name="connsiteX1" fmla="*/ 9525 w 2743200"/>
              <a:gd name="connsiteY1" fmla="*/ 4467225 h 4476750"/>
              <a:gd name="connsiteX2" fmla="*/ 0 w 2743200"/>
              <a:gd name="connsiteY2" fmla="*/ 1143000 h 4476750"/>
              <a:gd name="connsiteX3" fmla="*/ 1323975 w 2743200"/>
              <a:gd name="connsiteY3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9525 w 2743200"/>
              <a:gd name="connsiteY2" fmla="*/ 44672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9525 w 2743200"/>
              <a:gd name="connsiteY2" fmla="*/ 4467225 h 4476750"/>
              <a:gd name="connsiteX3" fmla="*/ 0 w 2743200"/>
              <a:gd name="connsiteY3" fmla="*/ 3933825 h 4476750"/>
              <a:gd name="connsiteX4" fmla="*/ 0 w 2743200"/>
              <a:gd name="connsiteY4" fmla="*/ 1143000 h 4476750"/>
              <a:gd name="connsiteX5" fmla="*/ 1323975 w 2743200"/>
              <a:gd name="connsiteY5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0 w 2743200"/>
              <a:gd name="connsiteY2" fmla="*/ 39338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0 w 2743200"/>
              <a:gd name="connsiteY2" fmla="*/ 39338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0 w 2743200"/>
              <a:gd name="connsiteY2" fmla="*/ 39338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0 w 2743200"/>
              <a:gd name="connsiteY2" fmla="*/ 39338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0 w 2743200"/>
              <a:gd name="connsiteY2" fmla="*/ 39338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0 w 2743200"/>
              <a:gd name="connsiteY2" fmla="*/ 39338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0 w 2743200"/>
              <a:gd name="connsiteY2" fmla="*/ 39338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0 w 2743200"/>
              <a:gd name="connsiteY2" fmla="*/ 39338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0 w 2743200"/>
              <a:gd name="connsiteY2" fmla="*/ 39338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0 w 2743200"/>
              <a:gd name="connsiteY2" fmla="*/ 39338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638425 w 2638425"/>
              <a:gd name="connsiteY0" fmla="*/ 4467225 h 4476750"/>
              <a:gd name="connsiteX1" fmla="*/ 561975 w 2638425"/>
              <a:gd name="connsiteY1" fmla="*/ 4476750 h 4476750"/>
              <a:gd name="connsiteX2" fmla="*/ 0 w 2638425"/>
              <a:gd name="connsiteY2" fmla="*/ 3933825 h 4476750"/>
              <a:gd name="connsiteX3" fmla="*/ 0 w 2638425"/>
              <a:gd name="connsiteY3" fmla="*/ 1143000 h 4476750"/>
              <a:gd name="connsiteX4" fmla="*/ 1323975 w 2638425"/>
              <a:gd name="connsiteY4" fmla="*/ 0 h 4476750"/>
              <a:gd name="connsiteX0" fmla="*/ 2638425 w 2638425"/>
              <a:gd name="connsiteY0" fmla="*/ 4467225 h 4476750"/>
              <a:gd name="connsiteX1" fmla="*/ 561975 w 2638425"/>
              <a:gd name="connsiteY1" fmla="*/ 4476750 h 4476750"/>
              <a:gd name="connsiteX2" fmla="*/ 0 w 2638425"/>
              <a:gd name="connsiteY2" fmla="*/ 3933825 h 4476750"/>
              <a:gd name="connsiteX3" fmla="*/ 0 w 2638425"/>
              <a:gd name="connsiteY3" fmla="*/ 1143000 h 4476750"/>
              <a:gd name="connsiteX4" fmla="*/ 1323975 w 2638425"/>
              <a:gd name="connsiteY4" fmla="*/ 0 h 4476750"/>
              <a:gd name="connsiteX0" fmla="*/ 2638425 w 2638425"/>
              <a:gd name="connsiteY0" fmla="*/ 4467225 h 4476750"/>
              <a:gd name="connsiteX1" fmla="*/ 561975 w 2638425"/>
              <a:gd name="connsiteY1" fmla="*/ 4476750 h 4476750"/>
              <a:gd name="connsiteX2" fmla="*/ 0 w 2638425"/>
              <a:gd name="connsiteY2" fmla="*/ 3933825 h 4476750"/>
              <a:gd name="connsiteX3" fmla="*/ 0 w 2638425"/>
              <a:gd name="connsiteY3" fmla="*/ 1143000 h 4476750"/>
              <a:gd name="connsiteX4" fmla="*/ 1323975 w 2638425"/>
              <a:gd name="connsiteY4" fmla="*/ 0 h 4476750"/>
              <a:gd name="connsiteX0" fmla="*/ 2638425 w 2638425"/>
              <a:gd name="connsiteY0" fmla="*/ 4467225 h 4476750"/>
              <a:gd name="connsiteX1" fmla="*/ 561975 w 2638425"/>
              <a:gd name="connsiteY1" fmla="*/ 4476750 h 4476750"/>
              <a:gd name="connsiteX2" fmla="*/ 0 w 2638425"/>
              <a:gd name="connsiteY2" fmla="*/ 3933825 h 4476750"/>
              <a:gd name="connsiteX3" fmla="*/ 0 w 2638425"/>
              <a:gd name="connsiteY3" fmla="*/ 1143000 h 4476750"/>
              <a:gd name="connsiteX4" fmla="*/ 1323975 w 2638425"/>
              <a:gd name="connsiteY4" fmla="*/ 0 h 447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8425" h="4476750">
                <a:moveTo>
                  <a:pt x="2638425" y="4467225"/>
                </a:moveTo>
                <a:lnTo>
                  <a:pt x="561975" y="4476750"/>
                </a:lnTo>
                <a:cubicBezTo>
                  <a:pt x="79375" y="4457700"/>
                  <a:pt x="25400" y="4362450"/>
                  <a:pt x="0" y="3933825"/>
                </a:cubicBezTo>
                <a:lnTo>
                  <a:pt x="0" y="1143000"/>
                </a:lnTo>
                <a:cubicBezTo>
                  <a:pt x="41275" y="619125"/>
                  <a:pt x="835025" y="323850"/>
                  <a:pt x="1323975" y="0"/>
                </a:cubicBezTo>
              </a:path>
            </a:pathLst>
          </a:custGeom>
          <a:noFill/>
          <a:ln w="44450">
            <a:solidFill>
              <a:srgbClr val="07A3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/>
          </a:p>
        </p:txBody>
      </p:sp>
      <p:sp>
        <p:nvSpPr>
          <p:cNvPr id="10" name="자유형: 도형 15">
            <a:extLst>
              <a:ext uri="{FF2B5EF4-FFF2-40B4-BE49-F238E27FC236}">
                <a16:creationId xmlns:a16="http://schemas.microsoft.com/office/drawing/2014/main" id="{2C046153-6228-4285-92D3-F9530DC619B1}"/>
              </a:ext>
            </a:extLst>
          </p:cNvPr>
          <p:cNvSpPr/>
          <p:nvPr/>
        </p:nvSpPr>
        <p:spPr>
          <a:xfrm>
            <a:off x="9333654" y="1295638"/>
            <a:ext cx="2876550" cy="4956867"/>
          </a:xfrm>
          <a:custGeom>
            <a:avLst/>
            <a:gdLst>
              <a:gd name="connsiteX0" fmla="*/ 2876550 w 2876550"/>
              <a:gd name="connsiteY0" fmla="*/ 4848225 h 4848225"/>
              <a:gd name="connsiteX1" fmla="*/ 0 w 2876550"/>
              <a:gd name="connsiteY1" fmla="*/ 4848225 h 4848225"/>
              <a:gd name="connsiteX2" fmla="*/ 9525 w 2876550"/>
              <a:gd name="connsiteY2" fmla="*/ 0 h 4848225"/>
              <a:gd name="connsiteX0" fmla="*/ 2867025 w 2867025"/>
              <a:gd name="connsiteY0" fmla="*/ 4848225 h 4848225"/>
              <a:gd name="connsiteX1" fmla="*/ 9525 w 2867025"/>
              <a:gd name="connsiteY1" fmla="*/ 4848225 h 4848225"/>
              <a:gd name="connsiteX2" fmla="*/ 0 w 2867025"/>
              <a:gd name="connsiteY2" fmla="*/ 0 h 4848225"/>
              <a:gd name="connsiteX0" fmla="*/ 2867025 w 2867025"/>
              <a:gd name="connsiteY0" fmla="*/ 4848225 h 4848225"/>
              <a:gd name="connsiteX1" fmla="*/ 0 w 2867025"/>
              <a:gd name="connsiteY1" fmla="*/ 4848225 h 4848225"/>
              <a:gd name="connsiteX2" fmla="*/ 0 w 2867025"/>
              <a:gd name="connsiteY2" fmla="*/ 0 h 4848225"/>
              <a:gd name="connsiteX0" fmla="*/ 2876550 w 2876550"/>
              <a:gd name="connsiteY0" fmla="*/ 4848225 h 4848225"/>
              <a:gd name="connsiteX1" fmla="*/ 9525 w 2876550"/>
              <a:gd name="connsiteY1" fmla="*/ 4848225 h 4848225"/>
              <a:gd name="connsiteX2" fmla="*/ 0 w 2876550"/>
              <a:gd name="connsiteY2" fmla="*/ 4333875 h 4848225"/>
              <a:gd name="connsiteX3" fmla="*/ 9525 w 2876550"/>
              <a:gd name="connsiteY3" fmla="*/ 0 h 4848225"/>
              <a:gd name="connsiteX0" fmla="*/ 2876550 w 2876550"/>
              <a:gd name="connsiteY0" fmla="*/ 4848225 h 4857750"/>
              <a:gd name="connsiteX1" fmla="*/ 666750 w 2876550"/>
              <a:gd name="connsiteY1" fmla="*/ 4857750 h 4857750"/>
              <a:gd name="connsiteX2" fmla="*/ 9525 w 2876550"/>
              <a:gd name="connsiteY2" fmla="*/ 4848225 h 4857750"/>
              <a:gd name="connsiteX3" fmla="*/ 0 w 2876550"/>
              <a:gd name="connsiteY3" fmla="*/ 4333875 h 4857750"/>
              <a:gd name="connsiteX4" fmla="*/ 9525 w 2876550"/>
              <a:gd name="connsiteY4" fmla="*/ 0 h 4857750"/>
              <a:gd name="connsiteX0" fmla="*/ 2876550 w 2876550"/>
              <a:gd name="connsiteY0" fmla="*/ 4848225 h 4848225"/>
              <a:gd name="connsiteX1" fmla="*/ 609600 w 2876550"/>
              <a:gd name="connsiteY1" fmla="*/ 4848225 h 4848225"/>
              <a:gd name="connsiteX2" fmla="*/ 9525 w 2876550"/>
              <a:gd name="connsiteY2" fmla="*/ 4848225 h 4848225"/>
              <a:gd name="connsiteX3" fmla="*/ 0 w 2876550"/>
              <a:gd name="connsiteY3" fmla="*/ 4333875 h 4848225"/>
              <a:gd name="connsiteX4" fmla="*/ 9525 w 2876550"/>
              <a:gd name="connsiteY4" fmla="*/ 0 h 4848225"/>
              <a:gd name="connsiteX0" fmla="*/ 2876550 w 2876550"/>
              <a:gd name="connsiteY0" fmla="*/ 4848225 h 4848225"/>
              <a:gd name="connsiteX1" fmla="*/ 609600 w 2876550"/>
              <a:gd name="connsiteY1" fmla="*/ 4848225 h 4848225"/>
              <a:gd name="connsiteX2" fmla="*/ 0 w 2876550"/>
              <a:gd name="connsiteY2" fmla="*/ 4333875 h 4848225"/>
              <a:gd name="connsiteX3" fmla="*/ 9525 w 2876550"/>
              <a:gd name="connsiteY3" fmla="*/ 0 h 4848225"/>
              <a:gd name="connsiteX0" fmla="*/ 2876550 w 2876550"/>
              <a:gd name="connsiteY0" fmla="*/ 4848225 h 4848225"/>
              <a:gd name="connsiteX1" fmla="*/ 609600 w 2876550"/>
              <a:gd name="connsiteY1" fmla="*/ 4848225 h 4848225"/>
              <a:gd name="connsiteX2" fmla="*/ 0 w 2876550"/>
              <a:gd name="connsiteY2" fmla="*/ 4333875 h 4848225"/>
              <a:gd name="connsiteX3" fmla="*/ 9525 w 2876550"/>
              <a:gd name="connsiteY3" fmla="*/ 0 h 4848225"/>
              <a:gd name="connsiteX0" fmla="*/ 2876550 w 2876550"/>
              <a:gd name="connsiteY0" fmla="*/ 4848225 h 4848225"/>
              <a:gd name="connsiteX1" fmla="*/ 609600 w 2876550"/>
              <a:gd name="connsiteY1" fmla="*/ 4848225 h 4848225"/>
              <a:gd name="connsiteX2" fmla="*/ 0 w 2876550"/>
              <a:gd name="connsiteY2" fmla="*/ 4333875 h 4848225"/>
              <a:gd name="connsiteX3" fmla="*/ 9525 w 2876550"/>
              <a:gd name="connsiteY3" fmla="*/ 0 h 4848225"/>
              <a:gd name="connsiteX0" fmla="*/ 2876550 w 2876550"/>
              <a:gd name="connsiteY0" fmla="*/ 4848225 h 4848225"/>
              <a:gd name="connsiteX1" fmla="*/ 609600 w 2876550"/>
              <a:gd name="connsiteY1" fmla="*/ 4848225 h 4848225"/>
              <a:gd name="connsiteX2" fmla="*/ 0 w 2876550"/>
              <a:gd name="connsiteY2" fmla="*/ 4333875 h 4848225"/>
              <a:gd name="connsiteX3" fmla="*/ 9525 w 2876550"/>
              <a:gd name="connsiteY3" fmla="*/ 0 h 4848225"/>
              <a:gd name="connsiteX0" fmla="*/ 2876550 w 2876550"/>
              <a:gd name="connsiteY0" fmla="*/ 4848225 h 4848225"/>
              <a:gd name="connsiteX1" fmla="*/ 609600 w 2876550"/>
              <a:gd name="connsiteY1" fmla="*/ 4848225 h 4848225"/>
              <a:gd name="connsiteX2" fmla="*/ 0 w 2876550"/>
              <a:gd name="connsiteY2" fmla="*/ 4333875 h 4848225"/>
              <a:gd name="connsiteX3" fmla="*/ 9525 w 2876550"/>
              <a:gd name="connsiteY3" fmla="*/ 0 h 4848225"/>
              <a:gd name="connsiteX0" fmla="*/ 2876550 w 2876550"/>
              <a:gd name="connsiteY0" fmla="*/ 4848225 h 4848225"/>
              <a:gd name="connsiteX1" fmla="*/ 609600 w 2876550"/>
              <a:gd name="connsiteY1" fmla="*/ 4848225 h 4848225"/>
              <a:gd name="connsiteX2" fmla="*/ 0 w 2876550"/>
              <a:gd name="connsiteY2" fmla="*/ 4333875 h 4848225"/>
              <a:gd name="connsiteX3" fmla="*/ 9525 w 2876550"/>
              <a:gd name="connsiteY3" fmla="*/ 0 h 4848225"/>
              <a:gd name="connsiteX0" fmla="*/ 2876550 w 2876550"/>
              <a:gd name="connsiteY0" fmla="*/ 4848225 h 4848225"/>
              <a:gd name="connsiteX1" fmla="*/ 609600 w 2876550"/>
              <a:gd name="connsiteY1" fmla="*/ 4848225 h 4848225"/>
              <a:gd name="connsiteX2" fmla="*/ 0 w 2876550"/>
              <a:gd name="connsiteY2" fmla="*/ 4333875 h 4848225"/>
              <a:gd name="connsiteX3" fmla="*/ 9525 w 2876550"/>
              <a:gd name="connsiteY3" fmla="*/ 0 h 4848225"/>
              <a:gd name="connsiteX0" fmla="*/ 2876550 w 2876550"/>
              <a:gd name="connsiteY0" fmla="*/ 4956867 h 4956867"/>
              <a:gd name="connsiteX1" fmla="*/ 609600 w 2876550"/>
              <a:gd name="connsiteY1" fmla="*/ 4956867 h 4956867"/>
              <a:gd name="connsiteX2" fmla="*/ 0 w 2876550"/>
              <a:gd name="connsiteY2" fmla="*/ 4442517 h 4956867"/>
              <a:gd name="connsiteX3" fmla="*/ 472 w 2876550"/>
              <a:gd name="connsiteY3" fmla="*/ 0 h 4956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4956867">
                <a:moveTo>
                  <a:pt x="2876550" y="4956867"/>
                </a:moveTo>
                <a:lnTo>
                  <a:pt x="609600" y="4956867"/>
                </a:lnTo>
                <a:cubicBezTo>
                  <a:pt x="130175" y="4937817"/>
                  <a:pt x="12700" y="4813992"/>
                  <a:pt x="0" y="4442517"/>
                </a:cubicBezTo>
                <a:cubicBezTo>
                  <a:pt x="157" y="2961678"/>
                  <a:pt x="315" y="1480839"/>
                  <a:pt x="472" y="0"/>
                </a:cubicBezTo>
              </a:path>
            </a:pathLst>
          </a:custGeom>
          <a:noFill/>
          <a:ln w="44450">
            <a:solidFill>
              <a:srgbClr val="E626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/>
          </a:p>
        </p:txBody>
      </p:sp>
      <p:sp>
        <p:nvSpPr>
          <p:cNvPr id="11" name="자유형: 도형 90">
            <a:extLst>
              <a:ext uri="{FF2B5EF4-FFF2-40B4-BE49-F238E27FC236}">
                <a16:creationId xmlns:a16="http://schemas.microsoft.com/office/drawing/2014/main" id="{58FACA6D-0738-4DF0-866F-426C09A39906}"/>
              </a:ext>
            </a:extLst>
          </p:cNvPr>
          <p:cNvSpPr/>
          <p:nvPr/>
        </p:nvSpPr>
        <p:spPr>
          <a:xfrm rot="20159212">
            <a:off x="8122037" y="3343983"/>
            <a:ext cx="454616" cy="45719"/>
          </a:xfrm>
          <a:custGeom>
            <a:avLst/>
            <a:gdLst>
              <a:gd name="connsiteX0" fmla="*/ 0 w 995082"/>
              <a:gd name="connsiteY0" fmla="*/ 0 h 62753"/>
              <a:gd name="connsiteX1" fmla="*/ 995082 w 995082"/>
              <a:gd name="connsiteY1" fmla="*/ 62753 h 62753"/>
              <a:gd name="connsiteX0" fmla="*/ 0 w 995082"/>
              <a:gd name="connsiteY0" fmla="*/ 72753 h 135506"/>
              <a:gd name="connsiteX1" fmla="*/ 762000 w 995082"/>
              <a:gd name="connsiteY1" fmla="*/ 1036 h 135506"/>
              <a:gd name="connsiteX2" fmla="*/ 995082 w 995082"/>
              <a:gd name="connsiteY2" fmla="*/ 135506 h 135506"/>
              <a:gd name="connsiteX0" fmla="*/ 0 w 762000"/>
              <a:gd name="connsiteY0" fmla="*/ 72753 h 73789"/>
              <a:gd name="connsiteX1" fmla="*/ 762000 w 762000"/>
              <a:gd name="connsiteY1" fmla="*/ 1036 h 73789"/>
              <a:gd name="connsiteX0" fmla="*/ 0 w 762000"/>
              <a:gd name="connsiteY0" fmla="*/ 98730 h 99314"/>
              <a:gd name="connsiteX1" fmla="*/ 762000 w 762000"/>
              <a:gd name="connsiteY1" fmla="*/ 27013 h 99314"/>
              <a:gd name="connsiteX0" fmla="*/ 0 w 762000"/>
              <a:gd name="connsiteY0" fmla="*/ 129554 h 129554"/>
              <a:gd name="connsiteX1" fmla="*/ 762000 w 762000"/>
              <a:gd name="connsiteY1" fmla="*/ 57837 h 129554"/>
              <a:gd name="connsiteX0" fmla="*/ 0 w 896470"/>
              <a:gd name="connsiteY0" fmla="*/ 81766 h 108661"/>
              <a:gd name="connsiteX1" fmla="*/ 896470 w 896470"/>
              <a:gd name="connsiteY1" fmla="*/ 108661 h 108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470" h="108661">
                <a:moveTo>
                  <a:pt x="0" y="81766"/>
                </a:moveTo>
                <a:cubicBezTo>
                  <a:pt x="349623" y="-67646"/>
                  <a:pt x="717176" y="16026"/>
                  <a:pt x="896470" y="108661"/>
                </a:cubicBezTo>
              </a:path>
            </a:pathLst>
          </a:custGeom>
          <a:noFill/>
          <a:ln w="44450">
            <a:solidFill>
              <a:srgbClr val="90C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/>
          </a:p>
        </p:txBody>
      </p:sp>
      <p:sp>
        <p:nvSpPr>
          <p:cNvPr id="12" name="자유형: 도형 91">
            <a:extLst>
              <a:ext uri="{FF2B5EF4-FFF2-40B4-BE49-F238E27FC236}">
                <a16:creationId xmlns:a16="http://schemas.microsoft.com/office/drawing/2014/main" id="{3ADCE562-F92C-430F-9C66-366AA7D853AD}"/>
              </a:ext>
            </a:extLst>
          </p:cNvPr>
          <p:cNvSpPr/>
          <p:nvPr/>
        </p:nvSpPr>
        <p:spPr>
          <a:xfrm rot="16930172" flipH="1">
            <a:off x="8652740" y="2038956"/>
            <a:ext cx="245101" cy="681317"/>
          </a:xfrm>
          <a:custGeom>
            <a:avLst/>
            <a:gdLst>
              <a:gd name="connsiteX0" fmla="*/ 0 w 215153"/>
              <a:gd name="connsiteY0" fmla="*/ 618564 h 618564"/>
              <a:gd name="connsiteX1" fmla="*/ 215153 w 215153"/>
              <a:gd name="connsiteY1" fmla="*/ 0 h 618564"/>
              <a:gd name="connsiteX0" fmla="*/ 0 w 215153"/>
              <a:gd name="connsiteY0" fmla="*/ 618564 h 618564"/>
              <a:gd name="connsiteX1" fmla="*/ 215153 w 215153"/>
              <a:gd name="connsiteY1" fmla="*/ 0 h 618564"/>
              <a:gd name="connsiteX0" fmla="*/ 53394 w 268547"/>
              <a:gd name="connsiteY0" fmla="*/ 618564 h 618564"/>
              <a:gd name="connsiteX1" fmla="*/ 268547 w 268547"/>
              <a:gd name="connsiteY1" fmla="*/ 0 h 618564"/>
              <a:gd name="connsiteX0" fmla="*/ 12997 w 515021"/>
              <a:gd name="connsiteY0" fmla="*/ 708211 h 708211"/>
              <a:gd name="connsiteX1" fmla="*/ 515021 w 515021"/>
              <a:gd name="connsiteY1" fmla="*/ 0 h 708211"/>
              <a:gd name="connsiteX0" fmla="*/ 47226 w 549250"/>
              <a:gd name="connsiteY0" fmla="*/ 708211 h 708211"/>
              <a:gd name="connsiteX1" fmla="*/ 549250 w 549250"/>
              <a:gd name="connsiteY1" fmla="*/ 0 h 708211"/>
              <a:gd name="connsiteX0" fmla="*/ 95456 w 454045"/>
              <a:gd name="connsiteY0" fmla="*/ 681317 h 681317"/>
              <a:gd name="connsiteX1" fmla="*/ 454045 w 454045"/>
              <a:gd name="connsiteY1" fmla="*/ 0 h 681317"/>
              <a:gd name="connsiteX0" fmla="*/ 38912 w 397501"/>
              <a:gd name="connsiteY0" fmla="*/ 681317 h 681317"/>
              <a:gd name="connsiteX1" fmla="*/ 397501 w 397501"/>
              <a:gd name="connsiteY1" fmla="*/ 0 h 68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7501" h="681317">
                <a:moveTo>
                  <a:pt x="38912" y="681317"/>
                </a:moveTo>
                <a:cubicBezTo>
                  <a:pt x="-32805" y="394447"/>
                  <a:pt x="-50735" y="98612"/>
                  <a:pt x="397501" y="0"/>
                </a:cubicBezTo>
              </a:path>
            </a:pathLst>
          </a:custGeom>
          <a:noFill/>
          <a:ln w="44450">
            <a:solidFill>
              <a:srgbClr val="FB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/>
          </a:p>
        </p:txBody>
      </p:sp>
      <p:sp>
        <p:nvSpPr>
          <p:cNvPr id="13" name="자유형: 도형 92">
            <a:extLst>
              <a:ext uri="{FF2B5EF4-FFF2-40B4-BE49-F238E27FC236}">
                <a16:creationId xmlns:a16="http://schemas.microsoft.com/office/drawing/2014/main" id="{673F4CD4-0DF1-48C6-8ADD-E088B8333A85}"/>
              </a:ext>
            </a:extLst>
          </p:cNvPr>
          <p:cNvSpPr/>
          <p:nvPr/>
        </p:nvSpPr>
        <p:spPr>
          <a:xfrm flipH="1">
            <a:off x="-10306" y="2988542"/>
            <a:ext cx="8944373" cy="2766803"/>
          </a:xfrm>
          <a:custGeom>
            <a:avLst/>
            <a:gdLst>
              <a:gd name="connsiteX0" fmla="*/ 2619375 w 2619375"/>
              <a:gd name="connsiteY0" fmla="*/ 2495550 h 2505075"/>
              <a:gd name="connsiteX1" fmla="*/ 19050 w 2619375"/>
              <a:gd name="connsiteY1" fmla="*/ 2505075 h 2505075"/>
              <a:gd name="connsiteX2" fmla="*/ 0 w 2619375"/>
              <a:gd name="connsiteY2" fmla="*/ 571500 h 2505075"/>
              <a:gd name="connsiteX3" fmla="*/ 1457325 w 2619375"/>
              <a:gd name="connsiteY3" fmla="*/ 0 h 2505075"/>
              <a:gd name="connsiteX0" fmla="*/ 2619375 w 2619375"/>
              <a:gd name="connsiteY0" fmla="*/ 2495550 h 2505075"/>
              <a:gd name="connsiteX1" fmla="*/ 0 w 2619375"/>
              <a:gd name="connsiteY1" fmla="*/ 2505075 h 2505075"/>
              <a:gd name="connsiteX2" fmla="*/ 0 w 2619375"/>
              <a:gd name="connsiteY2" fmla="*/ 571500 h 2505075"/>
              <a:gd name="connsiteX3" fmla="*/ 1457325 w 2619375"/>
              <a:gd name="connsiteY3" fmla="*/ 0 h 2505075"/>
              <a:gd name="connsiteX0" fmla="*/ 2619375 w 2619375"/>
              <a:gd name="connsiteY0" fmla="*/ 2695575 h 2705100"/>
              <a:gd name="connsiteX1" fmla="*/ 0 w 2619375"/>
              <a:gd name="connsiteY1" fmla="*/ 2705100 h 2705100"/>
              <a:gd name="connsiteX2" fmla="*/ 0 w 2619375"/>
              <a:gd name="connsiteY2" fmla="*/ 771525 h 2705100"/>
              <a:gd name="connsiteX3" fmla="*/ 1352550 w 2619375"/>
              <a:gd name="connsiteY3" fmla="*/ 0 h 2705100"/>
              <a:gd name="connsiteX0" fmla="*/ 2619375 w 2619375"/>
              <a:gd name="connsiteY0" fmla="*/ 2562225 h 2571750"/>
              <a:gd name="connsiteX1" fmla="*/ 0 w 2619375"/>
              <a:gd name="connsiteY1" fmla="*/ 2571750 h 2571750"/>
              <a:gd name="connsiteX2" fmla="*/ 0 w 2619375"/>
              <a:gd name="connsiteY2" fmla="*/ 638175 h 2571750"/>
              <a:gd name="connsiteX3" fmla="*/ 1133475 w 2619375"/>
              <a:gd name="connsiteY3" fmla="*/ 0 h 2571750"/>
              <a:gd name="connsiteX0" fmla="*/ 2619375 w 2619375"/>
              <a:gd name="connsiteY0" fmla="*/ 2562225 h 2571750"/>
              <a:gd name="connsiteX1" fmla="*/ 571500 w 2619375"/>
              <a:gd name="connsiteY1" fmla="*/ 2571750 h 2571750"/>
              <a:gd name="connsiteX2" fmla="*/ 0 w 2619375"/>
              <a:gd name="connsiteY2" fmla="*/ 2571750 h 2571750"/>
              <a:gd name="connsiteX3" fmla="*/ 0 w 2619375"/>
              <a:gd name="connsiteY3" fmla="*/ 638175 h 2571750"/>
              <a:gd name="connsiteX4" fmla="*/ 1133475 w 2619375"/>
              <a:gd name="connsiteY4" fmla="*/ 0 h 2571750"/>
              <a:gd name="connsiteX0" fmla="*/ 2628900 w 2628900"/>
              <a:gd name="connsiteY0" fmla="*/ 2562225 h 2571750"/>
              <a:gd name="connsiteX1" fmla="*/ 581025 w 2628900"/>
              <a:gd name="connsiteY1" fmla="*/ 2571750 h 2571750"/>
              <a:gd name="connsiteX2" fmla="*/ 9525 w 2628900"/>
              <a:gd name="connsiteY2" fmla="*/ 2571750 h 2571750"/>
              <a:gd name="connsiteX3" fmla="*/ 0 w 2628900"/>
              <a:gd name="connsiteY3" fmla="*/ 2038350 h 2571750"/>
              <a:gd name="connsiteX4" fmla="*/ 9525 w 2628900"/>
              <a:gd name="connsiteY4" fmla="*/ 638175 h 2571750"/>
              <a:gd name="connsiteX5" fmla="*/ 1143000 w 2628900"/>
              <a:gd name="connsiteY5" fmla="*/ 0 h 2571750"/>
              <a:gd name="connsiteX0" fmla="*/ 2628900 w 2628900"/>
              <a:gd name="connsiteY0" fmla="*/ 2562225 h 2571750"/>
              <a:gd name="connsiteX1" fmla="*/ 581025 w 2628900"/>
              <a:gd name="connsiteY1" fmla="*/ 2571750 h 2571750"/>
              <a:gd name="connsiteX2" fmla="*/ 0 w 2628900"/>
              <a:gd name="connsiteY2" fmla="*/ 2038350 h 2571750"/>
              <a:gd name="connsiteX3" fmla="*/ 9525 w 2628900"/>
              <a:gd name="connsiteY3" fmla="*/ 638175 h 2571750"/>
              <a:gd name="connsiteX4" fmla="*/ 1143000 w 2628900"/>
              <a:gd name="connsiteY4" fmla="*/ 0 h 2571750"/>
              <a:gd name="connsiteX0" fmla="*/ 2628900 w 2628900"/>
              <a:gd name="connsiteY0" fmla="*/ 2562225 h 2571750"/>
              <a:gd name="connsiteX1" fmla="*/ 581025 w 2628900"/>
              <a:gd name="connsiteY1" fmla="*/ 2571750 h 2571750"/>
              <a:gd name="connsiteX2" fmla="*/ 0 w 2628900"/>
              <a:gd name="connsiteY2" fmla="*/ 2038350 h 2571750"/>
              <a:gd name="connsiteX3" fmla="*/ 9525 w 2628900"/>
              <a:gd name="connsiteY3" fmla="*/ 638175 h 2571750"/>
              <a:gd name="connsiteX4" fmla="*/ 1143000 w 2628900"/>
              <a:gd name="connsiteY4" fmla="*/ 0 h 2571750"/>
              <a:gd name="connsiteX0" fmla="*/ 2628900 w 2628900"/>
              <a:gd name="connsiteY0" fmla="*/ 2562225 h 2571750"/>
              <a:gd name="connsiteX1" fmla="*/ 581025 w 2628900"/>
              <a:gd name="connsiteY1" fmla="*/ 2571750 h 2571750"/>
              <a:gd name="connsiteX2" fmla="*/ 0 w 2628900"/>
              <a:gd name="connsiteY2" fmla="*/ 2038350 h 2571750"/>
              <a:gd name="connsiteX3" fmla="*/ 9525 w 2628900"/>
              <a:gd name="connsiteY3" fmla="*/ 638175 h 2571750"/>
              <a:gd name="connsiteX4" fmla="*/ 1143000 w 2628900"/>
              <a:gd name="connsiteY4" fmla="*/ 0 h 2571750"/>
              <a:gd name="connsiteX0" fmla="*/ 2628900 w 2628900"/>
              <a:gd name="connsiteY0" fmla="*/ 2562225 h 2571750"/>
              <a:gd name="connsiteX1" fmla="*/ 581025 w 2628900"/>
              <a:gd name="connsiteY1" fmla="*/ 2571750 h 2571750"/>
              <a:gd name="connsiteX2" fmla="*/ 0 w 2628900"/>
              <a:gd name="connsiteY2" fmla="*/ 2038350 h 2571750"/>
              <a:gd name="connsiteX3" fmla="*/ 9525 w 2628900"/>
              <a:gd name="connsiteY3" fmla="*/ 638175 h 2571750"/>
              <a:gd name="connsiteX4" fmla="*/ 1143000 w 2628900"/>
              <a:gd name="connsiteY4" fmla="*/ 0 h 2571750"/>
              <a:gd name="connsiteX0" fmla="*/ 2628900 w 2628900"/>
              <a:gd name="connsiteY0" fmla="*/ 2562225 h 2571750"/>
              <a:gd name="connsiteX1" fmla="*/ 581025 w 2628900"/>
              <a:gd name="connsiteY1" fmla="*/ 2571750 h 2571750"/>
              <a:gd name="connsiteX2" fmla="*/ 0 w 2628900"/>
              <a:gd name="connsiteY2" fmla="*/ 2038350 h 2571750"/>
              <a:gd name="connsiteX3" fmla="*/ 9525 w 2628900"/>
              <a:gd name="connsiteY3" fmla="*/ 638175 h 2571750"/>
              <a:gd name="connsiteX4" fmla="*/ 1143000 w 2628900"/>
              <a:gd name="connsiteY4" fmla="*/ 0 h 2571750"/>
              <a:gd name="connsiteX0" fmla="*/ 2628900 w 2628900"/>
              <a:gd name="connsiteY0" fmla="*/ 2562225 h 2571750"/>
              <a:gd name="connsiteX1" fmla="*/ 581025 w 2628900"/>
              <a:gd name="connsiteY1" fmla="*/ 2571750 h 2571750"/>
              <a:gd name="connsiteX2" fmla="*/ 0 w 2628900"/>
              <a:gd name="connsiteY2" fmla="*/ 2038350 h 2571750"/>
              <a:gd name="connsiteX3" fmla="*/ 9525 w 2628900"/>
              <a:gd name="connsiteY3" fmla="*/ 638175 h 2571750"/>
              <a:gd name="connsiteX4" fmla="*/ 1143000 w 2628900"/>
              <a:gd name="connsiteY4" fmla="*/ 0 h 2571750"/>
              <a:gd name="connsiteX0" fmla="*/ 2476500 w 2476500"/>
              <a:gd name="connsiteY0" fmla="*/ 2571750 h 2571750"/>
              <a:gd name="connsiteX1" fmla="*/ 581025 w 2476500"/>
              <a:gd name="connsiteY1" fmla="*/ 2571750 h 2571750"/>
              <a:gd name="connsiteX2" fmla="*/ 0 w 2476500"/>
              <a:gd name="connsiteY2" fmla="*/ 2038350 h 2571750"/>
              <a:gd name="connsiteX3" fmla="*/ 9525 w 2476500"/>
              <a:gd name="connsiteY3" fmla="*/ 638175 h 2571750"/>
              <a:gd name="connsiteX4" fmla="*/ 1143000 w 2476500"/>
              <a:gd name="connsiteY4" fmla="*/ 0 h 2571750"/>
              <a:gd name="connsiteX0" fmla="*/ 2476500 w 2476500"/>
              <a:gd name="connsiteY0" fmla="*/ 2571750 h 2571750"/>
              <a:gd name="connsiteX1" fmla="*/ 581025 w 2476500"/>
              <a:gd name="connsiteY1" fmla="*/ 2571750 h 2571750"/>
              <a:gd name="connsiteX2" fmla="*/ 0 w 2476500"/>
              <a:gd name="connsiteY2" fmla="*/ 2038350 h 2571750"/>
              <a:gd name="connsiteX3" fmla="*/ 9525 w 2476500"/>
              <a:gd name="connsiteY3" fmla="*/ 638175 h 2571750"/>
              <a:gd name="connsiteX4" fmla="*/ 1143000 w 2476500"/>
              <a:gd name="connsiteY4" fmla="*/ 0 h 2571750"/>
              <a:gd name="connsiteX0" fmla="*/ 2476500 w 2476500"/>
              <a:gd name="connsiteY0" fmla="*/ 2571750 h 2571750"/>
              <a:gd name="connsiteX1" fmla="*/ 581025 w 2476500"/>
              <a:gd name="connsiteY1" fmla="*/ 2571750 h 2571750"/>
              <a:gd name="connsiteX2" fmla="*/ 0 w 2476500"/>
              <a:gd name="connsiteY2" fmla="*/ 2038350 h 2571750"/>
              <a:gd name="connsiteX3" fmla="*/ 9525 w 2476500"/>
              <a:gd name="connsiteY3" fmla="*/ 638175 h 2571750"/>
              <a:gd name="connsiteX4" fmla="*/ 1143000 w 2476500"/>
              <a:gd name="connsiteY4" fmla="*/ 0 h 2571750"/>
              <a:gd name="connsiteX0" fmla="*/ 2476500 w 2476500"/>
              <a:gd name="connsiteY0" fmla="*/ 2571817 h 2571817"/>
              <a:gd name="connsiteX1" fmla="*/ 581025 w 2476500"/>
              <a:gd name="connsiteY1" fmla="*/ 2571817 h 2571817"/>
              <a:gd name="connsiteX2" fmla="*/ 0 w 2476500"/>
              <a:gd name="connsiteY2" fmla="*/ 2038417 h 2571817"/>
              <a:gd name="connsiteX3" fmla="*/ 9525 w 2476500"/>
              <a:gd name="connsiteY3" fmla="*/ 638242 h 2571817"/>
              <a:gd name="connsiteX4" fmla="*/ 1143000 w 2476500"/>
              <a:gd name="connsiteY4" fmla="*/ 67 h 2571817"/>
              <a:gd name="connsiteX0" fmla="*/ 2476500 w 2476500"/>
              <a:gd name="connsiteY0" fmla="*/ 2571750 h 2571750"/>
              <a:gd name="connsiteX1" fmla="*/ 581025 w 2476500"/>
              <a:gd name="connsiteY1" fmla="*/ 2571750 h 2571750"/>
              <a:gd name="connsiteX2" fmla="*/ 0 w 2476500"/>
              <a:gd name="connsiteY2" fmla="*/ 2038350 h 2571750"/>
              <a:gd name="connsiteX3" fmla="*/ 9525 w 2476500"/>
              <a:gd name="connsiteY3" fmla="*/ 638175 h 2571750"/>
              <a:gd name="connsiteX4" fmla="*/ 1143000 w 2476500"/>
              <a:gd name="connsiteY4" fmla="*/ 0 h 2571750"/>
              <a:gd name="connsiteX0" fmla="*/ 2476500 w 2476500"/>
              <a:gd name="connsiteY0" fmla="*/ 2571750 h 2571750"/>
              <a:gd name="connsiteX1" fmla="*/ 581025 w 2476500"/>
              <a:gd name="connsiteY1" fmla="*/ 2571750 h 2571750"/>
              <a:gd name="connsiteX2" fmla="*/ 0 w 2476500"/>
              <a:gd name="connsiteY2" fmla="*/ 2038350 h 2571750"/>
              <a:gd name="connsiteX3" fmla="*/ 9525 w 2476500"/>
              <a:gd name="connsiteY3" fmla="*/ 638175 h 2571750"/>
              <a:gd name="connsiteX4" fmla="*/ 1143000 w 2476500"/>
              <a:gd name="connsiteY4" fmla="*/ 0 h 2571750"/>
              <a:gd name="connsiteX0" fmla="*/ 2476500 w 2476500"/>
              <a:gd name="connsiteY0" fmla="*/ 2571750 h 2571750"/>
              <a:gd name="connsiteX1" fmla="*/ 581025 w 2476500"/>
              <a:gd name="connsiteY1" fmla="*/ 2571750 h 2571750"/>
              <a:gd name="connsiteX2" fmla="*/ 0 w 2476500"/>
              <a:gd name="connsiteY2" fmla="*/ 2038350 h 2571750"/>
              <a:gd name="connsiteX3" fmla="*/ 9525 w 2476500"/>
              <a:gd name="connsiteY3" fmla="*/ 638175 h 2571750"/>
              <a:gd name="connsiteX4" fmla="*/ 1143000 w 2476500"/>
              <a:gd name="connsiteY4" fmla="*/ 0 h 2571750"/>
              <a:gd name="connsiteX0" fmla="*/ 2476500 w 2476500"/>
              <a:gd name="connsiteY0" fmla="*/ 2571750 h 2571750"/>
              <a:gd name="connsiteX1" fmla="*/ 581025 w 2476500"/>
              <a:gd name="connsiteY1" fmla="*/ 2571750 h 2571750"/>
              <a:gd name="connsiteX2" fmla="*/ 0 w 2476500"/>
              <a:gd name="connsiteY2" fmla="*/ 2038350 h 2571750"/>
              <a:gd name="connsiteX3" fmla="*/ 9525 w 2476500"/>
              <a:gd name="connsiteY3" fmla="*/ 638175 h 2571750"/>
              <a:gd name="connsiteX4" fmla="*/ 1143000 w 2476500"/>
              <a:gd name="connsiteY4" fmla="*/ 0 h 2571750"/>
              <a:gd name="connsiteX0" fmla="*/ 2476500 w 2476500"/>
              <a:gd name="connsiteY0" fmla="*/ 2743200 h 2743200"/>
              <a:gd name="connsiteX1" fmla="*/ 581025 w 2476500"/>
              <a:gd name="connsiteY1" fmla="*/ 2743200 h 2743200"/>
              <a:gd name="connsiteX2" fmla="*/ 0 w 2476500"/>
              <a:gd name="connsiteY2" fmla="*/ 2209800 h 2743200"/>
              <a:gd name="connsiteX3" fmla="*/ 9525 w 2476500"/>
              <a:gd name="connsiteY3" fmla="*/ 809625 h 2743200"/>
              <a:gd name="connsiteX4" fmla="*/ 1133475 w 2476500"/>
              <a:gd name="connsiteY4" fmla="*/ 0 h 2743200"/>
              <a:gd name="connsiteX0" fmla="*/ 2476500 w 2476500"/>
              <a:gd name="connsiteY0" fmla="*/ 2743200 h 2743200"/>
              <a:gd name="connsiteX1" fmla="*/ 581025 w 2476500"/>
              <a:gd name="connsiteY1" fmla="*/ 2743200 h 2743200"/>
              <a:gd name="connsiteX2" fmla="*/ 0 w 2476500"/>
              <a:gd name="connsiteY2" fmla="*/ 2209800 h 2743200"/>
              <a:gd name="connsiteX3" fmla="*/ 9525 w 2476500"/>
              <a:gd name="connsiteY3" fmla="*/ 809625 h 2743200"/>
              <a:gd name="connsiteX4" fmla="*/ 1133475 w 2476500"/>
              <a:gd name="connsiteY4" fmla="*/ 0 h 2743200"/>
              <a:gd name="connsiteX0" fmla="*/ 2476500 w 2476500"/>
              <a:gd name="connsiteY0" fmla="*/ 2743200 h 2743200"/>
              <a:gd name="connsiteX1" fmla="*/ 581025 w 2476500"/>
              <a:gd name="connsiteY1" fmla="*/ 2743200 h 2743200"/>
              <a:gd name="connsiteX2" fmla="*/ 0 w 2476500"/>
              <a:gd name="connsiteY2" fmla="*/ 2209800 h 2743200"/>
              <a:gd name="connsiteX3" fmla="*/ 9525 w 2476500"/>
              <a:gd name="connsiteY3" fmla="*/ 809625 h 2743200"/>
              <a:gd name="connsiteX4" fmla="*/ 1133475 w 2476500"/>
              <a:gd name="connsiteY4" fmla="*/ 0 h 2743200"/>
              <a:gd name="connsiteX0" fmla="*/ 2476500 w 2476500"/>
              <a:gd name="connsiteY0" fmla="*/ 2743200 h 2743200"/>
              <a:gd name="connsiteX1" fmla="*/ 581025 w 2476500"/>
              <a:gd name="connsiteY1" fmla="*/ 2743200 h 2743200"/>
              <a:gd name="connsiteX2" fmla="*/ 0 w 2476500"/>
              <a:gd name="connsiteY2" fmla="*/ 2209800 h 2743200"/>
              <a:gd name="connsiteX3" fmla="*/ 9525 w 2476500"/>
              <a:gd name="connsiteY3" fmla="*/ 809625 h 2743200"/>
              <a:gd name="connsiteX4" fmla="*/ 1133475 w 2476500"/>
              <a:gd name="connsiteY4" fmla="*/ 0 h 2743200"/>
              <a:gd name="connsiteX0" fmla="*/ 2476500 w 2476500"/>
              <a:gd name="connsiteY0" fmla="*/ 2743200 h 2743200"/>
              <a:gd name="connsiteX1" fmla="*/ 581025 w 2476500"/>
              <a:gd name="connsiteY1" fmla="*/ 2743200 h 2743200"/>
              <a:gd name="connsiteX2" fmla="*/ 0 w 2476500"/>
              <a:gd name="connsiteY2" fmla="*/ 2209800 h 2743200"/>
              <a:gd name="connsiteX3" fmla="*/ 9525 w 2476500"/>
              <a:gd name="connsiteY3" fmla="*/ 809625 h 2743200"/>
              <a:gd name="connsiteX4" fmla="*/ 1133475 w 2476500"/>
              <a:gd name="connsiteY4" fmla="*/ 0 h 2743200"/>
              <a:gd name="connsiteX0" fmla="*/ 2476500 w 2476500"/>
              <a:gd name="connsiteY0" fmla="*/ 2743200 h 2743200"/>
              <a:gd name="connsiteX1" fmla="*/ 581025 w 2476500"/>
              <a:gd name="connsiteY1" fmla="*/ 2743200 h 2743200"/>
              <a:gd name="connsiteX2" fmla="*/ 0 w 2476500"/>
              <a:gd name="connsiteY2" fmla="*/ 2209800 h 2743200"/>
              <a:gd name="connsiteX3" fmla="*/ 9525 w 2476500"/>
              <a:gd name="connsiteY3" fmla="*/ 809625 h 2743200"/>
              <a:gd name="connsiteX4" fmla="*/ 1133475 w 2476500"/>
              <a:gd name="connsiteY4" fmla="*/ 0 h 2743200"/>
              <a:gd name="connsiteX0" fmla="*/ 8542322 w 8542322"/>
              <a:gd name="connsiteY0" fmla="*/ 2770361 h 2770361"/>
              <a:gd name="connsiteX1" fmla="*/ 581025 w 8542322"/>
              <a:gd name="connsiteY1" fmla="*/ 2743200 h 2770361"/>
              <a:gd name="connsiteX2" fmla="*/ 0 w 8542322"/>
              <a:gd name="connsiteY2" fmla="*/ 2209800 h 2770361"/>
              <a:gd name="connsiteX3" fmla="*/ 9525 w 8542322"/>
              <a:gd name="connsiteY3" fmla="*/ 809625 h 2770361"/>
              <a:gd name="connsiteX4" fmla="*/ 1133475 w 8542322"/>
              <a:gd name="connsiteY4" fmla="*/ 0 h 2770361"/>
              <a:gd name="connsiteX0" fmla="*/ 8944373 w 8944373"/>
              <a:gd name="connsiteY0" fmla="*/ 2766803 h 2766803"/>
              <a:gd name="connsiteX1" fmla="*/ 581025 w 8944373"/>
              <a:gd name="connsiteY1" fmla="*/ 2743200 h 2766803"/>
              <a:gd name="connsiteX2" fmla="*/ 0 w 8944373"/>
              <a:gd name="connsiteY2" fmla="*/ 2209800 h 2766803"/>
              <a:gd name="connsiteX3" fmla="*/ 9525 w 8944373"/>
              <a:gd name="connsiteY3" fmla="*/ 809625 h 2766803"/>
              <a:gd name="connsiteX4" fmla="*/ 1133475 w 8944373"/>
              <a:gd name="connsiteY4" fmla="*/ 0 h 276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44373" h="2766803">
                <a:moveTo>
                  <a:pt x="8944373" y="2766803"/>
                </a:moveTo>
                <a:lnTo>
                  <a:pt x="581025" y="2743200"/>
                </a:lnTo>
                <a:cubicBezTo>
                  <a:pt x="101600" y="2736850"/>
                  <a:pt x="12700" y="2673350"/>
                  <a:pt x="0" y="2209800"/>
                </a:cubicBezTo>
                <a:lnTo>
                  <a:pt x="9525" y="809625"/>
                </a:lnTo>
                <a:cubicBezTo>
                  <a:pt x="15875" y="282575"/>
                  <a:pt x="727075" y="165100"/>
                  <a:pt x="1133475" y="0"/>
                </a:cubicBezTo>
              </a:path>
            </a:pathLst>
          </a:custGeom>
          <a:noFill/>
          <a:ln w="44450">
            <a:solidFill>
              <a:srgbClr val="90C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/>
          </a:p>
        </p:txBody>
      </p:sp>
      <p:sp>
        <p:nvSpPr>
          <p:cNvPr id="14" name="자유형: 도형 93">
            <a:extLst>
              <a:ext uri="{FF2B5EF4-FFF2-40B4-BE49-F238E27FC236}">
                <a16:creationId xmlns:a16="http://schemas.microsoft.com/office/drawing/2014/main" id="{88FD9A7D-7E40-42C5-BE20-720EB83C236B}"/>
              </a:ext>
            </a:extLst>
          </p:cNvPr>
          <p:cNvSpPr/>
          <p:nvPr/>
        </p:nvSpPr>
        <p:spPr>
          <a:xfrm flipH="1">
            <a:off x="-11840" y="834128"/>
            <a:ext cx="9137296" cy="4497943"/>
          </a:xfrm>
          <a:custGeom>
            <a:avLst/>
            <a:gdLst>
              <a:gd name="connsiteX0" fmla="*/ 2743200 w 2743200"/>
              <a:gd name="connsiteY0" fmla="*/ 4476750 h 4476750"/>
              <a:gd name="connsiteX1" fmla="*/ 19050 w 2743200"/>
              <a:gd name="connsiteY1" fmla="*/ 4467225 h 4476750"/>
              <a:gd name="connsiteX2" fmla="*/ 0 w 2743200"/>
              <a:gd name="connsiteY2" fmla="*/ 1143000 h 4476750"/>
              <a:gd name="connsiteX3" fmla="*/ 1323975 w 2743200"/>
              <a:gd name="connsiteY3" fmla="*/ 0 h 4476750"/>
              <a:gd name="connsiteX0" fmla="*/ 2743200 w 2743200"/>
              <a:gd name="connsiteY0" fmla="*/ 4476750 h 4476750"/>
              <a:gd name="connsiteX1" fmla="*/ 9525 w 2743200"/>
              <a:gd name="connsiteY1" fmla="*/ 4467225 h 4476750"/>
              <a:gd name="connsiteX2" fmla="*/ 0 w 2743200"/>
              <a:gd name="connsiteY2" fmla="*/ 1143000 h 4476750"/>
              <a:gd name="connsiteX3" fmla="*/ 1323975 w 2743200"/>
              <a:gd name="connsiteY3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9525 w 2743200"/>
              <a:gd name="connsiteY2" fmla="*/ 44672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9525 w 2743200"/>
              <a:gd name="connsiteY2" fmla="*/ 4467225 h 4476750"/>
              <a:gd name="connsiteX3" fmla="*/ 0 w 2743200"/>
              <a:gd name="connsiteY3" fmla="*/ 3933825 h 4476750"/>
              <a:gd name="connsiteX4" fmla="*/ 0 w 2743200"/>
              <a:gd name="connsiteY4" fmla="*/ 1143000 h 4476750"/>
              <a:gd name="connsiteX5" fmla="*/ 1323975 w 2743200"/>
              <a:gd name="connsiteY5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0 w 2743200"/>
              <a:gd name="connsiteY2" fmla="*/ 39338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0 w 2743200"/>
              <a:gd name="connsiteY2" fmla="*/ 39338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0 w 2743200"/>
              <a:gd name="connsiteY2" fmla="*/ 39338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0 w 2743200"/>
              <a:gd name="connsiteY2" fmla="*/ 39338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0 w 2743200"/>
              <a:gd name="connsiteY2" fmla="*/ 39338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0 w 2743200"/>
              <a:gd name="connsiteY2" fmla="*/ 39338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0 w 2743200"/>
              <a:gd name="connsiteY2" fmla="*/ 39338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0 w 2743200"/>
              <a:gd name="connsiteY2" fmla="*/ 39338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0 w 2743200"/>
              <a:gd name="connsiteY2" fmla="*/ 39338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0 w 2743200"/>
              <a:gd name="connsiteY2" fmla="*/ 39338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638425 w 2638425"/>
              <a:gd name="connsiteY0" fmla="*/ 4467225 h 4476750"/>
              <a:gd name="connsiteX1" fmla="*/ 561975 w 2638425"/>
              <a:gd name="connsiteY1" fmla="*/ 4476750 h 4476750"/>
              <a:gd name="connsiteX2" fmla="*/ 0 w 2638425"/>
              <a:gd name="connsiteY2" fmla="*/ 3933825 h 4476750"/>
              <a:gd name="connsiteX3" fmla="*/ 0 w 2638425"/>
              <a:gd name="connsiteY3" fmla="*/ 1143000 h 4476750"/>
              <a:gd name="connsiteX4" fmla="*/ 1323975 w 2638425"/>
              <a:gd name="connsiteY4" fmla="*/ 0 h 4476750"/>
              <a:gd name="connsiteX0" fmla="*/ 2638425 w 2638425"/>
              <a:gd name="connsiteY0" fmla="*/ 4467225 h 4476750"/>
              <a:gd name="connsiteX1" fmla="*/ 561975 w 2638425"/>
              <a:gd name="connsiteY1" fmla="*/ 4476750 h 4476750"/>
              <a:gd name="connsiteX2" fmla="*/ 0 w 2638425"/>
              <a:gd name="connsiteY2" fmla="*/ 3933825 h 4476750"/>
              <a:gd name="connsiteX3" fmla="*/ 0 w 2638425"/>
              <a:gd name="connsiteY3" fmla="*/ 1143000 h 4476750"/>
              <a:gd name="connsiteX4" fmla="*/ 1323975 w 2638425"/>
              <a:gd name="connsiteY4" fmla="*/ 0 h 4476750"/>
              <a:gd name="connsiteX0" fmla="*/ 2638425 w 2638425"/>
              <a:gd name="connsiteY0" fmla="*/ 4467225 h 4476750"/>
              <a:gd name="connsiteX1" fmla="*/ 561975 w 2638425"/>
              <a:gd name="connsiteY1" fmla="*/ 4476750 h 4476750"/>
              <a:gd name="connsiteX2" fmla="*/ 0 w 2638425"/>
              <a:gd name="connsiteY2" fmla="*/ 3933825 h 4476750"/>
              <a:gd name="connsiteX3" fmla="*/ 0 w 2638425"/>
              <a:gd name="connsiteY3" fmla="*/ 1143000 h 4476750"/>
              <a:gd name="connsiteX4" fmla="*/ 1323975 w 2638425"/>
              <a:gd name="connsiteY4" fmla="*/ 0 h 4476750"/>
              <a:gd name="connsiteX0" fmla="*/ 2638425 w 2638425"/>
              <a:gd name="connsiteY0" fmla="*/ 4467225 h 4476750"/>
              <a:gd name="connsiteX1" fmla="*/ 561975 w 2638425"/>
              <a:gd name="connsiteY1" fmla="*/ 4476750 h 4476750"/>
              <a:gd name="connsiteX2" fmla="*/ 0 w 2638425"/>
              <a:gd name="connsiteY2" fmla="*/ 3933825 h 4476750"/>
              <a:gd name="connsiteX3" fmla="*/ 0 w 2638425"/>
              <a:gd name="connsiteY3" fmla="*/ 1143000 h 4476750"/>
              <a:gd name="connsiteX4" fmla="*/ 1323975 w 2638425"/>
              <a:gd name="connsiteY4" fmla="*/ 0 h 4476750"/>
              <a:gd name="connsiteX0" fmla="*/ 8749514 w 8749514"/>
              <a:gd name="connsiteY0" fmla="*/ 4494385 h 4494385"/>
              <a:gd name="connsiteX1" fmla="*/ 561975 w 8749514"/>
              <a:gd name="connsiteY1" fmla="*/ 4476750 h 4494385"/>
              <a:gd name="connsiteX2" fmla="*/ 0 w 8749514"/>
              <a:gd name="connsiteY2" fmla="*/ 3933825 h 4494385"/>
              <a:gd name="connsiteX3" fmla="*/ 0 w 8749514"/>
              <a:gd name="connsiteY3" fmla="*/ 1143000 h 4494385"/>
              <a:gd name="connsiteX4" fmla="*/ 1323975 w 8749514"/>
              <a:gd name="connsiteY4" fmla="*/ 0 h 4494385"/>
              <a:gd name="connsiteX0" fmla="*/ 9123102 w 9123102"/>
              <a:gd name="connsiteY0" fmla="*/ 4497943 h 4497943"/>
              <a:gd name="connsiteX1" fmla="*/ 561975 w 9123102"/>
              <a:gd name="connsiteY1" fmla="*/ 4476750 h 4497943"/>
              <a:gd name="connsiteX2" fmla="*/ 0 w 9123102"/>
              <a:gd name="connsiteY2" fmla="*/ 3933825 h 4497943"/>
              <a:gd name="connsiteX3" fmla="*/ 0 w 9123102"/>
              <a:gd name="connsiteY3" fmla="*/ 1143000 h 4497943"/>
              <a:gd name="connsiteX4" fmla="*/ 1323975 w 9123102"/>
              <a:gd name="connsiteY4" fmla="*/ 0 h 4497943"/>
              <a:gd name="connsiteX0" fmla="*/ 9137334 w 9137334"/>
              <a:gd name="connsiteY0" fmla="*/ 4497943 h 4497943"/>
              <a:gd name="connsiteX1" fmla="*/ 561975 w 9137334"/>
              <a:gd name="connsiteY1" fmla="*/ 4476750 h 4497943"/>
              <a:gd name="connsiteX2" fmla="*/ 0 w 9137334"/>
              <a:gd name="connsiteY2" fmla="*/ 3933825 h 4497943"/>
              <a:gd name="connsiteX3" fmla="*/ 0 w 9137334"/>
              <a:gd name="connsiteY3" fmla="*/ 1143000 h 4497943"/>
              <a:gd name="connsiteX4" fmla="*/ 1323975 w 9137334"/>
              <a:gd name="connsiteY4" fmla="*/ 0 h 449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7334" h="4497943">
                <a:moveTo>
                  <a:pt x="9137334" y="4497943"/>
                </a:moveTo>
                <a:lnTo>
                  <a:pt x="561975" y="4476750"/>
                </a:lnTo>
                <a:cubicBezTo>
                  <a:pt x="79375" y="4457700"/>
                  <a:pt x="25400" y="4362450"/>
                  <a:pt x="0" y="3933825"/>
                </a:cubicBezTo>
                <a:lnTo>
                  <a:pt x="0" y="1143000"/>
                </a:lnTo>
                <a:cubicBezTo>
                  <a:pt x="41275" y="619125"/>
                  <a:pt x="835025" y="323850"/>
                  <a:pt x="1323975" y="0"/>
                </a:cubicBezTo>
              </a:path>
            </a:pathLst>
          </a:custGeom>
          <a:noFill/>
          <a:ln w="44450">
            <a:solidFill>
              <a:srgbClr val="FB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 dirty="0"/>
          </a:p>
        </p:txBody>
      </p:sp>
      <p:sp>
        <p:nvSpPr>
          <p:cNvPr id="15" name="자유형: 도형 94">
            <a:extLst>
              <a:ext uri="{FF2B5EF4-FFF2-40B4-BE49-F238E27FC236}">
                <a16:creationId xmlns:a16="http://schemas.microsoft.com/office/drawing/2014/main" id="{63265539-13AF-4D32-8193-104A8C9450F6}"/>
              </a:ext>
            </a:extLst>
          </p:cNvPr>
          <p:cNvSpPr/>
          <p:nvPr/>
        </p:nvSpPr>
        <p:spPr>
          <a:xfrm flipH="1">
            <a:off x="-18203" y="5000932"/>
            <a:ext cx="9351857" cy="532457"/>
          </a:xfrm>
          <a:custGeom>
            <a:avLst/>
            <a:gdLst>
              <a:gd name="connsiteX0" fmla="*/ 2876550 w 2876550"/>
              <a:gd name="connsiteY0" fmla="*/ 4848225 h 4848225"/>
              <a:gd name="connsiteX1" fmla="*/ 0 w 2876550"/>
              <a:gd name="connsiteY1" fmla="*/ 4848225 h 4848225"/>
              <a:gd name="connsiteX2" fmla="*/ 9525 w 2876550"/>
              <a:gd name="connsiteY2" fmla="*/ 0 h 4848225"/>
              <a:gd name="connsiteX0" fmla="*/ 2867025 w 2867025"/>
              <a:gd name="connsiteY0" fmla="*/ 4848225 h 4848225"/>
              <a:gd name="connsiteX1" fmla="*/ 9525 w 2867025"/>
              <a:gd name="connsiteY1" fmla="*/ 4848225 h 4848225"/>
              <a:gd name="connsiteX2" fmla="*/ 0 w 2867025"/>
              <a:gd name="connsiteY2" fmla="*/ 0 h 4848225"/>
              <a:gd name="connsiteX0" fmla="*/ 2867025 w 2867025"/>
              <a:gd name="connsiteY0" fmla="*/ 4848225 h 4848225"/>
              <a:gd name="connsiteX1" fmla="*/ 0 w 2867025"/>
              <a:gd name="connsiteY1" fmla="*/ 4848225 h 4848225"/>
              <a:gd name="connsiteX2" fmla="*/ 0 w 2867025"/>
              <a:gd name="connsiteY2" fmla="*/ 0 h 4848225"/>
              <a:gd name="connsiteX0" fmla="*/ 2876550 w 2876550"/>
              <a:gd name="connsiteY0" fmla="*/ 4848225 h 4848225"/>
              <a:gd name="connsiteX1" fmla="*/ 9525 w 2876550"/>
              <a:gd name="connsiteY1" fmla="*/ 4848225 h 4848225"/>
              <a:gd name="connsiteX2" fmla="*/ 0 w 2876550"/>
              <a:gd name="connsiteY2" fmla="*/ 4333875 h 4848225"/>
              <a:gd name="connsiteX3" fmla="*/ 9525 w 2876550"/>
              <a:gd name="connsiteY3" fmla="*/ 0 h 4848225"/>
              <a:gd name="connsiteX0" fmla="*/ 2876550 w 2876550"/>
              <a:gd name="connsiteY0" fmla="*/ 4848225 h 4857750"/>
              <a:gd name="connsiteX1" fmla="*/ 666750 w 2876550"/>
              <a:gd name="connsiteY1" fmla="*/ 4857750 h 4857750"/>
              <a:gd name="connsiteX2" fmla="*/ 9525 w 2876550"/>
              <a:gd name="connsiteY2" fmla="*/ 4848225 h 4857750"/>
              <a:gd name="connsiteX3" fmla="*/ 0 w 2876550"/>
              <a:gd name="connsiteY3" fmla="*/ 4333875 h 4857750"/>
              <a:gd name="connsiteX4" fmla="*/ 9525 w 2876550"/>
              <a:gd name="connsiteY4" fmla="*/ 0 h 4857750"/>
              <a:gd name="connsiteX0" fmla="*/ 2876550 w 2876550"/>
              <a:gd name="connsiteY0" fmla="*/ 4848225 h 4848225"/>
              <a:gd name="connsiteX1" fmla="*/ 609600 w 2876550"/>
              <a:gd name="connsiteY1" fmla="*/ 4848225 h 4848225"/>
              <a:gd name="connsiteX2" fmla="*/ 9525 w 2876550"/>
              <a:gd name="connsiteY2" fmla="*/ 4848225 h 4848225"/>
              <a:gd name="connsiteX3" fmla="*/ 0 w 2876550"/>
              <a:gd name="connsiteY3" fmla="*/ 4333875 h 4848225"/>
              <a:gd name="connsiteX4" fmla="*/ 9525 w 2876550"/>
              <a:gd name="connsiteY4" fmla="*/ 0 h 4848225"/>
              <a:gd name="connsiteX0" fmla="*/ 2876550 w 2876550"/>
              <a:gd name="connsiteY0" fmla="*/ 4848225 h 4848225"/>
              <a:gd name="connsiteX1" fmla="*/ 609600 w 2876550"/>
              <a:gd name="connsiteY1" fmla="*/ 4848225 h 4848225"/>
              <a:gd name="connsiteX2" fmla="*/ 0 w 2876550"/>
              <a:gd name="connsiteY2" fmla="*/ 4333875 h 4848225"/>
              <a:gd name="connsiteX3" fmla="*/ 9525 w 2876550"/>
              <a:gd name="connsiteY3" fmla="*/ 0 h 4848225"/>
              <a:gd name="connsiteX0" fmla="*/ 2876550 w 2876550"/>
              <a:gd name="connsiteY0" fmla="*/ 4848225 h 4848225"/>
              <a:gd name="connsiteX1" fmla="*/ 609600 w 2876550"/>
              <a:gd name="connsiteY1" fmla="*/ 4848225 h 4848225"/>
              <a:gd name="connsiteX2" fmla="*/ 0 w 2876550"/>
              <a:gd name="connsiteY2" fmla="*/ 4333875 h 4848225"/>
              <a:gd name="connsiteX3" fmla="*/ 9525 w 2876550"/>
              <a:gd name="connsiteY3" fmla="*/ 0 h 4848225"/>
              <a:gd name="connsiteX0" fmla="*/ 2876550 w 2876550"/>
              <a:gd name="connsiteY0" fmla="*/ 4848225 h 4848225"/>
              <a:gd name="connsiteX1" fmla="*/ 609600 w 2876550"/>
              <a:gd name="connsiteY1" fmla="*/ 4848225 h 4848225"/>
              <a:gd name="connsiteX2" fmla="*/ 0 w 2876550"/>
              <a:gd name="connsiteY2" fmla="*/ 4333875 h 4848225"/>
              <a:gd name="connsiteX3" fmla="*/ 9525 w 2876550"/>
              <a:gd name="connsiteY3" fmla="*/ 0 h 4848225"/>
              <a:gd name="connsiteX0" fmla="*/ 2876550 w 2876550"/>
              <a:gd name="connsiteY0" fmla="*/ 4848225 h 4848225"/>
              <a:gd name="connsiteX1" fmla="*/ 609600 w 2876550"/>
              <a:gd name="connsiteY1" fmla="*/ 4848225 h 4848225"/>
              <a:gd name="connsiteX2" fmla="*/ 0 w 2876550"/>
              <a:gd name="connsiteY2" fmla="*/ 4333875 h 4848225"/>
              <a:gd name="connsiteX3" fmla="*/ 9525 w 2876550"/>
              <a:gd name="connsiteY3" fmla="*/ 0 h 4848225"/>
              <a:gd name="connsiteX0" fmla="*/ 2876550 w 2876550"/>
              <a:gd name="connsiteY0" fmla="*/ 4848225 h 4848225"/>
              <a:gd name="connsiteX1" fmla="*/ 609600 w 2876550"/>
              <a:gd name="connsiteY1" fmla="*/ 4848225 h 4848225"/>
              <a:gd name="connsiteX2" fmla="*/ 0 w 2876550"/>
              <a:gd name="connsiteY2" fmla="*/ 4333875 h 4848225"/>
              <a:gd name="connsiteX3" fmla="*/ 9525 w 2876550"/>
              <a:gd name="connsiteY3" fmla="*/ 0 h 4848225"/>
              <a:gd name="connsiteX0" fmla="*/ 2876550 w 2876550"/>
              <a:gd name="connsiteY0" fmla="*/ 4848225 h 4848225"/>
              <a:gd name="connsiteX1" fmla="*/ 609600 w 2876550"/>
              <a:gd name="connsiteY1" fmla="*/ 4848225 h 4848225"/>
              <a:gd name="connsiteX2" fmla="*/ 0 w 2876550"/>
              <a:gd name="connsiteY2" fmla="*/ 4333875 h 4848225"/>
              <a:gd name="connsiteX3" fmla="*/ 9525 w 2876550"/>
              <a:gd name="connsiteY3" fmla="*/ 0 h 4848225"/>
              <a:gd name="connsiteX0" fmla="*/ 2876550 w 2876550"/>
              <a:gd name="connsiteY0" fmla="*/ 4848225 h 4848225"/>
              <a:gd name="connsiteX1" fmla="*/ 609600 w 2876550"/>
              <a:gd name="connsiteY1" fmla="*/ 4848225 h 4848225"/>
              <a:gd name="connsiteX2" fmla="*/ 0 w 2876550"/>
              <a:gd name="connsiteY2" fmla="*/ 4333875 h 4848225"/>
              <a:gd name="connsiteX3" fmla="*/ 9525 w 2876550"/>
              <a:gd name="connsiteY3" fmla="*/ 0 h 4848225"/>
              <a:gd name="connsiteX0" fmla="*/ 2876550 w 2876550"/>
              <a:gd name="connsiteY0" fmla="*/ 514350 h 514350"/>
              <a:gd name="connsiteX1" fmla="*/ 609600 w 2876550"/>
              <a:gd name="connsiteY1" fmla="*/ 514350 h 514350"/>
              <a:gd name="connsiteX2" fmla="*/ 0 w 2876550"/>
              <a:gd name="connsiteY2" fmla="*/ 0 h 514350"/>
              <a:gd name="connsiteX0" fmla="*/ 8960479 w 8960479"/>
              <a:gd name="connsiteY0" fmla="*/ 532457 h 532457"/>
              <a:gd name="connsiteX1" fmla="*/ 609600 w 8960479"/>
              <a:gd name="connsiteY1" fmla="*/ 514350 h 532457"/>
              <a:gd name="connsiteX2" fmla="*/ 0 w 8960479"/>
              <a:gd name="connsiteY2" fmla="*/ 0 h 532457"/>
              <a:gd name="connsiteX0" fmla="*/ 9351857 w 9351857"/>
              <a:gd name="connsiteY0" fmla="*/ 532457 h 532457"/>
              <a:gd name="connsiteX1" fmla="*/ 609600 w 9351857"/>
              <a:gd name="connsiteY1" fmla="*/ 514350 h 532457"/>
              <a:gd name="connsiteX2" fmla="*/ 0 w 9351857"/>
              <a:gd name="connsiteY2" fmla="*/ 0 h 53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1857" h="532457">
                <a:moveTo>
                  <a:pt x="9351857" y="532457"/>
                </a:moveTo>
                <a:lnTo>
                  <a:pt x="609600" y="514350"/>
                </a:lnTo>
                <a:cubicBezTo>
                  <a:pt x="130175" y="495300"/>
                  <a:pt x="12700" y="371475"/>
                  <a:pt x="0" y="0"/>
                </a:cubicBezTo>
              </a:path>
            </a:pathLst>
          </a:custGeom>
          <a:noFill/>
          <a:ln w="44450">
            <a:solidFill>
              <a:srgbClr val="E626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/>
          </a:p>
        </p:txBody>
      </p:sp>
      <p:sp>
        <p:nvSpPr>
          <p:cNvPr id="16" name="자유형: 도형 95">
            <a:extLst>
              <a:ext uri="{FF2B5EF4-FFF2-40B4-BE49-F238E27FC236}">
                <a16:creationId xmlns:a16="http://schemas.microsoft.com/office/drawing/2014/main" id="{0C1CD3FA-40AD-448E-A06C-934EA3A8ADA3}"/>
              </a:ext>
            </a:extLst>
          </p:cNvPr>
          <p:cNvSpPr/>
          <p:nvPr/>
        </p:nvSpPr>
        <p:spPr>
          <a:xfrm rot="15539898" flipH="1">
            <a:off x="8197580" y="1740427"/>
            <a:ext cx="454616" cy="45719"/>
          </a:xfrm>
          <a:custGeom>
            <a:avLst/>
            <a:gdLst>
              <a:gd name="connsiteX0" fmla="*/ 0 w 995082"/>
              <a:gd name="connsiteY0" fmla="*/ 0 h 62753"/>
              <a:gd name="connsiteX1" fmla="*/ 995082 w 995082"/>
              <a:gd name="connsiteY1" fmla="*/ 62753 h 62753"/>
              <a:gd name="connsiteX0" fmla="*/ 0 w 995082"/>
              <a:gd name="connsiteY0" fmla="*/ 72753 h 135506"/>
              <a:gd name="connsiteX1" fmla="*/ 762000 w 995082"/>
              <a:gd name="connsiteY1" fmla="*/ 1036 h 135506"/>
              <a:gd name="connsiteX2" fmla="*/ 995082 w 995082"/>
              <a:gd name="connsiteY2" fmla="*/ 135506 h 135506"/>
              <a:gd name="connsiteX0" fmla="*/ 0 w 762000"/>
              <a:gd name="connsiteY0" fmla="*/ 72753 h 73789"/>
              <a:gd name="connsiteX1" fmla="*/ 762000 w 762000"/>
              <a:gd name="connsiteY1" fmla="*/ 1036 h 73789"/>
              <a:gd name="connsiteX0" fmla="*/ 0 w 762000"/>
              <a:gd name="connsiteY0" fmla="*/ 98730 h 99314"/>
              <a:gd name="connsiteX1" fmla="*/ 762000 w 762000"/>
              <a:gd name="connsiteY1" fmla="*/ 27013 h 99314"/>
              <a:gd name="connsiteX0" fmla="*/ 0 w 762000"/>
              <a:gd name="connsiteY0" fmla="*/ 129554 h 129554"/>
              <a:gd name="connsiteX1" fmla="*/ 762000 w 762000"/>
              <a:gd name="connsiteY1" fmla="*/ 57837 h 129554"/>
              <a:gd name="connsiteX0" fmla="*/ 0 w 896470"/>
              <a:gd name="connsiteY0" fmla="*/ 81766 h 108661"/>
              <a:gd name="connsiteX1" fmla="*/ 896470 w 896470"/>
              <a:gd name="connsiteY1" fmla="*/ 108661 h 108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470" h="108661">
                <a:moveTo>
                  <a:pt x="0" y="81766"/>
                </a:moveTo>
                <a:cubicBezTo>
                  <a:pt x="349623" y="-67646"/>
                  <a:pt x="717176" y="16026"/>
                  <a:pt x="896470" y="108661"/>
                </a:cubicBezTo>
              </a:path>
            </a:pathLst>
          </a:custGeom>
          <a:noFill/>
          <a:ln w="44450">
            <a:solidFill>
              <a:srgbClr val="FB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/>
          </a:p>
        </p:txBody>
      </p:sp>
      <p:sp>
        <p:nvSpPr>
          <p:cNvPr id="17" name="자유형: 도형 96">
            <a:extLst>
              <a:ext uri="{FF2B5EF4-FFF2-40B4-BE49-F238E27FC236}">
                <a16:creationId xmlns:a16="http://schemas.microsoft.com/office/drawing/2014/main" id="{DA67D3FF-5CD7-42EC-9B6C-BC32893BE92F}"/>
              </a:ext>
            </a:extLst>
          </p:cNvPr>
          <p:cNvSpPr/>
          <p:nvPr/>
        </p:nvSpPr>
        <p:spPr>
          <a:xfrm rot="18639377" flipH="1">
            <a:off x="9232306" y="2320862"/>
            <a:ext cx="454616" cy="45719"/>
          </a:xfrm>
          <a:custGeom>
            <a:avLst/>
            <a:gdLst>
              <a:gd name="connsiteX0" fmla="*/ 0 w 995082"/>
              <a:gd name="connsiteY0" fmla="*/ 0 h 62753"/>
              <a:gd name="connsiteX1" fmla="*/ 995082 w 995082"/>
              <a:gd name="connsiteY1" fmla="*/ 62753 h 62753"/>
              <a:gd name="connsiteX0" fmla="*/ 0 w 995082"/>
              <a:gd name="connsiteY0" fmla="*/ 72753 h 135506"/>
              <a:gd name="connsiteX1" fmla="*/ 762000 w 995082"/>
              <a:gd name="connsiteY1" fmla="*/ 1036 h 135506"/>
              <a:gd name="connsiteX2" fmla="*/ 995082 w 995082"/>
              <a:gd name="connsiteY2" fmla="*/ 135506 h 135506"/>
              <a:gd name="connsiteX0" fmla="*/ 0 w 762000"/>
              <a:gd name="connsiteY0" fmla="*/ 72753 h 73789"/>
              <a:gd name="connsiteX1" fmla="*/ 762000 w 762000"/>
              <a:gd name="connsiteY1" fmla="*/ 1036 h 73789"/>
              <a:gd name="connsiteX0" fmla="*/ 0 w 762000"/>
              <a:gd name="connsiteY0" fmla="*/ 98730 h 99314"/>
              <a:gd name="connsiteX1" fmla="*/ 762000 w 762000"/>
              <a:gd name="connsiteY1" fmla="*/ 27013 h 99314"/>
              <a:gd name="connsiteX0" fmla="*/ 0 w 762000"/>
              <a:gd name="connsiteY0" fmla="*/ 129554 h 129554"/>
              <a:gd name="connsiteX1" fmla="*/ 762000 w 762000"/>
              <a:gd name="connsiteY1" fmla="*/ 57837 h 129554"/>
              <a:gd name="connsiteX0" fmla="*/ 0 w 896470"/>
              <a:gd name="connsiteY0" fmla="*/ 81766 h 108661"/>
              <a:gd name="connsiteX1" fmla="*/ 896470 w 896470"/>
              <a:gd name="connsiteY1" fmla="*/ 108661 h 108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470" h="108661">
                <a:moveTo>
                  <a:pt x="0" y="81766"/>
                </a:moveTo>
                <a:cubicBezTo>
                  <a:pt x="349623" y="-67646"/>
                  <a:pt x="717176" y="16026"/>
                  <a:pt x="896470" y="108661"/>
                </a:cubicBezTo>
              </a:path>
            </a:pathLst>
          </a:custGeom>
          <a:solidFill>
            <a:srgbClr val="E6260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/>
          </a:p>
        </p:txBody>
      </p:sp>
      <p:sp>
        <p:nvSpPr>
          <p:cNvPr id="18" name="자유형: 도형 97">
            <a:extLst>
              <a:ext uri="{FF2B5EF4-FFF2-40B4-BE49-F238E27FC236}">
                <a16:creationId xmlns:a16="http://schemas.microsoft.com/office/drawing/2014/main" id="{0644E140-C12C-4B61-BA04-3E32DABE06AE}"/>
              </a:ext>
            </a:extLst>
          </p:cNvPr>
          <p:cNvSpPr/>
          <p:nvPr/>
        </p:nvSpPr>
        <p:spPr>
          <a:xfrm rot="2862509" flipH="1">
            <a:off x="8971652" y="1893429"/>
            <a:ext cx="454616" cy="45719"/>
          </a:xfrm>
          <a:custGeom>
            <a:avLst/>
            <a:gdLst>
              <a:gd name="connsiteX0" fmla="*/ 0 w 995082"/>
              <a:gd name="connsiteY0" fmla="*/ 0 h 62753"/>
              <a:gd name="connsiteX1" fmla="*/ 995082 w 995082"/>
              <a:gd name="connsiteY1" fmla="*/ 62753 h 62753"/>
              <a:gd name="connsiteX0" fmla="*/ 0 w 995082"/>
              <a:gd name="connsiteY0" fmla="*/ 72753 h 135506"/>
              <a:gd name="connsiteX1" fmla="*/ 762000 w 995082"/>
              <a:gd name="connsiteY1" fmla="*/ 1036 h 135506"/>
              <a:gd name="connsiteX2" fmla="*/ 995082 w 995082"/>
              <a:gd name="connsiteY2" fmla="*/ 135506 h 135506"/>
              <a:gd name="connsiteX0" fmla="*/ 0 w 762000"/>
              <a:gd name="connsiteY0" fmla="*/ 72753 h 73789"/>
              <a:gd name="connsiteX1" fmla="*/ 762000 w 762000"/>
              <a:gd name="connsiteY1" fmla="*/ 1036 h 73789"/>
              <a:gd name="connsiteX0" fmla="*/ 0 w 762000"/>
              <a:gd name="connsiteY0" fmla="*/ 98730 h 99314"/>
              <a:gd name="connsiteX1" fmla="*/ 762000 w 762000"/>
              <a:gd name="connsiteY1" fmla="*/ 27013 h 99314"/>
              <a:gd name="connsiteX0" fmla="*/ 0 w 762000"/>
              <a:gd name="connsiteY0" fmla="*/ 129554 h 129554"/>
              <a:gd name="connsiteX1" fmla="*/ 762000 w 762000"/>
              <a:gd name="connsiteY1" fmla="*/ 57837 h 129554"/>
              <a:gd name="connsiteX0" fmla="*/ 0 w 896470"/>
              <a:gd name="connsiteY0" fmla="*/ 81766 h 108661"/>
              <a:gd name="connsiteX1" fmla="*/ 896470 w 896470"/>
              <a:gd name="connsiteY1" fmla="*/ 108661 h 108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470" h="108661">
                <a:moveTo>
                  <a:pt x="0" y="81766"/>
                </a:moveTo>
                <a:cubicBezTo>
                  <a:pt x="349623" y="-67646"/>
                  <a:pt x="717176" y="16026"/>
                  <a:pt x="896470" y="108661"/>
                </a:cubicBezTo>
              </a:path>
            </a:pathLst>
          </a:custGeom>
          <a:solidFill>
            <a:srgbClr val="E6260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/>
          </a:p>
        </p:txBody>
      </p:sp>
      <p:sp>
        <p:nvSpPr>
          <p:cNvPr id="19" name="자유형: 도형 98">
            <a:extLst>
              <a:ext uri="{FF2B5EF4-FFF2-40B4-BE49-F238E27FC236}">
                <a16:creationId xmlns:a16="http://schemas.microsoft.com/office/drawing/2014/main" id="{FA8B0E38-6E35-4427-8F01-BBE79776BC5D}"/>
              </a:ext>
            </a:extLst>
          </p:cNvPr>
          <p:cNvSpPr/>
          <p:nvPr/>
        </p:nvSpPr>
        <p:spPr>
          <a:xfrm flipH="1">
            <a:off x="9948120" y="2110434"/>
            <a:ext cx="454616" cy="45719"/>
          </a:xfrm>
          <a:custGeom>
            <a:avLst/>
            <a:gdLst>
              <a:gd name="connsiteX0" fmla="*/ 0 w 995082"/>
              <a:gd name="connsiteY0" fmla="*/ 0 h 62753"/>
              <a:gd name="connsiteX1" fmla="*/ 995082 w 995082"/>
              <a:gd name="connsiteY1" fmla="*/ 62753 h 62753"/>
              <a:gd name="connsiteX0" fmla="*/ 0 w 995082"/>
              <a:gd name="connsiteY0" fmla="*/ 72753 h 135506"/>
              <a:gd name="connsiteX1" fmla="*/ 762000 w 995082"/>
              <a:gd name="connsiteY1" fmla="*/ 1036 h 135506"/>
              <a:gd name="connsiteX2" fmla="*/ 995082 w 995082"/>
              <a:gd name="connsiteY2" fmla="*/ 135506 h 135506"/>
              <a:gd name="connsiteX0" fmla="*/ 0 w 762000"/>
              <a:gd name="connsiteY0" fmla="*/ 72753 h 73789"/>
              <a:gd name="connsiteX1" fmla="*/ 762000 w 762000"/>
              <a:gd name="connsiteY1" fmla="*/ 1036 h 73789"/>
              <a:gd name="connsiteX0" fmla="*/ 0 w 762000"/>
              <a:gd name="connsiteY0" fmla="*/ 98730 h 99314"/>
              <a:gd name="connsiteX1" fmla="*/ 762000 w 762000"/>
              <a:gd name="connsiteY1" fmla="*/ 27013 h 99314"/>
              <a:gd name="connsiteX0" fmla="*/ 0 w 762000"/>
              <a:gd name="connsiteY0" fmla="*/ 129554 h 129554"/>
              <a:gd name="connsiteX1" fmla="*/ 762000 w 762000"/>
              <a:gd name="connsiteY1" fmla="*/ 57837 h 129554"/>
              <a:gd name="connsiteX0" fmla="*/ 0 w 896470"/>
              <a:gd name="connsiteY0" fmla="*/ 81766 h 108661"/>
              <a:gd name="connsiteX1" fmla="*/ 896470 w 896470"/>
              <a:gd name="connsiteY1" fmla="*/ 108661 h 108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470" h="108661">
                <a:moveTo>
                  <a:pt x="0" y="81766"/>
                </a:moveTo>
                <a:cubicBezTo>
                  <a:pt x="349623" y="-67646"/>
                  <a:pt x="717176" y="16026"/>
                  <a:pt x="896470" y="108661"/>
                </a:cubicBezTo>
              </a:path>
            </a:pathLst>
          </a:custGeom>
          <a:noFill/>
          <a:ln w="44450">
            <a:solidFill>
              <a:srgbClr val="07A3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/>
          </a:p>
        </p:txBody>
      </p:sp>
      <p:sp>
        <p:nvSpPr>
          <p:cNvPr id="20" name="자유형: 도형 99">
            <a:extLst>
              <a:ext uri="{FF2B5EF4-FFF2-40B4-BE49-F238E27FC236}">
                <a16:creationId xmlns:a16="http://schemas.microsoft.com/office/drawing/2014/main" id="{265082BD-E10B-4FA1-94E9-40D1E3DFD78D}"/>
              </a:ext>
            </a:extLst>
          </p:cNvPr>
          <p:cNvSpPr/>
          <p:nvPr/>
        </p:nvSpPr>
        <p:spPr>
          <a:xfrm rot="6484681" flipH="1">
            <a:off x="10232721" y="1651731"/>
            <a:ext cx="454616" cy="45719"/>
          </a:xfrm>
          <a:custGeom>
            <a:avLst/>
            <a:gdLst>
              <a:gd name="connsiteX0" fmla="*/ 0 w 995082"/>
              <a:gd name="connsiteY0" fmla="*/ 0 h 62753"/>
              <a:gd name="connsiteX1" fmla="*/ 995082 w 995082"/>
              <a:gd name="connsiteY1" fmla="*/ 62753 h 62753"/>
              <a:gd name="connsiteX0" fmla="*/ 0 w 995082"/>
              <a:gd name="connsiteY0" fmla="*/ 72753 h 135506"/>
              <a:gd name="connsiteX1" fmla="*/ 762000 w 995082"/>
              <a:gd name="connsiteY1" fmla="*/ 1036 h 135506"/>
              <a:gd name="connsiteX2" fmla="*/ 995082 w 995082"/>
              <a:gd name="connsiteY2" fmla="*/ 135506 h 135506"/>
              <a:gd name="connsiteX0" fmla="*/ 0 w 762000"/>
              <a:gd name="connsiteY0" fmla="*/ 72753 h 73789"/>
              <a:gd name="connsiteX1" fmla="*/ 762000 w 762000"/>
              <a:gd name="connsiteY1" fmla="*/ 1036 h 73789"/>
              <a:gd name="connsiteX0" fmla="*/ 0 w 762000"/>
              <a:gd name="connsiteY0" fmla="*/ 98730 h 99314"/>
              <a:gd name="connsiteX1" fmla="*/ 762000 w 762000"/>
              <a:gd name="connsiteY1" fmla="*/ 27013 h 99314"/>
              <a:gd name="connsiteX0" fmla="*/ 0 w 762000"/>
              <a:gd name="connsiteY0" fmla="*/ 129554 h 129554"/>
              <a:gd name="connsiteX1" fmla="*/ 762000 w 762000"/>
              <a:gd name="connsiteY1" fmla="*/ 57837 h 129554"/>
              <a:gd name="connsiteX0" fmla="*/ 0 w 896470"/>
              <a:gd name="connsiteY0" fmla="*/ 81766 h 108661"/>
              <a:gd name="connsiteX1" fmla="*/ 896470 w 896470"/>
              <a:gd name="connsiteY1" fmla="*/ 108661 h 108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470" h="108661">
                <a:moveTo>
                  <a:pt x="0" y="81766"/>
                </a:moveTo>
                <a:cubicBezTo>
                  <a:pt x="349623" y="-67646"/>
                  <a:pt x="717176" y="16026"/>
                  <a:pt x="896470" y="108661"/>
                </a:cubicBezTo>
              </a:path>
            </a:pathLst>
          </a:custGeom>
          <a:noFill/>
          <a:ln w="44450">
            <a:solidFill>
              <a:srgbClr val="07A3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/>
          </a:p>
        </p:txBody>
      </p:sp>
      <p:sp>
        <p:nvSpPr>
          <p:cNvPr id="21" name="자유형: 도형 100">
            <a:extLst>
              <a:ext uri="{FF2B5EF4-FFF2-40B4-BE49-F238E27FC236}">
                <a16:creationId xmlns:a16="http://schemas.microsoft.com/office/drawing/2014/main" id="{2453ED88-D155-4789-B273-A452EF02D874}"/>
              </a:ext>
            </a:extLst>
          </p:cNvPr>
          <p:cNvSpPr/>
          <p:nvPr/>
        </p:nvSpPr>
        <p:spPr>
          <a:xfrm rot="207043" flipH="1">
            <a:off x="10397310" y="3287688"/>
            <a:ext cx="454616" cy="45719"/>
          </a:xfrm>
          <a:custGeom>
            <a:avLst/>
            <a:gdLst>
              <a:gd name="connsiteX0" fmla="*/ 0 w 995082"/>
              <a:gd name="connsiteY0" fmla="*/ 0 h 62753"/>
              <a:gd name="connsiteX1" fmla="*/ 995082 w 995082"/>
              <a:gd name="connsiteY1" fmla="*/ 62753 h 62753"/>
              <a:gd name="connsiteX0" fmla="*/ 0 w 995082"/>
              <a:gd name="connsiteY0" fmla="*/ 72753 h 135506"/>
              <a:gd name="connsiteX1" fmla="*/ 762000 w 995082"/>
              <a:gd name="connsiteY1" fmla="*/ 1036 h 135506"/>
              <a:gd name="connsiteX2" fmla="*/ 995082 w 995082"/>
              <a:gd name="connsiteY2" fmla="*/ 135506 h 135506"/>
              <a:gd name="connsiteX0" fmla="*/ 0 w 762000"/>
              <a:gd name="connsiteY0" fmla="*/ 72753 h 73789"/>
              <a:gd name="connsiteX1" fmla="*/ 762000 w 762000"/>
              <a:gd name="connsiteY1" fmla="*/ 1036 h 73789"/>
              <a:gd name="connsiteX0" fmla="*/ 0 w 762000"/>
              <a:gd name="connsiteY0" fmla="*/ 98730 h 99314"/>
              <a:gd name="connsiteX1" fmla="*/ 762000 w 762000"/>
              <a:gd name="connsiteY1" fmla="*/ 27013 h 99314"/>
              <a:gd name="connsiteX0" fmla="*/ 0 w 762000"/>
              <a:gd name="connsiteY0" fmla="*/ 129554 h 129554"/>
              <a:gd name="connsiteX1" fmla="*/ 762000 w 762000"/>
              <a:gd name="connsiteY1" fmla="*/ 57837 h 129554"/>
              <a:gd name="connsiteX0" fmla="*/ 0 w 896470"/>
              <a:gd name="connsiteY0" fmla="*/ 81766 h 108661"/>
              <a:gd name="connsiteX1" fmla="*/ 896470 w 896470"/>
              <a:gd name="connsiteY1" fmla="*/ 108661 h 108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470" h="108661">
                <a:moveTo>
                  <a:pt x="0" y="81766"/>
                </a:moveTo>
                <a:cubicBezTo>
                  <a:pt x="349623" y="-67646"/>
                  <a:pt x="717176" y="16026"/>
                  <a:pt x="896470" y="108661"/>
                </a:cubicBezTo>
              </a:path>
            </a:pathLst>
          </a:custGeom>
          <a:solidFill>
            <a:srgbClr val="0680C3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/>
          </a:p>
        </p:txBody>
      </p:sp>
      <p:sp>
        <p:nvSpPr>
          <p:cNvPr id="22" name="자유형: 도형 101">
            <a:extLst>
              <a:ext uri="{FF2B5EF4-FFF2-40B4-BE49-F238E27FC236}">
                <a16:creationId xmlns:a16="http://schemas.microsoft.com/office/drawing/2014/main" id="{CD8445DC-7E46-44CC-B0DF-F2D8824CFB8C}"/>
              </a:ext>
            </a:extLst>
          </p:cNvPr>
          <p:cNvSpPr/>
          <p:nvPr/>
        </p:nvSpPr>
        <p:spPr>
          <a:xfrm rot="6268852" flipH="1">
            <a:off x="9872420" y="3251187"/>
            <a:ext cx="454616" cy="45719"/>
          </a:xfrm>
          <a:custGeom>
            <a:avLst/>
            <a:gdLst>
              <a:gd name="connsiteX0" fmla="*/ 0 w 995082"/>
              <a:gd name="connsiteY0" fmla="*/ 0 h 62753"/>
              <a:gd name="connsiteX1" fmla="*/ 995082 w 995082"/>
              <a:gd name="connsiteY1" fmla="*/ 62753 h 62753"/>
              <a:gd name="connsiteX0" fmla="*/ 0 w 995082"/>
              <a:gd name="connsiteY0" fmla="*/ 72753 h 135506"/>
              <a:gd name="connsiteX1" fmla="*/ 762000 w 995082"/>
              <a:gd name="connsiteY1" fmla="*/ 1036 h 135506"/>
              <a:gd name="connsiteX2" fmla="*/ 995082 w 995082"/>
              <a:gd name="connsiteY2" fmla="*/ 135506 h 135506"/>
              <a:gd name="connsiteX0" fmla="*/ 0 w 762000"/>
              <a:gd name="connsiteY0" fmla="*/ 72753 h 73789"/>
              <a:gd name="connsiteX1" fmla="*/ 762000 w 762000"/>
              <a:gd name="connsiteY1" fmla="*/ 1036 h 73789"/>
              <a:gd name="connsiteX0" fmla="*/ 0 w 762000"/>
              <a:gd name="connsiteY0" fmla="*/ 98730 h 99314"/>
              <a:gd name="connsiteX1" fmla="*/ 762000 w 762000"/>
              <a:gd name="connsiteY1" fmla="*/ 27013 h 99314"/>
              <a:gd name="connsiteX0" fmla="*/ 0 w 762000"/>
              <a:gd name="connsiteY0" fmla="*/ 129554 h 129554"/>
              <a:gd name="connsiteX1" fmla="*/ 762000 w 762000"/>
              <a:gd name="connsiteY1" fmla="*/ 57837 h 129554"/>
              <a:gd name="connsiteX0" fmla="*/ 0 w 896470"/>
              <a:gd name="connsiteY0" fmla="*/ 81766 h 108661"/>
              <a:gd name="connsiteX1" fmla="*/ 896470 w 896470"/>
              <a:gd name="connsiteY1" fmla="*/ 108661 h 108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470" h="108661">
                <a:moveTo>
                  <a:pt x="0" y="81766"/>
                </a:moveTo>
                <a:cubicBezTo>
                  <a:pt x="349623" y="-67646"/>
                  <a:pt x="717176" y="16026"/>
                  <a:pt x="896470" y="108661"/>
                </a:cubicBezTo>
              </a:path>
            </a:pathLst>
          </a:custGeom>
          <a:solidFill>
            <a:srgbClr val="0680C3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/>
          </a:p>
        </p:txBody>
      </p:sp>
      <p:sp>
        <p:nvSpPr>
          <p:cNvPr id="23" name="자유형: 도형 102">
            <a:extLst>
              <a:ext uri="{FF2B5EF4-FFF2-40B4-BE49-F238E27FC236}">
                <a16:creationId xmlns:a16="http://schemas.microsoft.com/office/drawing/2014/main" id="{EA46275B-71FE-4D5D-8627-6E22C1739245}"/>
              </a:ext>
            </a:extLst>
          </p:cNvPr>
          <p:cNvSpPr/>
          <p:nvPr/>
        </p:nvSpPr>
        <p:spPr>
          <a:xfrm rot="14695142" flipH="1">
            <a:off x="8479324" y="3254029"/>
            <a:ext cx="454616" cy="45719"/>
          </a:xfrm>
          <a:custGeom>
            <a:avLst/>
            <a:gdLst>
              <a:gd name="connsiteX0" fmla="*/ 0 w 995082"/>
              <a:gd name="connsiteY0" fmla="*/ 0 h 62753"/>
              <a:gd name="connsiteX1" fmla="*/ 995082 w 995082"/>
              <a:gd name="connsiteY1" fmla="*/ 62753 h 62753"/>
              <a:gd name="connsiteX0" fmla="*/ 0 w 995082"/>
              <a:gd name="connsiteY0" fmla="*/ 72753 h 135506"/>
              <a:gd name="connsiteX1" fmla="*/ 762000 w 995082"/>
              <a:gd name="connsiteY1" fmla="*/ 1036 h 135506"/>
              <a:gd name="connsiteX2" fmla="*/ 995082 w 995082"/>
              <a:gd name="connsiteY2" fmla="*/ 135506 h 135506"/>
              <a:gd name="connsiteX0" fmla="*/ 0 w 762000"/>
              <a:gd name="connsiteY0" fmla="*/ 72753 h 73789"/>
              <a:gd name="connsiteX1" fmla="*/ 762000 w 762000"/>
              <a:gd name="connsiteY1" fmla="*/ 1036 h 73789"/>
              <a:gd name="connsiteX0" fmla="*/ 0 w 762000"/>
              <a:gd name="connsiteY0" fmla="*/ 98730 h 99314"/>
              <a:gd name="connsiteX1" fmla="*/ 762000 w 762000"/>
              <a:gd name="connsiteY1" fmla="*/ 27013 h 99314"/>
              <a:gd name="connsiteX0" fmla="*/ 0 w 762000"/>
              <a:gd name="connsiteY0" fmla="*/ 129554 h 129554"/>
              <a:gd name="connsiteX1" fmla="*/ 762000 w 762000"/>
              <a:gd name="connsiteY1" fmla="*/ 57837 h 129554"/>
              <a:gd name="connsiteX0" fmla="*/ 0 w 896470"/>
              <a:gd name="connsiteY0" fmla="*/ 81766 h 108661"/>
              <a:gd name="connsiteX1" fmla="*/ 896470 w 896470"/>
              <a:gd name="connsiteY1" fmla="*/ 108661 h 108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470" h="108661">
                <a:moveTo>
                  <a:pt x="0" y="81766"/>
                </a:moveTo>
                <a:cubicBezTo>
                  <a:pt x="349623" y="-67646"/>
                  <a:pt x="717176" y="16026"/>
                  <a:pt x="896470" y="108661"/>
                </a:cubicBezTo>
              </a:path>
            </a:pathLst>
          </a:custGeom>
          <a:noFill/>
          <a:ln w="44450">
            <a:solidFill>
              <a:srgbClr val="90C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/>
          </a:p>
        </p:txBody>
      </p:sp>
      <p:grpSp>
        <p:nvGrpSpPr>
          <p:cNvPr id="24" name="그룹 103">
            <a:extLst>
              <a:ext uri="{FF2B5EF4-FFF2-40B4-BE49-F238E27FC236}">
                <a16:creationId xmlns:a16="http://schemas.microsoft.com/office/drawing/2014/main" id="{32E96A64-7D53-48DF-9302-87F6807F5972}"/>
              </a:ext>
            </a:extLst>
          </p:cNvPr>
          <p:cNvGrpSpPr/>
          <p:nvPr/>
        </p:nvGrpSpPr>
        <p:grpSpPr>
          <a:xfrm rot="19544345">
            <a:off x="6850547" y="1107202"/>
            <a:ext cx="970867" cy="966954"/>
            <a:chOff x="4543248" y="2367182"/>
            <a:chExt cx="1648949" cy="1642304"/>
          </a:xfrm>
        </p:grpSpPr>
        <p:sp>
          <p:nvSpPr>
            <p:cNvPr id="92" name="Teardrop 3">
              <a:extLst>
                <a:ext uri="{FF2B5EF4-FFF2-40B4-BE49-F238E27FC236}">
                  <a16:creationId xmlns:a16="http://schemas.microsoft.com/office/drawing/2014/main" id="{DCB7D4F9-EBFA-4B4C-915B-4B82E6FE9E32}"/>
                </a:ext>
              </a:extLst>
            </p:cNvPr>
            <p:cNvSpPr/>
            <p:nvPr/>
          </p:nvSpPr>
          <p:spPr>
            <a:xfrm flipH="1">
              <a:off x="4543248" y="2367182"/>
              <a:ext cx="1635977" cy="1635977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rgbClr val="FBA200"/>
            </a:solidFill>
            <a:ln w="88900">
              <a:noFill/>
            </a:ln>
            <a:effectLst>
              <a:innerShdw blurRad="127000" dist="127000" dir="90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93" name="Teardrop 3">
              <a:extLst>
                <a:ext uri="{FF2B5EF4-FFF2-40B4-BE49-F238E27FC236}">
                  <a16:creationId xmlns:a16="http://schemas.microsoft.com/office/drawing/2014/main" id="{A7F6AB1D-5E19-40D6-8F10-A67E57CEBA5A}"/>
                </a:ext>
              </a:extLst>
            </p:cNvPr>
            <p:cNvSpPr/>
            <p:nvPr/>
          </p:nvSpPr>
          <p:spPr>
            <a:xfrm flipH="1">
              <a:off x="4942822" y="2760111"/>
              <a:ext cx="1249375" cy="1249375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그룹 109">
            <a:extLst>
              <a:ext uri="{FF2B5EF4-FFF2-40B4-BE49-F238E27FC236}">
                <a16:creationId xmlns:a16="http://schemas.microsoft.com/office/drawing/2014/main" id="{43102146-EF54-49BA-958F-8D669ED02F5E}"/>
              </a:ext>
            </a:extLst>
          </p:cNvPr>
          <p:cNvGrpSpPr/>
          <p:nvPr/>
        </p:nvGrpSpPr>
        <p:grpSpPr>
          <a:xfrm rot="18779436">
            <a:off x="6588245" y="2637732"/>
            <a:ext cx="1061809" cy="1061809"/>
            <a:chOff x="4543248" y="2367182"/>
            <a:chExt cx="1635977" cy="1635977"/>
          </a:xfrm>
        </p:grpSpPr>
        <p:sp>
          <p:nvSpPr>
            <p:cNvPr id="90" name="Teardrop 3">
              <a:extLst>
                <a:ext uri="{FF2B5EF4-FFF2-40B4-BE49-F238E27FC236}">
                  <a16:creationId xmlns:a16="http://schemas.microsoft.com/office/drawing/2014/main" id="{B39A533D-6864-4A5F-BBB8-CD693A05F367}"/>
                </a:ext>
              </a:extLst>
            </p:cNvPr>
            <p:cNvSpPr/>
            <p:nvPr/>
          </p:nvSpPr>
          <p:spPr>
            <a:xfrm flipH="1">
              <a:off x="4543248" y="2367182"/>
              <a:ext cx="1635977" cy="1635977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rgbClr val="90C221"/>
            </a:solidFill>
            <a:ln w="88900">
              <a:solidFill>
                <a:schemeClr val="bg1"/>
              </a:solidFill>
            </a:ln>
            <a:effectLst>
              <a:innerShdw blurRad="127000" dist="127000" dir="90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91" name="Teardrop 3">
              <a:extLst>
                <a:ext uri="{FF2B5EF4-FFF2-40B4-BE49-F238E27FC236}">
                  <a16:creationId xmlns:a16="http://schemas.microsoft.com/office/drawing/2014/main" id="{FCBA1CE1-EBB5-48D7-955E-B2CA6E25AA2A}"/>
                </a:ext>
              </a:extLst>
            </p:cNvPr>
            <p:cNvSpPr/>
            <p:nvPr/>
          </p:nvSpPr>
          <p:spPr>
            <a:xfrm flipH="1">
              <a:off x="4902446" y="2724956"/>
              <a:ext cx="1249375" cy="1249375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그룹 112">
            <a:extLst>
              <a:ext uri="{FF2B5EF4-FFF2-40B4-BE49-F238E27FC236}">
                <a16:creationId xmlns:a16="http://schemas.microsoft.com/office/drawing/2014/main" id="{B5C3752A-B405-4A1F-8AF7-BBA722D7DBE9}"/>
              </a:ext>
            </a:extLst>
          </p:cNvPr>
          <p:cNvGrpSpPr/>
          <p:nvPr/>
        </p:nvGrpSpPr>
        <p:grpSpPr>
          <a:xfrm rot="2700000">
            <a:off x="8893934" y="283735"/>
            <a:ext cx="905411" cy="905411"/>
            <a:chOff x="4543248" y="2367182"/>
            <a:chExt cx="1635977" cy="1635977"/>
          </a:xfrm>
        </p:grpSpPr>
        <p:sp>
          <p:nvSpPr>
            <p:cNvPr id="88" name="Teardrop 3">
              <a:extLst>
                <a:ext uri="{FF2B5EF4-FFF2-40B4-BE49-F238E27FC236}">
                  <a16:creationId xmlns:a16="http://schemas.microsoft.com/office/drawing/2014/main" id="{56264C7C-6FFC-4F4B-8A7A-EEDC7F6273D5}"/>
                </a:ext>
              </a:extLst>
            </p:cNvPr>
            <p:cNvSpPr/>
            <p:nvPr/>
          </p:nvSpPr>
          <p:spPr>
            <a:xfrm flipH="1">
              <a:off x="4543248" y="2367182"/>
              <a:ext cx="1635977" cy="1635977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rgbClr val="E62601"/>
            </a:solidFill>
            <a:ln w="88900">
              <a:solidFill>
                <a:schemeClr val="bg1"/>
              </a:solidFill>
            </a:ln>
            <a:effectLst>
              <a:innerShdw blurRad="127000" dist="127000" dir="90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89" name="Teardrop 3">
              <a:extLst>
                <a:ext uri="{FF2B5EF4-FFF2-40B4-BE49-F238E27FC236}">
                  <a16:creationId xmlns:a16="http://schemas.microsoft.com/office/drawing/2014/main" id="{3B6FB917-4C1B-4DE4-B68F-5EEECC621E3C}"/>
                </a:ext>
              </a:extLst>
            </p:cNvPr>
            <p:cNvSpPr/>
            <p:nvPr/>
          </p:nvSpPr>
          <p:spPr>
            <a:xfrm flipH="1">
              <a:off x="4881461" y="2726202"/>
              <a:ext cx="1249375" cy="1249375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그룹 115">
            <a:extLst>
              <a:ext uri="{FF2B5EF4-FFF2-40B4-BE49-F238E27FC236}">
                <a16:creationId xmlns:a16="http://schemas.microsoft.com/office/drawing/2014/main" id="{C2424E73-48B2-4AF6-A5C8-2248CE7DD6A3}"/>
              </a:ext>
            </a:extLst>
          </p:cNvPr>
          <p:cNvGrpSpPr/>
          <p:nvPr/>
        </p:nvGrpSpPr>
        <p:grpSpPr>
          <a:xfrm rot="5112435">
            <a:off x="10719379" y="548543"/>
            <a:ext cx="1061809" cy="1061809"/>
            <a:chOff x="4543248" y="2367182"/>
            <a:chExt cx="1635977" cy="1635977"/>
          </a:xfrm>
        </p:grpSpPr>
        <p:sp>
          <p:nvSpPr>
            <p:cNvPr id="86" name="Teardrop 3">
              <a:extLst>
                <a:ext uri="{FF2B5EF4-FFF2-40B4-BE49-F238E27FC236}">
                  <a16:creationId xmlns:a16="http://schemas.microsoft.com/office/drawing/2014/main" id="{C1C99255-0BE8-45A5-AC1E-79C9110ADF2E}"/>
                </a:ext>
              </a:extLst>
            </p:cNvPr>
            <p:cNvSpPr/>
            <p:nvPr/>
          </p:nvSpPr>
          <p:spPr>
            <a:xfrm flipH="1">
              <a:off x="4543248" y="2367182"/>
              <a:ext cx="1635977" cy="1635977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rgbClr val="07A398"/>
            </a:solidFill>
            <a:ln w="88900">
              <a:noFill/>
            </a:ln>
            <a:effectLst>
              <a:innerShdw blurRad="127000" dist="127000" dir="90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87" name="Teardrop 3">
              <a:extLst>
                <a:ext uri="{FF2B5EF4-FFF2-40B4-BE49-F238E27FC236}">
                  <a16:creationId xmlns:a16="http://schemas.microsoft.com/office/drawing/2014/main" id="{0CD5EC9D-A94A-45EF-9A6F-22B5CFDF6A31}"/>
                </a:ext>
              </a:extLst>
            </p:cNvPr>
            <p:cNvSpPr/>
            <p:nvPr/>
          </p:nvSpPr>
          <p:spPr>
            <a:xfrm flipH="1">
              <a:off x="4881461" y="2726202"/>
              <a:ext cx="1249375" cy="1249375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그룹 118">
            <a:extLst>
              <a:ext uri="{FF2B5EF4-FFF2-40B4-BE49-F238E27FC236}">
                <a16:creationId xmlns:a16="http://schemas.microsoft.com/office/drawing/2014/main" id="{B5316CE6-DF97-4EF4-99B7-90A2E9374EE0}"/>
              </a:ext>
            </a:extLst>
          </p:cNvPr>
          <p:cNvGrpSpPr/>
          <p:nvPr/>
        </p:nvGrpSpPr>
        <p:grpSpPr>
          <a:xfrm rot="5112435">
            <a:off x="10844764" y="2341955"/>
            <a:ext cx="811037" cy="811037"/>
            <a:chOff x="4543248" y="2367182"/>
            <a:chExt cx="1635977" cy="1635977"/>
          </a:xfrm>
        </p:grpSpPr>
        <p:sp>
          <p:nvSpPr>
            <p:cNvPr id="84" name="Teardrop 3">
              <a:extLst>
                <a:ext uri="{FF2B5EF4-FFF2-40B4-BE49-F238E27FC236}">
                  <a16:creationId xmlns:a16="http://schemas.microsoft.com/office/drawing/2014/main" id="{43AB3933-F796-45AC-A461-BD7176E67AE4}"/>
                </a:ext>
              </a:extLst>
            </p:cNvPr>
            <p:cNvSpPr/>
            <p:nvPr/>
          </p:nvSpPr>
          <p:spPr>
            <a:xfrm flipH="1">
              <a:off x="4543248" y="2367182"/>
              <a:ext cx="1635977" cy="1635977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rgbClr val="0680C3"/>
            </a:solidFill>
            <a:ln w="88900">
              <a:solidFill>
                <a:schemeClr val="bg1"/>
              </a:solidFill>
            </a:ln>
            <a:effectLst>
              <a:innerShdw blurRad="127000" dist="127000" dir="90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85" name="Teardrop 3">
              <a:extLst>
                <a:ext uri="{FF2B5EF4-FFF2-40B4-BE49-F238E27FC236}">
                  <a16:creationId xmlns:a16="http://schemas.microsoft.com/office/drawing/2014/main" id="{3BACC1A2-0E5A-419B-96E7-E78B23705211}"/>
                </a:ext>
              </a:extLst>
            </p:cNvPr>
            <p:cNvSpPr/>
            <p:nvPr/>
          </p:nvSpPr>
          <p:spPr>
            <a:xfrm flipH="1">
              <a:off x="4881461" y="2726202"/>
              <a:ext cx="1249375" cy="1249375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그룹 121">
            <a:extLst>
              <a:ext uri="{FF2B5EF4-FFF2-40B4-BE49-F238E27FC236}">
                <a16:creationId xmlns:a16="http://schemas.microsoft.com/office/drawing/2014/main" id="{BD7CFDF7-3663-44A3-9021-B1DB350E6C32}"/>
              </a:ext>
            </a:extLst>
          </p:cNvPr>
          <p:cNvGrpSpPr/>
          <p:nvPr/>
        </p:nvGrpSpPr>
        <p:grpSpPr>
          <a:xfrm rot="1064011">
            <a:off x="9772849" y="2560014"/>
            <a:ext cx="474037" cy="474037"/>
            <a:chOff x="4543248" y="2367182"/>
            <a:chExt cx="1635977" cy="1635977"/>
          </a:xfrm>
        </p:grpSpPr>
        <p:sp>
          <p:nvSpPr>
            <p:cNvPr id="82" name="Teardrop 3">
              <a:extLst>
                <a:ext uri="{FF2B5EF4-FFF2-40B4-BE49-F238E27FC236}">
                  <a16:creationId xmlns:a16="http://schemas.microsoft.com/office/drawing/2014/main" id="{05DD1BB5-9991-4A48-B118-385C2DCE6458}"/>
                </a:ext>
              </a:extLst>
            </p:cNvPr>
            <p:cNvSpPr/>
            <p:nvPr/>
          </p:nvSpPr>
          <p:spPr>
            <a:xfrm flipH="1">
              <a:off x="4543248" y="2367182"/>
              <a:ext cx="1635977" cy="1635977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rgbClr val="0680C3"/>
            </a:solidFill>
            <a:ln w="88900">
              <a:solidFill>
                <a:schemeClr val="bg1"/>
              </a:solidFill>
            </a:ln>
            <a:effectLst>
              <a:innerShdw blurRad="127000" dist="127000" dir="90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83" name="Teardrop 3">
              <a:extLst>
                <a:ext uri="{FF2B5EF4-FFF2-40B4-BE49-F238E27FC236}">
                  <a16:creationId xmlns:a16="http://schemas.microsoft.com/office/drawing/2014/main" id="{786C5658-5261-4CC3-9DC7-6FE741DF374B}"/>
                </a:ext>
              </a:extLst>
            </p:cNvPr>
            <p:cNvSpPr/>
            <p:nvPr/>
          </p:nvSpPr>
          <p:spPr>
            <a:xfrm flipH="1">
              <a:off x="4881461" y="2726202"/>
              <a:ext cx="1249375" cy="1249375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그룹 124">
            <a:extLst>
              <a:ext uri="{FF2B5EF4-FFF2-40B4-BE49-F238E27FC236}">
                <a16:creationId xmlns:a16="http://schemas.microsoft.com/office/drawing/2014/main" id="{49247929-3606-4CA7-A4E1-4217565EA737}"/>
              </a:ext>
            </a:extLst>
          </p:cNvPr>
          <p:cNvGrpSpPr/>
          <p:nvPr/>
        </p:nvGrpSpPr>
        <p:grpSpPr>
          <a:xfrm rot="2122767">
            <a:off x="8254909" y="2556977"/>
            <a:ext cx="474037" cy="474037"/>
            <a:chOff x="4543248" y="2367182"/>
            <a:chExt cx="1635977" cy="1635977"/>
          </a:xfrm>
        </p:grpSpPr>
        <p:sp>
          <p:nvSpPr>
            <p:cNvPr id="80" name="Teardrop 3">
              <a:extLst>
                <a:ext uri="{FF2B5EF4-FFF2-40B4-BE49-F238E27FC236}">
                  <a16:creationId xmlns:a16="http://schemas.microsoft.com/office/drawing/2014/main" id="{C5836529-7F89-44F6-9E90-2E64DB91E048}"/>
                </a:ext>
              </a:extLst>
            </p:cNvPr>
            <p:cNvSpPr/>
            <p:nvPr/>
          </p:nvSpPr>
          <p:spPr>
            <a:xfrm flipH="1">
              <a:off x="4543248" y="2367182"/>
              <a:ext cx="1635977" cy="1635977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rgbClr val="90C221"/>
            </a:solidFill>
            <a:ln w="88900">
              <a:noFill/>
            </a:ln>
            <a:effectLst>
              <a:innerShdw blurRad="127000" dist="127000" dir="90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81" name="Teardrop 3">
              <a:extLst>
                <a:ext uri="{FF2B5EF4-FFF2-40B4-BE49-F238E27FC236}">
                  <a16:creationId xmlns:a16="http://schemas.microsoft.com/office/drawing/2014/main" id="{884E83F9-6966-41F6-8A54-23BE94132834}"/>
                </a:ext>
              </a:extLst>
            </p:cNvPr>
            <p:cNvSpPr/>
            <p:nvPr/>
          </p:nvSpPr>
          <p:spPr>
            <a:xfrm flipH="1">
              <a:off x="4881461" y="2726202"/>
              <a:ext cx="1249375" cy="1249375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그룹 127">
            <a:extLst>
              <a:ext uri="{FF2B5EF4-FFF2-40B4-BE49-F238E27FC236}">
                <a16:creationId xmlns:a16="http://schemas.microsoft.com/office/drawing/2014/main" id="{5F741305-A495-4584-97E0-B964EA988705}"/>
              </a:ext>
            </a:extLst>
          </p:cNvPr>
          <p:cNvGrpSpPr/>
          <p:nvPr/>
        </p:nvGrpSpPr>
        <p:grpSpPr>
          <a:xfrm rot="17124230">
            <a:off x="7730549" y="3483442"/>
            <a:ext cx="474037" cy="474037"/>
            <a:chOff x="4543248" y="2367182"/>
            <a:chExt cx="1635977" cy="1635977"/>
          </a:xfrm>
        </p:grpSpPr>
        <p:sp>
          <p:nvSpPr>
            <p:cNvPr id="78" name="Teardrop 3">
              <a:extLst>
                <a:ext uri="{FF2B5EF4-FFF2-40B4-BE49-F238E27FC236}">
                  <a16:creationId xmlns:a16="http://schemas.microsoft.com/office/drawing/2014/main" id="{6F282438-24C3-4EC8-9A51-C5EEA45FC663}"/>
                </a:ext>
              </a:extLst>
            </p:cNvPr>
            <p:cNvSpPr/>
            <p:nvPr/>
          </p:nvSpPr>
          <p:spPr>
            <a:xfrm flipH="1">
              <a:off x="4543248" y="2367182"/>
              <a:ext cx="1635977" cy="1635977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rgbClr val="90C221"/>
            </a:solidFill>
            <a:ln w="88900">
              <a:noFill/>
            </a:ln>
            <a:effectLst>
              <a:innerShdw blurRad="127000" dist="127000" dir="90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9" name="Teardrop 3">
              <a:extLst>
                <a:ext uri="{FF2B5EF4-FFF2-40B4-BE49-F238E27FC236}">
                  <a16:creationId xmlns:a16="http://schemas.microsoft.com/office/drawing/2014/main" id="{01B7EEE9-CCB3-4260-9B02-8E30CC8971D0}"/>
                </a:ext>
              </a:extLst>
            </p:cNvPr>
            <p:cNvSpPr/>
            <p:nvPr/>
          </p:nvSpPr>
          <p:spPr>
            <a:xfrm flipH="1">
              <a:off x="4881461" y="2726202"/>
              <a:ext cx="1249375" cy="1249375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solidFill>
                <a:srgbClr val="90C221"/>
              </a:soli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그룹 130">
            <a:extLst>
              <a:ext uri="{FF2B5EF4-FFF2-40B4-BE49-F238E27FC236}">
                <a16:creationId xmlns:a16="http://schemas.microsoft.com/office/drawing/2014/main" id="{60C2059C-62C8-4A02-8119-5BEBE08C6941}"/>
              </a:ext>
            </a:extLst>
          </p:cNvPr>
          <p:cNvGrpSpPr/>
          <p:nvPr/>
        </p:nvGrpSpPr>
        <p:grpSpPr>
          <a:xfrm rot="3555004">
            <a:off x="8198117" y="1002100"/>
            <a:ext cx="474037" cy="474037"/>
            <a:chOff x="4543248" y="2367182"/>
            <a:chExt cx="1635977" cy="1635977"/>
          </a:xfrm>
        </p:grpSpPr>
        <p:sp>
          <p:nvSpPr>
            <p:cNvPr id="76" name="Teardrop 3">
              <a:extLst>
                <a:ext uri="{FF2B5EF4-FFF2-40B4-BE49-F238E27FC236}">
                  <a16:creationId xmlns:a16="http://schemas.microsoft.com/office/drawing/2014/main" id="{FF805DA9-EFE9-4568-A5B2-D221A7E89F9D}"/>
                </a:ext>
              </a:extLst>
            </p:cNvPr>
            <p:cNvSpPr/>
            <p:nvPr/>
          </p:nvSpPr>
          <p:spPr>
            <a:xfrm flipH="1">
              <a:off x="4543248" y="2367182"/>
              <a:ext cx="1635977" cy="1635977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rgbClr val="FBA200"/>
            </a:solidFill>
            <a:ln w="88900">
              <a:solidFill>
                <a:schemeClr val="bg1"/>
              </a:solidFill>
            </a:ln>
            <a:effectLst>
              <a:innerShdw blurRad="127000" dist="127000" dir="90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7" name="Teardrop 3">
              <a:extLst>
                <a:ext uri="{FF2B5EF4-FFF2-40B4-BE49-F238E27FC236}">
                  <a16:creationId xmlns:a16="http://schemas.microsoft.com/office/drawing/2014/main" id="{E30BEF65-B4EA-4095-9215-FD7735DA49DB}"/>
                </a:ext>
              </a:extLst>
            </p:cNvPr>
            <p:cNvSpPr/>
            <p:nvPr/>
          </p:nvSpPr>
          <p:spPr>
            <a:xfrm flipH="1">
              <a:off x="4881461" y="2726202"/>
              <a:ext cx="1249375" cy="1249375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solidFill>
                <a:srgbClr val="FBA200"/>
              </a:soli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그룹 133">
            <a:extLst>
              <a:ext uri="{FF2B5EF4-FFF2-40B4-BE49-F238E27FC236}">
                <a16:creationId xmlns:a16="http://schemas.microsoft.com/office/drawing/2014/main" id="{D93589BC-C3BA-4411-ADA7-928E8540B91A}"/>
              </a:ext>
            </a:extLst>
          </p:cNvPr>
          <p:cNvGrpSpPr/>
          <p:nvPr/>
        </p:nvGrpSpPr>
        <p:grpSpPr>
          <a:xfrm rot="17211645">
            <a:off x="7916062" y="2106819"/>
            <a:ext cx="474037" cy="474037"/>
            <a:chOff x="4543248" y="2367182"/>
            <a:chExt cx="1635977" cy="1635977"/>
          </a:xfrm>
        </p:grpSpPr>
        <p:sp>
          <p:nvSpPr>
            <p:cNvPr id="74" name="Teardrop 3">
              <a:extLst>
                <a:ext uri="{FF2B5EF4-FFF2-40B4-BE49-F238E27FC236}">
                  <a16:creationId xmlns:a16="http://schemas.microsoft.com/office/drawing/2014/main" id="{3F7BF529-BE6C-4ECC-A70A-41853E639142}"/>
                </a:ext>
              </a:extLst>
            </p:cNvPr>
            <p:cNvSpPr/>
            <p:nvPr/>
          </p:nvSpPr>
          <p:spPr>
            <a:xfrm flipH="1">
              <a:off x="4543248" y="2367182"/>
              <a:ext cx="1635977" cy="1635977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4"/>
            </a:solidFill>
            <a:ln w="88900">
              <a:solidFill>
                <a:schemeClr val="bg1"/>
              </a:solidFill>
            </a:ln>
            <a:effectLst>
              <a:innerShdw blurRad="127000" dist="127000" dir="90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5" name="Teardrop 3">
              <a:extLst>
                <a:ext uri="{FF2B5EF4-FFF2-40B4-BE49-F238E27FC236}">
                  <a16:creationId xmlns:a16="http://schemas.microsoft.com/office/drawing/2014/main" id="{3DA48F19-4F93-4427-B248-B76AC926EB9B}"/>
                </a:ext>
              </a:extLst>
            </p:cNvPr>
            <p:cNvSpPr/>
            <p:nvPr/>
          </p:nvSpPr>
          <p:spPr>
            <a:xfrm flipH="1">
              <a:off x="4881461" y="2726202"/>
              <a:ext cx="1249375" cy="1249375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그룹 136">
            <a:extLst>
              <a:ext uri="{FF2B5EF4-FFF2-40B4-BE49-F238E27FC236}">
                <a16:creationId xmlns:a16="http://schemas.microsoft.com/office/drawing/2014/main" id="{29E4768A-E7E4-4F5C-94B1-0AD83693091F}"/>
              </a:ext>
            </a:extLst>
          </p:cNvPr>
          <p:cNvGrpSpPr/>
          <p:nvPr/>
        </p:nvGrpSpPr>
        <p:grpSpPr>
          <a:xfrm rot="1354960">
            <a:off x="10166174" y="929304"/>
            <a:ext cx="474037" cy="474037"/>
            <a:chOff x="4543248" y="2367182"/>
            <a:chExt cx="1635977" cy="1635977"/>
          </a:xfrm>
        </p:grpSpPr>
        <p:sp>
          <p:nvSpPr>
            <p:cNvPr id="72" name="Teardrop 3">
              <a:extLst>
                <a:ext uri="{FF2B5EF4-FFF2-40B4-BE49-F238E27FC236}">
                  <a16:creationId xmlns:a16="http://schemas.microsoft.com/office/drawing/2014/main" id="{5286B1E5-F7C4-4BF8-8934-7C6B9EEFE1B8}"/>
                </a:ext>
              </a:extLst>
            </p:cNvPr>
            <p:cNvSpPr/>
            <p:nvPr/>
          </p:nvSpPr>
          <p:spPr>
            <a:xfrm flipH="1">
              <a:off x="4543248" y="2367182"/>
              <a:ext cx="1635977" cy="1635977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rgbClr val="07A398"/>
            </a:solidFill>
            <a:ln w="88900">
              <a:noFill/>
            </a:ln>
            <a:effectLst>
              <a:innerShdw blurRad="127000" dist="127000" dir="90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3" name="Teardrop 3">
              <a:extLst>
                <a:ext uri="{FF2B5EF4-FFF2-40B4-BE49-F238E27FC236}">
                  <a16:creationId xmlns:a16="http://schemas.microsoft.com/office/drawing/2014/main" id="{AF3E8B85-FD79-4D7D-840B-401F09C2671F}"/>
                </a:ext>
              </a:extLst>
            </p:cNvPr>
            <p:cNvSpPr/>
            <p:nvPr/>
          </p:nvSpPr>
          <p:spPr>
            <a:xfrm flipH="1">
              <a:off x="4881461" y="2726202"/>
              <a:ext cx="1249375" cy="1249375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그룹 142">
            <a:extLst>
              <a:ext uri="{FF2B5EF4-FFF2-40B4-BE49-F238E27FC236}">
                <a16:creationId xmlns:a16="http://schemas.microsoft.com/office/drawing/2014/main" id="{DCC286DD-DF5C-4CDD-98EA-4F78C8DD1875}"/>
              </a:ext>
            </a:extLst>
          </p:cNvPr>
          <p:cNvGrpSpPr/>
          <p:nvPr/>
        </p:nvGrpSpPr>
        <p:grpSpPr>
          <a:xfrm rot="10071635">
            <a:off x="10897433" y="3281946"/>
            <a:ext cx="474037" cy="474037"/>
            <a:chOff x="4543248" y="2367182"/>
            <a:chExt cx="1635977" cy="1635977"/>
          </a:xfrm>
        </p:grpSpPr>
        <p:sp>
          <p:nvSpPr>
            <p:cNvPr id="70" name="Teardrop 3">
              <a:extLst>
                <a:ext uri="{FF2B5EF4-FFF2-40B4-BE49-F238E27FC236}">
                  <a16:creationId xmlns:a16="http://schemas.microsoft.com/office/drawing/2014/main" id="{2400BB7A-2D4B-45B2-9929-D99939BA6135}"/>
                </a:ext>
              </a:extLst>
            </p:cNvPr>
            <p:cNvSpPr/>
            <p:nvPr/>
          </p:nvSpPr>
          <p:spPr>
            <a:xfrm flipH="1">
              <a:off x="4543248" y="2367182"/>
              <a:ext cx="1635977" cy="1635977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rgbClr val="0680C3"/>
            </a:solidFill>
            <a:ln w="88900">
              <a:solidFill>
                <a:schemeClr val="bg1"/>
              </a:solidFill>
            </a:ln>
            <a:effectLst>
              <a:innerShdw blurRad="127000" dist="127000" dir="90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1" name="Teardrop 3">
              <a:extLst>
                <a:ext uri="{FF2B5EF4-FFF2-40B4-BE49-F238E27FC236}">
                  <a16:creationId xmlns:a16="http://schemas.microsoft.com/office/drawing/2014/main" id="{8C3D9471-AB3C-4C9F-B317-714C0C85C3B0}"/>
                </a:ext>
              </a:extLst>
            </p:cNvPr>
            <p:cNvSpPr/>
            <p:nvPr/>
          </p:nvSpPr>
          <p:spPr>
            <a:xfrm flipH="1">
              <a:off x="4881461" y="2726202"/>
              <a:ext cx="1249375" cy="1249375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그룹 145">
            <a:extLst>
              <a:ext uri="{FF2B5EF4-FFF2-40B4-BE49-F238E27FC236}">
                <a16:creationId xmlns:a16="http://schemas.microsoft.com/office/drawing/2014/main" id="{67BD1D34-261B-4E71-BF25-893DF2AB90B6}"/>
              </a:ext>
            </a:extLst>
          </p:cNvPr>
          <p:cNvGrpSpPr/>
          <p:nvPr/>
        </p:nvGrpSpPr>
        <p:grpSpPr>
          <a:xfrm rot="8556538">
            <a:off x="10525595" y="2005346"/>
            <a:ext cx="474037" cy="474037"/>
            <a:chOff x="4543248" y="2367182"/>
            <a:chExt cx="1635977" cy="1635977"/>
          </a:xfrm>
        </p:grpSpPr>
        <p:sp>
          <p:nvSpPr>
            <p:cNvPr id="68" name="Teardrop 3">
              <a:extLst>
                <a:ext uri="{FF2B5EF4-FFF2-40B4-BE49-F238E27FC236}">
                  <a16:creationId xmlns:a16="http://schemas.microsoft.com/office/drawing/2014/main" id="{3284C7E4-5A83-4E11-AC4F-6FF504CBB599}"/>
                </a:ext>
              </a:extLst>
            </p:cNvPr>
            <p:cNvSpPr/>
            <p:nvPr/>
          </p:nvSpPr>
          <p:spPr>
            <a:xfrm flipH="1">
              <a:off x="4543248" y="2367182"/>
              <a:ext cx="1635977" cy="1635977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rgbClr val="07A398"/>
            </a:solidFill>
            <a:ln w="88900">
              <a:noFill/>
            </a:ln>
            <a:effectLst>
              <a:innerShdw blurRad="127000" dist="127000" dir="90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9" name="Teardrop 3">
              <a:extLst>
                <a:ext uri="{FF2B5EF4-FFF2-40B4-BE49-F238E27FC236}">
                  <a16:creationId xmlns:a16="http://schemas.microsoft.com/office/drawing/2014/main" id="{A077B864-C8C8-4828-AA91-7CD906F7AC8A}"/>
                </a:ext>
              </a:extLst>
            </p:cNvPr>
            <p:cNvSpPr/>
            <p:nvPr/>
          </p:nvSpPr>
          <p:spPr>
            <a:xfrm flipH="1">
              <a:off x="4881461" y="2726202"/>
              <a:ext cx="1249375" cy="1249375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그룹 148">
            <a:extLst>
              <a:ext uri="{FF2B5EF4-FFF2-40B4-BE49-F238E27FC236}">
                <a16:creationId xmlns:a16="http://schemas.microsoft.com/office/drawing/2014/main" id="{ACF6DEE8-F125-48DB-9E26-410B8DEC86B7}"/>
              </a:ext>
            </a:extLst>
          </p:cNvPr>
          <p:cNvGrpSpPr/>
          <p:nvPr/>
        </p:nvGrpSpPr>
        <p:grpSpPr>
          <a:xfrm rot="4494514">
            <a:off x="9502747" y="1657041"/>
            <a:ext cx="474037" cy="474037"/>
            <a:chOff x="4543248" y="2367182"/>
            <a:chExt cx="1635977" cy="1635977"/>
          </a:xfrm>
        </p:grpSpPr>
        <p:sp>
          <p:nvSpPr>
            <p:cNvPr id="66" name="Teardrop 3">
              <a:extLst>
                <a:ext uri="{FF2B5EF4-FFF2-40B4-BE49-F238E27FC236}">
                  <a16:creationId xmlns:a16="http://schemas.microsoft.com/office/drawing/2014/main" id="{2EA2391B-DC35-4D65-B117-4E7CCBFFA9EA}"/>
                </a:ext>
              </a:extLst>
            </p:cNvPr>
            <p:cNvSpPr/>
            <p:nvPr/>
          </p:nvSpPr>
          <p:spPr>
            <a:xfrm flipH="1">
              <a:off x="4543248" y="2367182"/>
              <a:ext cx="1635977" cy="1635977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rgbClr val="E62601"/>
            </a:solidFill>
            <a:ln w="88900">
              <a:noFill/>
            </a:ln>
            <a:effectLst>
              <a:innerShdw blurRad="127000" dist="127000" dir="90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7" name="Teardrop 3">
              <a:extLst>
                <a:ext uri="{FF2B5EF4-FFF2-40B4-BE49-F238E27FC236}">
                  <a16:creationId xmlns:a16="http://schemas.microsoft.com/office/drawing/2014/main" id="{4557BCEC-FBCC-4CF7-8451-C940ACCD7964}"/>
                </a:ext>
              </a:extLst>
            </p:cNvPr>
            <p:cNvSpPr/>
            <p:nvPr/>
          </p:nvSpPr>
          <p:spPr>
            <a:xfrm flipH="1">
              <a:off x="4881461" y="2726202"/>
              <a:ext cx="1249375" cy="1249375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그룹 151">
            <a:extLst>
              <a:ext uri="{FF2B5EF4-FFF2-40B4-BE49-F238E27FC236}">
                <a16:creationId xmlns:a16="http://schemas.microsoft.com/office/drawing/2014/main" id="{ED5D5728-2013-4D10-A649-96190ED4B7C6}"/>
              </a:ext>
            </a:extLst>
          </p:cNvPr>
          <p:cNvGrpSpPr/>
          <p:nvPr/>
        </p:nvGrpSpPr>
        <p:grpSpPr>
          <a:xfrm rot="19971922">
            <a:off x="8607069" y="1473957"/>
            <a:ext cx="474037" cy="474037"/>
            <a:chOff x="4543248" y="2367182"/>
            <a:chExt cx="1635977" cy="1635977"/>
          </a:xfrm>
        </p:grpSpPr>
        <p:sp>
          <p:nvSpPr>
            <p:cNvPr id="64" name="Teardrop 3">
              <a:extLst>
                <a:ext uri="{FF2B5EF4-FFF2-40B4-BE49-F238E27FC236}">
                  <a16:creationId xmlns:a16="http://schemas.microsoft.com/office/drawing/2014/main" id="{96F91E12-ECD0-4EBF-A3AF-15FF45EA2577}"/>
                </a:ext>
              </a:extLst>
            </p:cNvPr>
            <p:cNvSpPr/>
            <p:nvPr/>
          </p:nvSpPr>
          <p:spPr>
            <a:xfrm flipH="1">
              <a:off x="4543248" y="2367182"/>
              <a:ext cx="1635977" cy="1635977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rgbClr val="E62601"/>
            </a:solidFill>
            <a:ln w="88900">
              <a:noFill/>
            </a:ln>
            <a:effectLst>
              <a:innerShdw blurRad="127000" dist="127000" dir="90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5" name="Teardrop 3">
              <a:extLst>
                <a:ext uri="{FF2B5EF4-FFF2-40B4-BE49-F238E27FC236}">
                  <a16:creationId xmlns:a16="http://schemas.microsoft.com/office/drawing/2014/main" id="{6FF615E0-238D-4E01-B82B-F8A3E1F1A34F}"/>
                </a:ext>
              </a:extLst>
            </p:cNvPr>
            <p:cNvSpPr/>
            <p:nvPr/>
          </p:nvSpPr>
          <p:spPr>
            <a:xfrm flipH="1">
              <a:off x="4881461" y="2726202"/>
              <a:ext cx="1249375" cy="1249375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39" name="Rectangle 9">
            <a:extLst>
              <a:ext uri="{FF2B5EF4-FFF2-40B4-BE49-F238E27FC236}">
                <a16:creationId xmlns:a16="http://schemas.microsoft.com/office/drawing/2014/main" id="{A8262E89-65A0-4D55-BB22-658D0CBE0372}"/>
              </a:ext>
            </a:extLst>
          </p:cNvPr>
          <p:cNvSpPr/>
          <p:nvPr/>
        </p:nvSpPr>
        <p:spPr>
          <a:xfrm>
            <a:off x="10978396" y="1000711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07A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 dirty="0"/>
          </a:p>
        </p:txBody>
      </p:sp>
      <p:sp>
        <p:nvSpPr>
          <p:cNvPr id="42" name="Freeform 18">
            <a:extLst>
              <a:ext uri="{FF2B5EF4-FFF2-40B4-BE49-F238E27FC236}">
                <a16:creationId xmlns:a16="http://schemas.microsoft.com/office/drawing/2014/main" id="{CBE13F1F-F2A2-41FF-9BE1-739F8979D83D}"/>
              </a:ext>
            </a:extLst>
          </p:cNvPr>
          <p:cNvSpPr/>
          <p:nvPr/>
        </p:nvSpPr>
        <p:spPr>
          <a:xfrm>
            <a:off x="9120750" y="641024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E62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 dirty="0"/>
          </a:p>
        </p:txBody>
      </p:sp>
      <p:sp>
        <p:nvSpPr>
          <p:cNvPr id="43" name="Rounded Rectangle 5">
            <a:extLst>
              <a:ext uri="{FF2B5EF4-FFF2-40B4-BE49-F238E27FC236}">
                <a16:creationId xmlns:a16="http://schemas.microsoft.com/office/drawing/2014/main" id="{987F0F85-D60F-4A09-B78C-B3E3FBA96443}"/>
              </a:ext>
            </a:extLst>
          </p:cNvPr>
          <p:cNvSpPr>
            <a:spLocks noChangeAspect="1"/>
          </p:cNvSpPr>
          <p:nvPr/>
        </p:nvSpPr>
        <p:spPr>
          <a:xfrm flipH="1">
            <a:off x="7254789" y="1476187"/>
            <a:ext cx="356269" cy="29390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FB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7C143AF-B25B-4140-AC80-387E42CF2D58}"/>
              </a:ext>
            </a:extLst>
          </p:cNvPr>
          <p:cNvGrpSpPr/>
          <p:nvPr/>
        </p:nvGrpSpPr>
        <p:grpSpPr>
          <a:xfrm>
            <a:off x="1406381" y="1031696"/>
            <a:ext cx="4436714" cy="738665"/>
            <a:chOff x="5839016" y="1694031"/>
            <a:chExt cx="2277032" cy="738665"/>
          </a:xfrm>
        </p:grpSpPr>
        <p:sp>
          <p:nvSpPr>
            <p:cNvPr id="62" name="TextBox 282">
              <a:extLst>
                <a:ext uri="{FF2B5EF4-FFF2-40B4-BE49-F238E27FC236}">
                  <a16:creationId xmlns:a16="http://schemas.microsoft.com/office/drawing/2014/main" id="{0D3E06A5-E942-49E6-AF3D-E7E764BEB7E1}"/>
                </a:ext>
              </a:extLst>
            </p:cNvPr>
            <p:cNvSpPr txBox="1"/>
            <p:nvPr/>
          </p:nvSpPr>
          <p:spPr>
            <a:xfrm>
              <a:off x="5839020" y="1694031"/>
              <a:ext cx="2277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o-RO" altLang="ko-KR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Noțiuni noi</a:t>
              </a:r>
              <a:endPara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283">
              <a:extLst>
                <a:ext uri="{FF2B5EF4-FFF2-40B4-BE49-F238E27FC236}">
                  <a16:creationId xmlns:a16="http://schemas.microsoft.com/office/drawing/2014/main" id="{307F89D9-C131-44D8-B219-A3DEA3AE42C5}"/>
                </a:ext>
              </a:extLst>
            </p:cNvPr>
            <p:cNvSpPr txBox="1"/>
            <p:nvPr/>
          </p:nvSpPr>
          <p:spPr>
            <a:xfrm>
              <a:off x="5839016" y="1971031"/>
              <a:ext cx="2277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7984B52-FA5B-4450-92E3-2B054C2E90ED}"/>
              </a:ext>
            </a:extLst>
          </p:cNvPr>
          <p:cNvGrpSpPr/>
          <p:nvPr/>
        </p:nvGrpSpPr>
        <p:grpSpPr>
          <a:xfrm>
            <a:off x="1441130" y="1722399"/>
            <a:ext cx="4436714" cy="738665"/>
            <a:chOff x="5839016" y="1694031"/>
            <a:chExt cx="2277032" cy="738665"/>
          </a:xfrm>
        </p:grpSpPr>
        <p:sp>
          <p:nvSpPr>
            <p:cNvPr id="60" name="TextBox 285">
              <a:extLst>
                <a:ext uri="{FF2B5EF4-FFF2-40B4-BE49-F238E27FC236}">
                  <a16:creationId xmlns:a16="http://schemas.microsoft.com/office/drawing/2014/main" id="{F171DDDE-93DC-449B-BA8F-436BD9F6EFAE}"/>
                </a:ext>
              </a:extLst>
            </p:cNvPr>
            <p:cNvSpPr txBox="1"/>
            <p:nvPr/>
          </p:nvSpPr>
          <p:spPr>
            <a:xfrm>
              <a:off x="5839020" y="1694031"/>
              <a:ext cx="2277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o-RO" altLang="ko-KR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Cicluri de pregătire profesională</a:t>
              </a:r>
              <a:endPara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286">
              <a:extLst>
                <a:ext uri="{FF2B5EF4-FFF2-40B4-BE49-F238E27FC236}">
                  <a16:creationId xmlns:a16="http://schemas.microsoft.com/office/drawing/2014/main" id="{D9FB09E1-0A88-4199-A771-964F69A82301}"/>
                </a:ext>
              </a:extLst>
            </p:cNvPr>
            <p:cNvSpPr txBox="1"/>
            <p:nvPr/>
          </p:nvSpPr>
          <p:spPr>
            <a:xfrm>
              <a:off x="5839016" y="1971031"/>
              <a:ext cx="2277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FC5CD56-13A7-4497-A482-D9C923549A2A}"/>
              </a:ext>
            </a:extLst>
          </p:cNvPr>
          <p:cNvGrpSpPr/>
          <p:nvPr/>
        </p:nvGrpSpPr>
        <p:grpSpPr>
          <a:xfrm>
            <a:off x="1441126" y="2434543"/>
            <a:ext cx="4436714" cy="738665"/>
            <a:chOff x="5839016" y="1694031"/>
            <a:chExt cx="2277032" cy="738665"/>
          </a:xfrm>
        </p:grpSpPr>
        <p:sp>
          <p:nvSpPr>
            <p:cNvPr id="58" name="TextBox 288">
              <a:extLst>
                <a:ext uri="{FF2B5EF4-FFF2-40B4-BE49-F238E27FC236}">
                  <a16:creationId xmlns:a16="http://schemas.microsoft.com/office/drawing/2014/main" id="{E04FE100-EE6D-43BA-8233-1DA72CD1F990}"/>
                </a:ext>
              </a:extLst>
            </p:cNvPr>
            <p:cNvSpPr txBox="1"/>
            <p:nvPr/>
          </p:nvSpPr>
          <p:spPr>
            <a:xfrm>
              <a:off x="5839020" y="1694031"/>
              <a:ext cx="2277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o-RO" altLang="ko-KR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Distribuție</a:t>
              </a:r>
              <a:endPara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289">
              <a:extLst>
                <a:ext uri="{FF2B5EF4-FFF2-40B4-BE49-F238E27FC236}">
                  <a16:creationId xmlns:a16="http://schemas.microsoft.com/office/drawing/2014/main" id="{6621850F-A952-43F0-85C8-D0D6A26C5CD2}"/>
                </a:ext>
              </a:extLst>
            </p:cNvPr>
            <p:cNvSpPr txBox="1"/>
            <p:nvPr/>
          </p:nvSpPr>
          <p:spPr>
            <a:xfrm>
              <a:off x="5839016" y="1971031"/>
              <a:ext cx="2277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94CEF67-7B2E-49D4-B1D2-ABCB3C1BF062}"/>
              </a:ext>
            </a:extLst>
          </p:cNvPr>
          <p:cNvGrpSpPr/>
          <p:nvPr/>
        </p:nvGrpSpPr>
        <p:grpSpPr>
          <a:xfrm>
            <a:off x="1441118" y="3220081"/>
            <a:ext cx="4436714" cy="738665"/>
            <a:chOff x="5839016" y="1694031"/>
            <a:chExt cx="2277032" cy="738665"/>
          </a:xfrm>
        </p:grpSpPr>
        <p:sp>
          <p:nvSpPr>
            <p:cNvPr id="56" name="TextBox 291">
              <a:extLst>
                <a:ext uri="{FF2B5EF4-FFF2-40B4-BE49-F238E27FC236}">
                  <a16:creationId xmlns:a16="http://schemas.microsoft.com/office/drawing/2014/main" id="{0D3B8F7A-F4B0-4D4C-A76A-15910A952F5D}"/>
                </a:ext>
              </a:extLst>
            </p:cNvPr>
            <p:cNvSpPr txBox="1"/>
            <p:nvPr/>
          </p:nvSpPr>
          <p:spPr>
            <a:xfrm>
              <a:off x="5839020" y="1694031"/>
              <a:ext cx="2277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o-RO" altLang="ko-KR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Conducere executivă</a:t>
              </a:r>
              <a:endPara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292">
              <a:extLst>
                <a:ext uri="{FF2B5EF4-FFF2-40B4-BE49-F238E27FC236}">
                  <a16:creationId xmlns:a16="http://schemas.microsoft.com/office/drawing/2014/main" id="{A6AA2242-9FB9-44B9-8523-691737523AED}"/>
                </a:ext>
              </a:extLst>
            </p:cNvPr>
            <p:cNvSpPr txBox="1"/>
            <p:nvPr/>
          </p:nvSpPr>
          <p:spPr>
            <a:xfrm>
              <a:off x="5839016" y="1971031"/>
              <a:ext cx="2277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97AAA30-900F-413B-AFE4-3760AB136061}"/>
              </a:ext>
            </a:extLst>
          </p:cNvPr>
          <p:cNvGrpSpPr/>
          <p:nvPr/>
        </p:nvGrpSpPr>
        <p:grpSpPr>
          <a:xfrm>
            <a:off x="1441110" y="4059068"/>
            <a:ext cx="4436714" cy="738665"/>
            <a:chOff x="5839016" y="1694031"/>
            <a:chExt cx="2277032" cy="738665"/>
          </a:xfrm>
        </p:grpSpPr>
        <p:sp>
          <p:nvSpPr>
            <p:cNvPr id="54" name="TextBox 294">
              <a:extLst>
                <a:ext uri="{FF2B5EF4-FFF2-40B4-BE49-F238E27FC236}">
                  <a16:creationId xmlns:a16="http://schemas.microsoft.com/office/drawing/2014/main" id="{4D37766F-81E6-4628-BDE6-E08957C80567}"/>
                </a:ext>
              </a:extLst>
            </p:cNvPr>
            <p:cNvSpPr txBox="1"/>
            <p:nvPr/>
          </p:nvSpPr>
          <p:spPr>
            <a:xfrm>
              <a:off x="5839020" y="1694031"/>
              <a:ext cx="2277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o-RO" altLang="ko-KR" sz="2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Artibuții</a:t>
              </a:r>
              <a:r>
                <a:rPr lang="ro-RO" altLang="ko-KR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noi ISF</a:t>
              </a:r>
              <a:endPara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295">
              <a:extLst>
                <a:ext uri="{FF2B5EF4-FFF2-40B4-BE49-F238E27FC236}">
                  <a16:creationId xmlns:a16="http://schemas.microsoft.com/office/drawing/2014/main" id="{197DC986-6E62-4D37-BA54-764780252494}"/>
                </a:ext>
              </a:extLst>
            </p:cNvPr>
            <p:cNvSpPr txBox="1"/>
            <p:nvPr/>
          </p:nvSpPr>
          <p:spPr>
            <a:xfrm>
              <a:off x="5839016" y="1971031"/>
              <a:ext cx="2277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9" name="Rectangle 9">
            <a:extLst>
              <a:ext uri="{FF2B5EF4-FFF2-40B4-BE49-F238E27FC236}">
                <a16:creationId xmlns:a16="http://schemas.microsoft.com/office/drawing/2014/main" id="{5696C3A0-B752-4033-95D3-368310DDC563}"/>
              </a:ext>
            </a:extLst>
          </p:cNvPr>
          <p:cNvSpPr/>
          <p:nvPr/>
        </p:nvSpPr>
        <p:spPr>
          <a:xfrm>
            <a:off x="773061" y="3289807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07A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 dirty="0"/>
          </a:p>
        </p:txBody>
      </p:sp>
      <p:sp>
        <p:nvSpPr>
          <p:cNvPr id="52" name="Freeform 18">
            <a:extLst>
              <a:ext uri="{FF2B5EF4-FFF2-40B4-BE49-F238E27FC236}">
                <a16:creationId xmlns:a16="http://schemas.microsoft.com/office/drawing/2014/main" id="{E863A2D3-A06F-4F16-A2EE-DA58D853F395}"/>
              </a:ext>
            </a:extLst>
          </p:cNvPr>
          <p:cNvSpPr/>
          <p:nvPr/>
        </p:nvSpPr>
        <p:spPr>
          <a:xfrm>
            <a:off x="713604" y="1035550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E62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 dirty="0"/>
          </a:p>
        </p:txBody>
      </p:sp>
      <p:sp>
        <p:nvSpPr>
          <p:cNvPr id="53" name="Rounded Rectangle 5">
            <a:extLst>
              <a:ext uri="{FF2B5EF4-FFF2-40B4-BE49-F238E27FC236}">
                <a16:creationId xmlns:a16="http://schemas.microsoft.com/office/drawing/2014/main" id="{3B92E876-D20A-4037-BD42-ECB19567A28C}"/>
              </a:ext>
            </a:extLst>
          </p:cNvPr>
          <p:cNvSpPr>
            <a:spLocks noChangeAspect="1"/>
          </p:cNvSpPr>
          <p:nvPr/>
        </p:nvSpPr>
        <p:spPr>
          <a:xfrm flipH="1">
            <a:off x="782319" y="1875095"/>
            <a:ext cx="356269" cy="29390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FB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 dirty="0"/>
          </a:p>
        </p:txBody>
      </p:sp>
      <p:sp>
        <p:nvSpPr>
          <p:cNvPr id="95" name="Oval 32">
            <a:extLst>
              <a:ext uri="{FF2B5EF4-FFF2-40B4-BE49-F238E27FC236}">
                <a16:creationId xmlns:a16="http://schemas.microsoft.com/office/drawing/2014/main" id="{2D79E32A-AD9C-4378-AF97-36F2AF7258E5}"/>
              </a:ext>
            </a:extLst>
          </p:cNvPr>
          <p:cNvSpPr/>
          <p:nvPr/>
        </p:nvSpPr>
        <p:spPr>
          <a:xfrm>
            <a:off x="7046144" y="2950358"/>
            <a:ext cx="392569" cy="39205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rgbClr val="90C22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6" name="Oval 32">
            <a:extLst>
              <a:ext uri="{FF2B5EF4-FFF2-40B4-BE49-F238E27FC236}">
                <a16:creationId xmlns:a16="http://schemas.microsoft.com/office/drawing/2014/main" id="{52472C3D-EAFC-4B8B-A467-890E11E7378A}"/>
              </a:ext>
            </a:extLst>
          </p:cNvPr>
          <p:cNvSpPr/>
          <p:nvPr/>
        </p:nvSpPr>
        <p:spPr>
          <a:xfrm>
            <a:off x="747235" y="2523568"/>
            <a:ext cx="392569" cy="39205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rgbClr val="90C22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7" name="Block Arc 25">
            <a:extLst>
              <a:ext uri="{FF2B5EF4-FFF2-40B4-BE49-F238E27FC236}">
                <a16:creationId xmlns:a16="http://schemas.microsoft.com/office/drawing/2014/main" id="{E0104946-7325-4DA0-9D5D-361AF0BE8F72}"/>
              </a:ext>
            </a:extLst>
          </p:cNvPr>
          <p:cNvSpPr/>
          <p:nvPr/>
        </p:nvSpPr>
        <p:spPr>
          <a:xfrm>
            <a:off x="807579" y="4078303"/>
            <a:ext cx="302745" cy="43737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0680C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8" name="Block Arc 25">
            <a:extLst>
              <a:ext uri="{FF2B5EF4-FFF2-40B4-BE49-F238E27FC236}">
                <a16:creationId xmlns:a16="http://schemas.microsoft.com/office/drawing/2014/main" id="{8F63FABB-4435-40B9-9220-573FCD3BA820}"/>
              </a:ext>
            </a:extLst>
          </p:cNvPr>
          <p:cNvSpPr/>
          <p:nvPr/>
        </p:nvSpPr>
        <p:spPr>
          <a:xfrm>
            <a:off x="11023043" y="2609875"/>
            <a:ext cx="302745" cy="43737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0680C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6913226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C0BBA93-96E2-4926-8AC7-1259E4806565}"/>
              </a:ext>
            </a:extLst>
          </p:cNvPr>
          <p:cNvSpPr/>
          <p:nvPr/>
        </p:nvSpPr>
        <p:spPr>
          <a:xfrm>
            <a:off x="1340157" y="1316771"/>
            <a:ext cx="1696030" cy="1696030"/>
          </a:xfrm>
          <a:prstGeom prst="roundRect">
            <a:avLst>
              <a:gd name="adj" fmla="val 10456"/>
            </a:avLst>
          </a:prstGeom>
          <a:solidFill>
            <a:srgbClr val="E62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E962B78-7F2D-4C8C-AA49-9D5480E61F7D}"/>
              </a:ext>
            </a:extLst>
          </p:cNvPr>
          <p:cNvSpPr/>
          <p:nvPr/>
        </p:nvSpPr>
        <p:spPr>
          <a:xfrm>
            <a:off x="3189560" y="888374"/>
            <a:ext cx="2124427" cy="2124427"/>
          </a:xfrm>
          <a:prstGeom prst="roundRect">
            <a:avLst>
              <a:gd name="adj" fmla="val 10456"/>
            </a:avLst>
          </a:prstGeom>
          <a:solidFill>
            <a:srgbClr val="FB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68FF155-CA23-4413-A742-FF4A5AE7E3B9}"/>
              </a:ext>
            </a:extLst>
          </p:cNvPr>
          <p:cNvSpPr/>
          <p:nvPr/>
        </p:nvSpPr>
        <p:spPr>
          <a:xfrm flipH="1">
            <a:off x="3207091" y="3171113"/>
            <a:ext cx="1988348" cy="1988348"/>
          </a:xfrm>
          <a:prstGeom prst="roundRect">
            <a:avLst>
              <a:gd name="adj" fmla="val 10456"/>
            </a:avLst>
          </a:prstGeom>
          <a:solidFill>
            <a:srgbClr val="90C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909F51-7C27-4AE0-A5C2-BD203C8A2518}"/>
              </a:ext>
            </a:extLst>
          </p:cNvPr>
          <p:cNvSpPr/>
          <p:nvPr/>
        </p:nvSpPr>
        <p:spPr>
          <a:xfrm flipH="1">
            <a:off x="545607" y="3170956"/>
            <a:ext cx="2490580" cy="2651346"/>
          </a:xfrm>
          <a:prstGeom prst="roundRect">
            <a:avLst>
              <a:gd name="adj" fmla="val 10456"/>
            </a:avLst>
          </a:prstGeom>
          <a:solidFill>
            <a:srgbClr val="07A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8255575-173D-4F54-A9D2-60F60E66C47D}"/>
              </a:ext>
            </a:extLst>
          </p:cNvPr>
          <p:cNvSpPr/>
          <p:nvPr/>
        </p:nvSpPr>
        <p:spPr>
          <a:xfrm flipH="1">
            <a:off x="3173760" y="1023222"/>
            <a:ext cx="2004391" cy="2004391"/>
          </a:xfrm>
          <a:custGeom>
            <a:avLst/>
            <a:gdLst>
              <a:gd name="connsiteX0" fmla="*/ 1794812 w 2004391"/>
              <a:gd name="connsiteY0" fmla="*/ 0 h 2004391"/>
              <a:gd name="connsiteX1" fmla="*/ 209579 w 2004391"/>
              <a:gd name="connsiteY1" fmla="*/ 0 h 2004391"/>
              <a:gd name="connsiteX2" fmla="*/ 0 w 2004391"/>
              <a:gd name="connsiteY2" fmla="*/ 209579 h 2004391"/>
              <a:gd name="connsiteX3" fmla="*/ 0 w 2004391"/>
              <a:gd name="connsiteY3" fmla="*/ 1794812 h 2004391"/>
              <a:gd name="connsiteX4" fmla="*/ 209579 w 2004391"/>
              <a:gd name="connsiteY4" fmla="*/ 2004391 h 2004391"/>
              <a:gd name="connsiteX5" fmla="*/ 1310262 w 2004391"/>
              <a:gd name="connsiteY5" fmla="*/ 2004391 h 2004391"/>
              <a:gd name="connsiteX6" fmla="*/ 1310959 w 2004391"/>
              <a:gd name="connsiteY6" fmla="*/ 1990590 h 2004391"/>
              <a:gd name="connsiteX7" fmla="*/ 1996023 w 2004391"/>
              <a:gd name="connsiteY7" fmla="*/ 1305526 h 2004391"/>
              <a:gd name="connsiteX8" fmla="*/ 2004391 w 2004391"/>
              <a:gd name="connsiteY8" fmla="*/ 1305103 h 2004391"/>
              <a:gd name="connsiteX9" fmla="*/ 2004391 w 2004391"/>
              <a:gd name="connsiteY9" fmla="*/ 209579 h 2004391"/>
              <a:gd name="connsiteX10" fmla="*/ 1794812 w 2004391"/>
              <a:gd name="connsiteY10" fmla="*/ 0 h 2004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4391" h="2004391">
                <a:moveTo>
                  <a:pt x="1794812" y="0"/>
                </a:moveTo>
                <a:lnTo>
                  <a:pt x="209579" y="0"/>
                </a:lnTo>
                <a:cubicBezTo>
                  <a:pt x="93832" y="0"/>
                  <a:pt x="0" y="93832"/>
                  <a:pt x="0" y="209579"/>
                </a:cubicBezTo>
                <a:lnTo>
                  <a:pt x="0" y="1794812"/>
                </a:lnTo>
                <a:cubicBezTo>
                  <a:pt x="0" y="1910559"/>
                  <a:pt x="93832" y="2004391"/>
                  <a:pt x="209579" y="2004391"/>
                </a:cubicBezTo>
                <a:lnTo>
                  <a:pt x="1310262" y="2004391"/>
                </a:lnTo>
                <a:lnTo>
                  <a:pt x="1310959" y="1990590"/>
                </a:lnTo>
                <a:cubicBezTo>
                  <a:pt x="1347642" y="1629375"/>
                  <a:pt x="1634808" y="1342209"/>
                  <a:pt x="1996023" y="1305526"/>
                </a:cubicBezTo>
                <a:lnTo>
                  <a:pt x="2004391" y="1305103"/>
                </a:lnTo>
                <a:lnTo>
                  <a:pt x="2004391" y="209579"/>
                </a:lnTo>
                <a:cubicBezTo>
                  <a:pt x="2004391" y="93832"/>
                  <a:pt x="1910559" y="0"/>
                  <a:pt x="17948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510570D-C4EF-4FFA-B1A2-14E166FDC36A}"/>
              </a:ext>
            </a:extLst>
          </p:cNvPr>
          <p:cNvSpPr/>
          <p:nvPr/>
        </p:nvSpPr>
        <p:spPr>
          <a:xfrm flipH="1">
            <a:off x="1418551" y="1426775"/>
            <a:ext cx="1600200" cy="1600200"/>
          </a:xfrm>
          <a:custGeom>
            <a:avLst/>
            <a:gdLst>
              <a:gd name="connsiteX0" fmla="*/ 1432883 w 1600200"/>
              <a:gd name="connsiteY0" fmla="*/ 0 h 1600200"/>
              <a:gd name="connsiteX1" fmla="*/ 167317 w 1600200"/>
              <a:gd name="connsiteY1" fmla="*/ 0 h 1600200"/>
              <a:gd name="connsiteX2" fmla="*/ 0 w 1600200"/>
              <a:gd name="connsiteY2" fmla="*/ 167317 h 1600200"/>
              <a:gd name="connsiteX3" fmla="*/ 0 w 1600200"/>
              <a:gd name="connsiteY3" fmla="*/ 901026 h 1600200"/>
              <a:gd name="connsiteX4" fmla="*/ 6115 w 1600200"/>
              <a:gd name="connsiteY4" fmla="*/ 901335 h 1600200"/>
              <a:gd name="connsiteX5" fmla="*/ 691179 w 1600200"/>
              <a:gd name="connsiteY5" fmla="*/ 1586399 h 1600200"/>
              <a:gd name="connsiteX6" fmla="*/ 691876 w 1600200"/>
              <a:gd name="connsiteY6" fmla="*/ 1600200 h 1600200"/>
              <a:gd name="connsiteX7" fmla="*/ 1432883 w 1600200"/>
              <a:gd name="connsiteY7" fmla="*/ 1600200 h 1600200"/>
              <a:gd name="connsiteX8" fmla="*/ 1600200 w 1600200"/>
              <a:gd name="connsiteY8" fmla="*/ 1432883 h 1600200"/>
              <a:gd name="connsiteX9" fmla="*/ 1600200 w 1600200"/>
              <a:gd name="connsiteY9" fmla="*/ 167317 h 1600200"/>
              <a:gd name="connsiteX10" fmla="*/ 1432883 w 1600200"/>
              <a:gd name="connsiteY10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00200" h="1600200">
                <a:moveTo>
                  <a:pt x="1432883" y="0"/>
                </a:moveTo>
                <a:lnTo>
                  <a:pt x="167317" y="0"/>
                </a:lnTo>
                <a:cubicBezTo>
                  <a:pt x="74910" y="0"/>
                  <a:pt x="0" y="74910"/>
                  <a:pt x="0" y="167317"/>
                </a:cubicBezTo>
                <a:lnTo>
                  <a:pt x="0" y="901026"/>
                </a:lnTo>
                <a:lnTo>
                  <a:pt x="6115" y="901335"/>
                </a:lnTo>
                <a:cubicBezTo>
                  <a:pt x="367330" y="938018"/>
                  <a:pt x="654496" y="1225184"/>
                  <a:pt x="691179" y="1586399"/>
                </a:cubicBezTo>
                <a:lnTo>
                  <a:pt x="691876" y="1600200"/>
                </a:lnTo>
                <a:lnTo>
                  <a:pt x="1432883" y="1600200"/>
                </a:lnTo>
                <a:cubicBezTo>
                  <a:pt x="1525290" y="1600200"/>
                  <a:pt x="1600200" y="1525290"/>
                  <a:pt x="1600200" y="1432883"/>
                </a:cubicBezTo>
                <a:lnTo>
                  <a:pt x="1600200" y="167317"/>
                </a:lnTo>
                <a:cubicBezTo>
                  <a:pt x="1600200" y="74910"/>
                  <a:pt x="1525290" y="0"/>
                  <a:pt x="14328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3A8FE27-2B48-4016-A784-EBBED68BB267}"/>
              </a:ext>
            </a:extLst>
          </p:cNvPr>
          <p:cNvSpPr/>
          <p:nvPr/>
        </p:nvSpPr>
        <p:spPr>
          <a:xfrm flipH="1">
            <a:off x="2336157" y="2324785"/>
            <a:ext cx="1534998" cy="1534998"/>
          </a:xfrm>
          <a:custGeom>
            <a:avLst/>
            <a:gdLst>
              <a:gd name="connsiteX0" fmla="*/ 767499 w 1534998"/>
              <a:gd name="connsiteY0" fmla="*/ 0 h 1534998"/>
              <a:gd name="connsiteX1" fmla="*/ 697395 w 1534998"/>
              <a:gd name="connsiteY1" fmla="*/ 3540 h 1534998"/>
              <a:gd name="connsiteX2" fmla="*/ 697395 w 1534998"/>
              <a:gd name="connsiteY2" fmla="*/ 493249 h 1534998"/>
              <a:gd name="connsiteX3" fmla="*/ 487816 w 1534998"/>
              <a:gd name="connsiteY3" fmla="*/ 702828 h 1534998"/>
              <a:gd name="connsiteX4" fmla="*/ 3266 w 1534998"/>
              <a:gd name="connsiteY4" fmla="*/ 702828 h 1534998"/>
              <a:gd name="connsiteX5" fmla="*/ 0 w 1534998"/>
              <a:gd name="connsiteY5" fmla="*/ 767499 h 1534998"/>
              <a:gd name="connsiteX6" fmla="*/ 3963 w 1534998"/>
              <a:gd name="connsiteY6" fmla="*/ 845971 h 1534998"/>
              <a:gd name="connsiteX7" fmla="*/ 4891 w 1534998"/>
              <a:gd name="connsiteY7" fmla="*/ 852047 h 1534998"/>
              <a:gd name="connsiteX8" fmla="*/ 501240 w 1534998"/>
              <a:gd name="connsiteY8" fmla="*/ 852047 h 1534998"/>
              <a:gd name="connsiteX9" fmla="*/ 697395 w 1534998"/>
              <a:gd name="connsiteY9" fmla="*/ 1048202 h 1534998"/>
              <a:gd name="connsiteX10" fmla="*/ 697395 w 1534998"/>
              <a:gd name="connsiteY10" fmla="*/ 1531458 h 1534998"/>
              <a:gd name="connsiteX11" fmla="*/ 767499 w 1534998"/>
              <a:gd name="connsiteY11" fmla="*/ 1534998 h 1534998"/>
              <a:gd name="connsiteX12" fmla="*/ 839856 w 1534998"/>
              <a:gd name="connsiteY12" fmla="*/ 1531344 h 1534998"/>
              <a:gd name="connsiteX13" fmla="*/ 839856 w 1534998"/>
              <a:gd name="connsiteY13" fmla="*/ 1097748 h 1534998"/>
              <a:gd name="connsiteX14" fmla="*/ 1085557 w 1534998"/>
              <a:gd name="connsiteY14" fmla="*/ 852047 h 1534998"/>
              <a:gd name="connsiteX15" fmla="*/ 1530108 w 1534998"/>
              <a:gd name="connsiteY15" fmla="*/ 852047 h 1534998"/>
              <a:gd name="connsiteX16" fmla="*/ 1531035 w 1534998"/>
              <a:gd name="connsiteY16" fmla="*/ 845971 h 1534998"/>
              <a:gd name="connsiteX17" fmla="*/ 1534998 w 1534998"/>
              <a:gd name="connsiteY17" fmla="*/ 767499 h 1534998"/>
              <a:gd name="connsiteX18" fmla="*/ 1531732 w 1534998"/>
              <a:gd name="connsiteY18" fmla="*/ 702828 h 1534998"/>
              <a:gd name="connsiteX19" fmla="*/ 1007173 w 1534998"/>
              <a:gd name="connsiteY19" fmla="*/ 702828 h 1534998"/>
              <a:gd name="connsiteX20" fmla="*/ 839856 w 1534998"/>
              <a:gd name="connsiteY20" fmla="*/ 535511 h 1534998"/>
              <a:gd name="connsiteX21" fmla="*/ 839856 w 1534998"/>
              <a:gd name="connsiteY21" fmla="*/ 3654 h 1534998"/>
              <a:gd name="connsiteX22" fmla="*/ 767499 w 1534998"/>
              <a:gd name="connsiteY22" fmla="*/ 0 h 1534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34998" h="1534998">
                <a:moveTo>
                  <a:pt x="767499" y="0"/>
                </a:moveTo>
                <a:lnTo>
                  <a:pt x="697395" y="3540"/>
                </a:lnTo>
                <a:lnTo>
                  <a:pt x="697395" y="493249"/>
                </a:lnTo>
                <a:cubicBezTo>
                  <a:pt x="697395" y="608996"/>
                  <a:pt x="603563" y="702828"/>
                  <a:pt x="487816" y="702828"/>
                </a:cubicBezTo>
                <a:lnTo>
                  <a:pt x="3266" y="702828"/>
                </a:lnTo>
                <a:lnTo>
                  <a:pt x="0" y="767499"/>
                </a:lnTo>
                <a:cubicBezTo>
                  <a:pt x="0" y="793991"/>
                  <a:pt x="1343" y="820170"/>
                  <a:pt x="3963" y="845971"/>
                </a:cubicBezTo>
                <a:lnTo>
                  <a:pt x="4891" y="852047"/>
                </a:lnTo>
                <a:lnTo>
                  <a:pt x="501240" y="852047"/>
                </a:lnTo>
                <a:cubicBezTo>
                  <a:pt x="609573" y="852047"/>
                  <a:pt x="697395" y="939869"/>
                  <a:pt x="697395" y="1048202"/>
                </a:cubicBezTo>
                <a:lnTo>
                  <a:pt x="697395" y="1531458"/>
                </a:lnTo>
                <a:lnTo>
                  <a:pt x="767499" y="1534998"/>
                </a:lnTo>
                <a:lnTo>
                  <a:pt x="839856" y="1531344"/>
                </a:lnTo>
                <a:lnTo>
                  <a:pt x="839856" y="1097748"/>
                </a:lnTo>
                <a:cubicBezTo>
                  <a:pt x="839856" y="962051"/>
                  <a:pt x="949860" y="852047"/>
                  <a:pt x="1085557" y="852047"/>
                </a:cubicBezTo>
                <a:lnTo>
                  <a:pt x="1530108" y="852047"/>
                </a:lnTo>
                <a:lnTo>
                  <a:pt x="1531035" y="845971"/>
                </a:lnTo>
                <a:cubicBezTo>
                  <a:pt x="1533656" y="820170"/>
                  <a:pt x="1534998" y="793991"/>
                  <a:pt x="1534998" y="767499"/>
                </a:cubicBezTo>
                <a:lnTo>
                  <a:pt x="1531732" y="702828"/>
                </a:lnTo>
                <a:lnTo>
                  <a:pt x="1007173" y="702828"/>
                </a:lnTo>
                <a:cubicBezTo>
                  <a:pt x="914766" y="702828"/>
                  <a:pt x="839856" y="627918"/>
                  <a:pt x="839856" y="535511"/>
                </a:cubicBezTo>
                <a:lnTo>
                  <a:pt x="839856" y="3654"/>
                </a:lnTo>
                <a:lnTo>
                  <a:pt x="76749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DADD740-9326-44B5-95F6-2EEC221F9291}"/>
              </a:ext>
            </a:extLst>
          </p:cNvPr>
          <p:cNvSpPr/>
          <p:nvPr/>
        </p:nvSpPr>
        <p:spPr>
          <a:xfrm flipH="1">
            <a:off x="673816" y="3170409"/>
            <a:ext cx="2349856" cy="2515477"/>
          </a:xfrm>
          <a:custGeom>
            <a:avLst/>
            <a:gdLst>
              <a:gd name="connsiteX0" fmla="*/ 2104155 w 2349856"/>
              <a:gd name="connsiteY0" fmla="*/ 0 h 2349856"/>
              <a:gd name="connsiteX1" fmla="*/ 690252 w 2349856"/>
              <a:gd name="connsiteY1" fmla="*/ 0 h 2349856"/>
              <a:gd name="connsiteX2" fmla="*/ 679549 w 2349856"/>
              <a:gd name="connsiteY2" fmla="*/ 70130 h 2349856"/>
              <a:gd name="connsiteX3" fmla="*/ 6115 w 2349856"/>
              <a:gd name="connsiteY3" fmla="*/ 678988 h 2349856"/>
              <a:gd name="connsiteX4" fmla="*/ 0 w 2349856"/>
              <a:gd name="connsiteY4" fmla="*/ 679297 h 2349856"/>
              <a:gd name="connsiteX5" fmla="*/ 0 w 2349856"/>
              <a:gd name="connsiteY5" fmla="*/ 2104155 h 2349856"/>
              <a:gd name="connsiteX6" fmla="*/ 245701 w 2349856"/>
              <a:gd name="connsiteY6" fmla="*/ 2349856 h 2349856"/>
              <a:gd name="connsiteX7" fmla="*/ 2104155 w 2349856"/>
              <a:gd name="connsiteY7" fmla="*/ 2349856 h 2349856"/>
              <a:gd name="connsiteX8" fmla="*/ 2349856 w 2349856"/>
              <a:gd name="connsiteY8" fmla="*/ 2104155 h 2349856"/>
              <a:gd name="connsiteX9" fmla="*/ 2349856 w 2349856"/>
              <a:gd name="connsiteY9" fmla="*/ 245701 h 2349856"/>
              <a:gd name="connsiteX10" fmla="*/ 2104155 w 2349856"/>
              <a:gd name="connsiteY10" fmla="*/ 0 h 234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9856" h="2349856">
                <a:moveTo>
                  <a:pt x="2104155" y="0"/>
                </a:moveTo>
                <a:lnTo>
                  <a:pt x="690252" y="0"/>
                </a:lnTo>
                <a:lnTo>
                  <a:pt x="679549" y="70130"/>
                </a:lnTo>
                <a:cubicBezTo>
                  <a:pt x="613095" y="394885"/>
                  <a:pt x="341529" y="644926"/>
                  <a:pt x="6115" y="678988"/>
                </a:cubicBezTo>
                <a:lnTo>
                  <a:pt x="0" y="679297"/>
                </a:lnTo>
                <a:lnTo>
                  <a:pt x="0" y="2104155"/>
                </a:lnTo>
                <a:cubicBezTo>
                  <a:pt x="0" y="2239852"/>
                  <a:pt x="110004" y="2349856"/>
                  <a:pt x="245701" y="2349856"/>
                </a:cubicBezTo>
                <a:lnTo>
                  <a:pt x="2104155" y="2349856"/>
                </a:lnTo>
                <a:cubicBezTo>
                  <a:pt x="2239852" y="2349856"/>
                  <a:pt x="2349856" y="2239852"/>
                  <a:pt x="2349856" y="2104155"/>
                </a:cubicBezTo>
                <a:lnTo>
                  <a:pt x="2349856" y="245701"/>
                </a:lnTo>
                <a:cubicBezTo>
                  <a:pt x="2349856" y="110004"/>
                  <a:pt x="2239852" y="0"/>
                  <a:pt x="21041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67BC6AB-9DCC-4F76-9E08-BD8FCDB932E9}"/>
              </a:ext>
            </a:extLst>
          </p:cNvPr>
          <p:cNvSpPr/>
          <p:nvPr/>
        </p:nvSpPr>
        <p:spPr>
          <a:xfrm flipH="1">
            <a:off x="3173760" y="3176832"/>
            <a:ext cx="1876001" cy="1876001"/>
          </a:xfrm>
          <a:custGeom>
            <a:avLst/>
            <a:gdLst>
              <a:gd name="connsiteX0" fmla="*/ 1183497 w 1876001"/>
              <a:gd name="connsiteY0" fmla="*/ 0 h 1876001"/>
              <a:gd name="connsiteX1" fmla="*/ 196155 w 1876001"/>
              <a:gd name="connsiteY1" fmla="*/ 0 h 1876001"/>
              <a:gd name="connsiteX2" fmla="*/ 0 w 1876001"/>
              <a:gd name="connsiteY2" fmla="*/ 196155 h 1876001"/>
              <a:gd name="connsiteX3" fmla="*/ 0 w 1876001"/>
              <a:gd name="connsiteY3" fmla="*/ 1679846 h 1876001"/>
              <a:gd name="connsiteX4" fmla="*/ 196155 w 1876001"/>
              <a:gd name="connsiteY4" fmla="*/ 1876001 h 1876001"/>
              <a:gd name="connsiteX5" fmla="*/ 1679846 w 1876001"/>
              <a:gd name="connsiteY5" fmla="*/ 1876001 h 1876001"/>
              <a:gd name="connsiteX6" fmla="*/ 1876001 w 1876001"/>
              <a:gd name="connsiteY6" fmla="*/ 1679846 h 1876001"/>
              <a:gd name="connsiteX7" fmla="*/ 1876001 w 1876001"/>
              <a:gd name="connsiteY7" fmla="*/ 679411 h 1876001"/>
              <a:gd name="connsiteX8" fmla="*/ 1867633 w 1876001"/>
              <a:gd name="connsiteY8" fmla="*/ 678988 h 1876001"/>
              <a:gd name="connsiteX9" fmla="*/ 1194199 w 1876001"/>
              <a:gd name="connsiteY9" fmla="*/ 70130 h 1876001"/>
              <a:gd name="connsiteX10" fmla="*/ 1183497 w 1876001"/>
              <a:gd name="connsiteY10" fmla="*/ 0 h 187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6001" h="1876001">
                <a:moveTo>
                  <a:pt x="1183497" y="0"/>
                </a:moveTo>
                <a:lnTo>
                  <a:pt x="196155" y="0"/>
                </a:lnTo>
                <a:cubicBezTo>
                  <a:pt x="87822" y="0"/>
                  <a:pt x="0" y="87822"/>
                  <a:pt x="0" y="196155"/>
                </a:cubicBezTo>
                <a:lnTo>
                  <a:pt x="0" y="1679846"/>
                </a:lnTo>
                <a:cubicBezTo>
                  <a:pt x="0" y="1788179"/>
                  <a:pt x="87822" y="1876001"/>
                  <a:pt x="196155" y="1876001"/>
                </a:cubicBezTo>
                <a:lnTo>
                  <a:pt x="1679846" y="1876001"/>
                </a:lnTo>
                <a:cubicBezTo>
                  <a:pt x="1788179" y="1876001"/>
                  <a:pt x="1876001" y="1788179"/>
                  <a:pt x="1876001" y="1679846"/>
                </a:cubicBezTo>
                <a:lnTo>
                  <a:pt x="1876001" y="679411"/>
                </a:lnTo>
                <a:lnTo>
                  <a:pt x="1867633" y="678988"/>
                </a:lnTo>
                <a:cubicBezTo>
                  <a:pt x="1532219" y="644926"/>
                  <a:pt x="1260654" y="394885"/>
                  <a:pt x="1194199" y="70130"/>
                </a:cubicBezTo>
                <a:lnTo>
                  <a:pt x="118349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BD8E1B-9FC6-454C-8641-494822CB6FF6}"/>
              </a:ext>
            </a:extLst>
          </p:cNvPr>
          <p:cNvSpPr txBox="1"/>
          <p:nvPr/>
        </p:nvSpPr>
        <p:spPr>
          <a:xfrm>
            <a:off x="1481413" y="1492574"/>
            <a:ext cx="1567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ko-KR" sz="1200" b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Viitori distribuitori </a:t>
            </a:r>
          </a:p>
          <a:p>
            <a:r>
              <a:rPr lang="ro-RO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-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</a:t>
            </a:r>
            <a:r>
              <a:rPr lang="ro-RO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rogram</a:t>
            </a:r>
            <a:r>
              <a:rPr lang="ro-RO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debutanți</a:t>
            </a:r>
          </a:p>
          <a:p>
            <a:r>
              <a:rPr lang="ro-RO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- 3 credite PPI practică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824487-0E49-495B-B58F-E0D40A5F38FF}"/>
              </a:ext>
            </a:extLst>
          </p:cNvPr>
          <p:cNvSpPr txBox="1"/>
          <p:nvPr/>
        </p:nvSpPr>
        <p:spPr>
          <a:xfrm>
            <a:off x="3315054" y="1133278"/>
            <a:ext cx="1737360" cy="12745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o-RO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Pregătirea inițială</a:t>
            </a:r>
          </a:p>
          <a:p>
            <a:pPr algn="r"/>
            <a:r>
              <a:rPr lang="ro-RO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- examen 3 ani </a:t>
            </a:r>
          </a:p>
          <a:p>
            <a:pPr algn="r"/>
            <a:r>
              <a:rPr lang="ro-RO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-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</a:t>
            </a:r>
            <a:r>
              <a:rPr lang="ro-RO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ertificat</a:t>
            </a:r>
            <a:r>
              <a:rPr lang="ro-RO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absolvire</a:t>
            </a:r>
          </a:p>
          <a:p>
            <a:pPr algn="r"/>
            <a:r>
              <a:rPr lang="ro-RO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- recunoaștere studii ISF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 algn="r">
              <a:buFontTx/>
              <a:buChar char="-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30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credite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teorie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 algn="r">
              <a:buFontTx/>
              <a:buChar char="-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15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credite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practic</a:t>
            </a:r>
            <a:r>
              <a:rPr lang="ro-RO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ă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F72042-A469-4872-9748-2EF42E25A670}"/>
              </a:ext>
            </a:extLst>
          </p:cNvPr>
          <p:cNvSpPr txBox="1"/>
          <p:nvPr/>
        </p:nvSpPr>
        <p:spPr>
          <a:xfrm>
            <a:off x="667138" y="3746894"/>
            <a:ext cx="21220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Examene</a:t>
            </a:r>
          </a:p>
          <a:p>
            <a:pPr marL="171450" indent="-171450">
              <a:buFontTx/>
              <a:buChar char="-"/>
            </a:pPr>
            <a:r>
              <a:rPr lang="ro-RO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1 examinare PPI</a:t>
            </a:r>
          </a:p>
          <a:p>
            <a:pPr marL="171450" indent="-171450">
              <a:buFontTx/>
              <a:buChar char="-"/>
            </a:pPr>
            <a:r>
              <a:rPr lang="ro-RO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1 examinare la 3 ani de la data obținerii certificatului PPI </a:t>
            </a:r>
          </a:p>
          <a:p>
            <a:pPr marL="171450" indent="-171450">
              <a:buFontTx/>
              <a:buChar char="-"/>
            </a:pP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 </a:t>
            </a:r>
            <a:r>
              <a:rPr lang="ro-RO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examinări la 3 ani de la data obținerii primului certificat PPC</a:t>
            </a:r>
          </a:p>
          <a:p>
            <a:pPr marL="171450" indent="-171450">
              <a:buFontTx/>
              <a:buChar char="-"/>
            </a:pPr>
            <a:r>
              <a:rPr lang="ro-RO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examenul de definitivat –după 3 cicluri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5B4345-3537-4561-9720-2BF9585EC29E}"/>
              </a:ext>
            </a:extLst>
          </p:cNvPr>
          <p:cNvSpPr txBox="1"/>
          <p:nvPr/>
        </p:nvSpPr>
        <p:spPr>
          <a:xfrm>
            <a:off x="3272538" y="3748816"/>
            <a:ext cx="1737360" cy="12253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o-RO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Pregătire continuă</a:t>
            </a:r>
          </a:p>
          <a:p>
            <a:pPr marL="171450" indent="-171450" algn="r">
              <a:buFontTx/>
              <a:buChar char="-"/>
            </a:pPr>
            <a:r>
              <a:rPr lang="ro-RO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adeverință</a:t>
            </a:r>
          </a:p>
          <a:p>
            <a:pPr marL="171450" indent="-171450" algn="r">
              <a:buFontTx/>
              <a:buChar char="-"/>
            </a:pPr>
            <a:r>
              <a:rPr lang="ro-RO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examen – 3 ani</a:t>
            </a:r>
          </a:p>
          <a:p>
            <a:pPr marL="171450" indent="-171450" algn="r">
              <a:buFontTx/>
              <a:buChar char="-"/>
            </a:pPr>
            <a:r>
              <a:rPr lang="ro-RO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certificat de absolvire</a:t>
            </a:r>
          </a:p>
          <a:p>
            <a:pPr marL="171450" indent="-171450" algn="r">
              <a:buFontTx/>
              <a:buChar char="-"/>
            </a:pPr>
            <a:r>
              <a:rPr lang="ro-RO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15 credite anual</a:t>
            </a:r>
          </a:p>
          <a:p>
            <a:pPr marL="171450" indent="-171450" algn="r">
              <a:buFontTx/>
              <a:buChar char="-"/>
            </a:pPr>
            <a:r>
              <a:rPr lang="ro-RO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module tematice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3C5EE9-BEC9-4C56-9EBF-4A002054FF6F}"/>
              </a:ext>
            </a:extLst>
          </p:cNvPr>
          <p:cNvSpPr txBox="1"/>
          <p:nvPr/>
        </p:nvSpPr>
        <p:spPr>
          <a:xfrm>
            <a:off x="1402450" y="2552850"/>
            <a:ext cx="651463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E6260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rgbClr val="E6260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E6DE69-3E29-4CB2-B7B4-FDBD23294AC1}"/>
              </a:ext>
            </a:extLst>
          </p:cNvPr>
          <p:cNvSpPr txBox="1"/>
          <p:nvPr/>
        </p:nvSpPr>
        <p:spPr>
          <a:xfrm>
            <a:off x="4435643" y="3187748"/>
            <a:ext cx="651463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90C22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rgbClr val="90C22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E72E9A-2463-4132-BAD1-16DCDC49A532}"/>
              </a:ext>
            </a:extLst>
          </p:cNvPr>
          <p:cNvSpPr txBox="1"/>
          <p:nvPr/>
        </p:nvSpPr>
        <p:spPr>
          <a:xfrm>
            <a:off x="4531864" y="2536571"/>
            <a:ext cx="651463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FBA200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rgbClr val="FBA200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DAD936-3435-4349-8F29-E5290339130D}"/>
              </a:ext>
            </a:extLst>
          </p:cNvPr>
          <p:cNvSpPr txBox="1"/>
          <p:nvPr/>
        </p:nvSpPr>
        <p:spPr>
          <a:xfrm>
            <a:off x="656006" y="3209041"/>
            <a:ext cx="651463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07A398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rgbClr val="07A398"/>
              </a:solidFill>
              <a:cs typeface="Arial" pitchFamily="34" charset="0"/>
            </a:endParaRPr>
          </a:p>
        </p:txBody>
      </p:sp>
      <p:sp>
        <p:nvSpPr>
          <p:cNvPr id="35" name="Freeform 18">
            <a:extLst>
              <a:ext uri="{FF2B5EF4-FFF2-40B4-BE49-F238E27FC236}">
                <a16:creationId xmlns:a16="http://schemas.microsoft.com/office/drawing/2014/main" id="{5A755065-E05F-47ED-9410-24C50CC6206B}"/>
              </a:ext>
            </a:extLst>
          </p:cNvPr>
          <p:cNvSpPr/>
          <p:nvPr/>
        </p:nvSpPr>
        <p:spPr>
          <a:xfrm>
            <a:off x="2486536" y="2507874"/>
            <a:ext cx="442214" cy="356898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BB0EF57-EA6D-44B3-8786-F3970978D81D}"/>
              </a:ext>
            </a:extLst>
          </p:cNvPr>
          <p:cNvSpPr/>
          <p:nvPr/>
        </p:nvSpPr>
        <p:spPr>
          <a:xfrm>
            <a:off x="5947796" y="837013"/>
            <a:ext cx="5729680" cy="4750055"/>
          </a:xfrm>
          <a:prstGeom prst="roundRect">
            <a:avLst>
              <a:gd name="adj" fmla="val 10456"/>
            </a:avLst>
          </a:prstGeom>
          <a:solidFill>
            <a:srgbClr val="06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E71B378F-83F6-4B7D-AB63-041029564878}"/>
              </a:ext>
            </a:extLst>
          </p:cNvPr>
          <p:cNvSpPr/>
          <p:nvPr/>
        </p:nvSpPr>
        <p:spPr>
          <a:xfrm flipH="1">
            <a:off x="5878475" y="1024069"/>
            <a:ext cx="5541970" cy="4630019"/>
          </a:xfrm>
          <a:custGeom>
            <a:avLst/>
            <a:gdLst>
              <a:gd name="connsiteX0" fmla="*/ 1794812 w 2004391"/>
              <a:gd name="connsiteY0" fmla="*/ 0 h 2004391"/>
              <a:gd name="connsiteX1" fmla="*/ 209579 w 2004391"/>
              <a:gd name="connsiteY1" fmla="*/ 0 h 2004391"/>
              <a:gd name="connsiteX2" fmla="*/ 0 w 2004391"/>
              <a:gd name="connsiteY2" fmla="*/ 209579 h 2004391"/>
              <a:gd name="connsiteX3" fmla="*/ 0 w 2004391"/>
              <a:gd name="connsiteY3" fmla="*/ 1794812 h 2004391"/>
              <a:gd name="connsiteX4" fmla="*/ 209579 w 2004391"/>
              <a:gd name="connsiteY4" fmla="*/ 2004391 h 2004391"/>
              <a:gd name="connsiteX5" fmla="*/ 1310262 w 2004391"/>
              <a:gd name="connsiteY5" fmla="*/ 2004391 h 2004391"/>
              <a:gd name="connsiteX6" fmla="*/ 1310959 w 2004391"/>
              <a:gd name="connsiteY6" fmla="*/ 1990590 h 2004391"/>
              <a:gd name="connsiteX7" fmla="*/ 1996023 w 2004391"/>
              <a:gd name="connsiteY7" fmla="*/ 1305526 h 2004391"/>
              <a:gd name="connsiteX8" fmla="*/ 2004391 w 2004391"/>
              <a:gd name="connsiteY8" fmla="*/ 1305103 h 2004391"/>
              <a:gd name="connsiteX9" fmla="*/ 2004391 w 2004391"/>
              <a:gd name="connsiteY9" fmla="*/ 209579 h 2004391"/>
              <a:gd name="connsiteX10" fmla="*/ 1794812 w 2004391"/>
              <a:gd name="connsiteY10" fmla="*/ 0 h 2004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4391" h="2004391">
                <a:moveTo>
                  <a:pt x="1794812" y="0"/>
                </a:moveTo>
                <a:lnTo>
                  <a:pt x="209579" y="0"/>
                </a:lnTo>
                <a:cubicBezTo>
                  <a:pt x="93832" y="0"/>
                  <a:pt x="0" y="93832"/>
                  <a:pt x="0" y="209579"/>
                </a:cubicBezTo>
                <a:lnTo>
                  <a:pt x="0" y="1794812"/>
                </a:lnTo>
                <a:cubicBezTo>
                  <a:pt x="0" y="1910559"/>
                  <a:pt x="93832" y="2004391"/>
                  <a:pt x="209579" y="2004391"/>
                </a:cubicBezTo>
                <a:lnTo>
                  <a:pt x="1310262" y="2004391"/>
                </a:lnTo>
                <a:lnTo>
                  <a:pt x="1310959" y="1990590"/>
                </a:lnTo>
                <a:cubicBezTo>
                  <a:pt x="1347642" y="1629375"/>
                  <a:pt x="1634808" y="1342209"/>
                  <a:pt x="1996023" y="1305526"/>
                </a:cubicBezTo>
                <a:lnTo>
                  <a:pt x="2004391" y="1305103"/>
                </a:lnTo>
                <a:lnTo>
                  <a:pt x="2004391" y="209579"/>
                </a:lnTo>
                <a:cubicBezTo>
                  <a:pt x="2004391" y="93832"/>
                  <a:pt x="1910559" y="0"/>
                  <a:pt x="17948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" name="Block Arc 25">
            <a:extLst>
              <a:ext uri="{FF2B5EF4-FFF2-40B4-BE49-F238E27FC236}">
                <a16:creationId xmlns:a16="http://schemas.microsoft.com/office/drawing/2014/main" id="{5F92F45E-CDC8-4999-A9EB-1B8506066DF6}"/>
              </a:ext>
            </a:extLst>
          </p:cNvPr>
          <p:cNvSpPr/>
          <p:nvPr/>
        </p:nvSpPr>
        <p:spPr>
          <a:xfrm>
            <a:off x="6300041" y="4525249"/>
            <a:ext cx="587051" cy="731803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0" name="Rounded Rectangle 5">
            <a:extLst>
              <a:ext uri="{FF2B5EF4-FFF2-40B4-BE49-F238E27FC236}">
                <a16:creationId xmlns:a16="http://schemas.microsoft.com/office/drawing/2014/main" id="{8BF6F799-6A9D-40BE-BEC3-98638CD01975}"/>
              </a:ext>
            </a:extLst>
          </p:cNvPr>
          <p:cNvSpPr/>
          <p:nvPr/>
        </p:nvSpPr>
        <p:spPr>
          <a:xfrm flipH="1">
            <a:off x="3262779" y="2663706"/>
            <a:ext cx="369932" cy="30517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1" name="Rectangle 9">
            <a:extLst>
              <a:ext uri="{FF2B5EF4-FFF2-40B4-BE49-F238E27FC236}">
                <a16:creationId xmlns:a16="http://schemas.microsoft.com/office/drawing/2014/main" id="{A7ECA8ED-8AD8-4F07-94CA-E0A8CAAB9386}"/>
              </a:ext>
            </a:extLst>
          </p:cNvPr>
          <p:cNvSpPr/>
          <p:nvPr/>
        </p:nvSpPr>
        <p:spPr>
          <a:xfrm>
            <a:off x="2533534" y="3239172"/>
            <a:ext cx="366191" cy="36559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2" name="Oval 32">
            <a:extLst>
              <a:ext uri="{FF2B5EF4-FFF2-40B4-BE49-F238E27FC236}">
                <a16:creationId xmlns:a16="http://schemas.microsoft.com/office/drawing/2014/main" id="{C1FC0D29-AF98-45F6-96AA-AF9EF47658EA}"/>
              </a:ext>
            </a:extLst>
          </p:cNvPr>
          <p:cNvSpPr/>
          <p:nvPr/>
        </p:nvSpPr>
        <p:spPr>
          <a:xfrm>
            <a:off x="3272538" y="3257775"/>
            <a:ext cx="392569" cy="39205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322CF88-3F17-464B-8EA3-E14D8319C1E6}"/>
              </a:ext>
            </a:extLst>
          </p:cNvPr>
          <p:cNvSpPr txBox="1"/>
          <p:nvPr/>
        </p:nvSpPr>
        <p:spPr>
          <a:xfrm>
            <a:off x="6014311" y="1199626"/>
            <a:ext cx="5310827" cy="43874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o-RO" altLang="ko-KR" sz="1400" b="1" u="sng" dirty="0">
                <a:cs typeface="Arial" pitchFamily="34" charset="0"/>
              </a:rPr>
              <a:t>Schimbarea categoriei</a:t>
            </a:r>
            <a:endParaRPr lang="ro-RO" altLang="ko-KR" sz="1400" b="1" dirty="0">
              <a:cs typeface="Arial" pitchFamily="34" charset="0"/>
            </a:endParaRPr>
          </a:p>
          <a:p>
            <a:pPr marL="171450" indent="-171450">
              <a:buFontTx/>
              <a:buChar char="-"/>
            </a:pPr>
            <a:r>
              <a:rPr lang="ro-RO" altLang="ko-KR" sz="1400" dirty="0">
                <a:cs typeface="Arial" pitchFamily="34" charset="0"/>
              </a:rPr>
              <a:t>notificare angajator/distribuitor și ISF</a:t>
            </a:r>
          </a:p>
          <a:p>
            <a:pPr marL="171450" indent="-171450">
              <a:buFontTx/>
              <a:buChar char="-"/>
            </a:pPr>
            <a:r>
              <a:rPr lang="ro-RO" altLang="ko-KR" sz="1400" dirty="0">
                <a:cs typeface="Arial" pitchFamily="34" charset="0"/>
              </a:rPr>
              <a:t>nu au întrerupere </a:t>
            </a:r>
            <a:r>
              <a:rPr lang="en-US" altLang="ko-KR" sz="1400" dirty="0">
                <a:cs typeface="Arial" pitchFamily="34" charset="0"/>
              </a:rPr>
              <a:t>&gt; 3 ani</a:t>
            </a:r>
          </a:p>
          <a:p>
            <a:pPr marL="171450" indent="-171450">
              <a:buFontTx/>
              <a:buChar char="-"/>
            </a:pPr>
            <a:r>
              <a:rPr lang="ro-RO" altLang="ko-KR" sz="1400" dirty="0">
                <a:cs typeface="Arial" pitchFamily="34" charset="0"/>
              </a:rPr>
              <a:t>dacă întreruperea este </a:t>
            </a:r>
            <a:r>
              <a:rPr lang="en-US" altLang="ko-KR" sz="1400" dirty="0">
                <a:cs typeface="Arial" pitchFamily="34" charset="0"/>
              </a:rPr>
              <a:t>&gt; 3 ani =&gt; PPI</a:t>
            </a:r>
          </a:p>
          <a:p>
            <a:pPr marL="171450" indent="-171450">
              <a:buFontTx/>
              <a:buChar char="-"/>
            </a:pPr>
            <a:r>
              <a:rPr lang="ro-RO" altLang="ko-KR" sz="1400" dirty="0">
                <a:cs typeface="Arial" pitchFamily="34" charset="0"/>
              </a:rPr>
              <a:t>c</a:t>
            </a:r>
            <a:r>
              <a:rPr lang="en-US" altLang="ko-KR" sz="1400" dirty="0">
                <a:cs typeface="Arial" pitchFamily="34" charset="0"/>
              </a:rPr>
              <a:t>onducerea executiv</a:t>
            </a:r>
            <a:r>
              <a:rPr lang="ro-RO" altLang="ko-KR" sz="1400" dirty="0">
                <a:cs typeface="Arial" pitchFamily="34" charset="0"/>
              </a:rPr>
              <a:t>ă respectă condițiile de aprobare</a:t>
            </a:r>
          </a:p>
          <a:p>
            <a:endParaRPr lang="ro-RO" altLang="ko-KR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ro-RO" altLang="ko-KR" sz="1400" b="1" u="sng" dirty="0">
                <a:cs typeface="Arial" pitchFamily="34" charset="0"/>
              </a:rPr>
              <a:t>Pregătirea profesională </a:t>
            </a:r>
            <a:r>
              <a:rPr lang="ro-RO" altLang="ko-KR" sz="1400" dirty="0">
                <a:cs typeface="Arial" pitchFamily="34" charset="0"/>
              </a:rPr>
              <a:t>– programe furnizori de programe</a:t>
            </a:r>
          </a:p>
          <a:p>
            <a:endParaRPr lang="ro-RO" altLang="ko-KR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lvl="0"/>
            <a:r>
              <a:rPr lang="ro-RO" sz="1400" b="1" u="sng" dirty="0"/>
              <a:t>PPC agenților și asistenților auxiliari</a:t>
            </a:r>
          </a:p>
          <a:p>
            <a:pPr lvl="0"/>
            <a:r>
              <a:rPr lang="ro-RO" sz="1400" dirty="0"/>
              <a:t>- programe specifice produselor de asigurare</a:t>
            </a:r>
          </a:p>
          <a:p>
            <a:pPr lvl="0"/>
            <a:endParaRPr lang="ro-RO" sz="1400" dirty="0"/>
          </a:p>
          <a:p>
            <a:pPr lvl="0" algn="r"/>
            <a:r>
              <a:rPr lang="ro-RO" sz="1400" b="1" u="sng" dirty="0"/>
              <a:t>Structurare pe module de minimum 5 ore </a:t>
            </a:r>
          </a:p>
          <a:p>
            <a:pPr marL="628650" lvl="1" indent="-171450" algn="r">
              <a:buFontTx/>
              <a:buChar char="-"/>
            </a:pPr>
            <a:r>
              <a:rPr lang="ro-RO" sz="1400" dirty="0"/>
              <a:t>teme diferite</a:t>
            </a:r>
          </a:p>
          <a:p>
            <a:pPr marL="628650" lvl="1" indent="-171450" algn="r">
              <a:buFontTx/>
              <a:buChar char="-"/>
            </a:pPr>
            <a:r>
              <a:rPr lang="ro-RO" sz="1400" dirty="0"/>
              <a:t>nu se repetă mai devreme de 2 ani </a:t>
            </a:r>
          </a:p>
          <a:p>
            <a:pPr marL="1085850" lvl="2" indent="-171450" algn="r">
              <a:buFontTx/>
              <a:buChar char="-"/>
            </a:pPr>
            <a:r>
              <a:rPr lang="ro-RO" sz="1400" dirty="0"/>
              <a:t>se pot urma la furnizori de programe diferiți</a:t>
            </a:r>
          </a:p>
          <a:p>
            <a:pPr lvl="0"/>
            <a:r>
              <a:rPr lang="ro-RO" sz="1400" b="1" dirty="0"/>
              <a:t>			</a:t>
            </a:r>
            <a:r>
              <a:rPr lang="ro-RO" sz="1400" b="1" u="sng" dirty="0"/>
              <a:t>Cursuri</a:t>
            </a:r>
          </a:p>
          <a:p>
            <a:pPr lvl="1"/>
            <a:r>
              <a:rPr lang="ro-RO" sz="1400" dirty="0"/>
              <a:t>		- la sala de curs</a:t>
            </a:r>
            <a:endParaRPr lang="en-US" sz="1400" dirty="0"/>
          </a:p>
          <a:p>
            <a:pPr lvl="1"/>
            <a:r>
              <a:rPr lang="ro-RO" sz="1400" dirty="0"/>
              <a:t>		   - e-Learning</a:t>
            </a:r>
            <a:endParaRPr lang="en-US" sz="1400" dirty="0"/>
          </a:p>
          <a:p>
            <a:pPr lvl="1"/>
            <a:r>
              <a:rPr lang="ro-RO" sz="1400" dirty="0"/>
              <a:t>		      - online</a:t>
            </a:r>
            <a:endParaRPr lang="en-US" sz="1400" dirty="0"/>
          </a:p>
          <a:p>
            <a:pPr lvl="1"/>
            <a:r>
              <a:rPr lang="ro-RO" sz="1400" dirty="0"/>
              <a:t>		        - mixt</a:t>
            </a:r>
            <a:endParaRPr lang="en-US" sz="1400" dirty="0"/>
          </a:p>
          <a:p>
            <a:pPr lvl="0" algn="r"/>
            <a:endParaRPr lang="en-US" sz="1200" dirty="0"/>
          </a:p>
          <a:p>
            <a:pPr algn="r"/>
            <a:endParaRPr lang="ro-RO" altLang="ko-KR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14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5mm Well Done Medal AM1025">
            <a:extLst>
              <a:ext uri="{FF2B5EF4-FFF2-40B4-BE49-F238E27FC236}">
                <a16:creationId xmlns:a16="http://schemas.microsoft.com/office/drawing/2014/main" id="{1005DA83-EF10-4200-BC1F-FE81A63C4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816" y="1897110"/>
            <a:ext cx="1322699" cy="132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A344313-B4A5-43AB-B139-712728E6C743}"/>
              </a:ext>
            </a:extLst>
          </p:cNvPr>
          <p:cNvSpPr txBox="1">
            <a:spLocks/>
          </p:cNvSpPr>
          <p:nvPr/>
        </p:nvSpPr>
        <p:spPr>
          <a:xfrm>
            <a:off x="-151002" y="-303163"/>
            <a:ext cx="12192000" cy="775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cs typeface="+mj-cs"/>
            </a:endParaRPr>
          </a:p>
        </p:txBody>
      </p:sp>
      <p:sp>
        <p:nvSpPr>
          <p:cNvPr id="5" name="Text Placeholder 52">
            <a:extLst>
              <a:ext uri="{FF2B5EF4-FFF2-40B4-BE49-F238E27FC236}">
                <a16:creationId xmlns:a16="http://schemas.microsoft.com/office/drawing/2014/main" id="{DE9CEDCB-B354-4152-A173-F90FDC40FA65}"/>
              </a:ext>
            </a:extLst>
          </p:cNvPr>
          <p:cNvSpPr txBox="1">
            <a:spLocks/>
          </p:cNvSpPr>
          <p:nvPr/>
        </p:nvSpPr>
        <p:spPr>
          <a:xfrm>
            <a:off x="233264" y="534878"/>
            <a:ext cx="11797001" cy="419379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1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Ciclurile de pregătire profesională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4C74922-C7CF-4BCC-B200-E82080ACFFD7}"/>
              </a:ext>
            </a:extLst>
          </p:cNvPr>
          <p:cNvGrpSpPr/>
          <p:nvPr/>
        </p:nvGrpSpPr>
        <p:grpSpPr>
          <a:xfrm>
            <a:off x="1543574" y="3257984"/>
            <a:ext cx="9651365" cy="436037"/>
            <a:chOff x="1694576" y="3704174"/>
            <a:chExt cx="9651365" cy="43603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BB299E-F11A-4114-B3ED-40500FB58B39}"/>
                </a:ext>
              </a:extLst>
            </p:cNvPr>
            <p:cNvSpPr/>
            <p:nvPr/>
          </p:nvSpPr>
          <p:spPr>
            <a:xfrm flipH="1">
              <a:off x="9242821" y="3704174"/>
              <a:ext cx="2103120" cy="436037"/>
            </a:xfrm>
            <a:prstGeom prst="rect">
              <a:avLst/>
            </a:prstGeom>
            <a:solidFill>
              <a:srgbClr val="0680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FA38225-E937-4AB5-8691-FA73D70160F0}"/>
                </a:ext>
              </a:extLst>
            </p:cNvPr>
            <p:cNvSpPr/>
            <p:nvPr/>
          </p:nvSpPr>
          <p:spPr>
            <a:xfrm>
              <a:off x="1694576" y="3708250"/>
              <a:ext cx="1254601" cy="431961"/>
            </a:xfrm>
            <a:prstGeom prst="rect">
              <a:avLst/>
            </a:prstGeom>
            <a:solidFill>
              <a:srgbClr val="E6260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A6518B-34FE-4CDC-A78B-EEA265669522}"/>
                </a:ext>
              </a:extLst>
            </p:cNvPr>
            <p:cNvSpPr/>
            <p:nvPr/>
          </p:nvSpPr>
          <p:spPr>
            <a:xfrm flipH="1">
              <a:off x="7143631" y="3708250"/>
              <a:ext cx="2103120" cy="431961"/>
            </a:xfrm>
            <a:prstGeom prst="rect">
              <a:avLst/>
            </a:prstGeom>
            <a:solidFill>
              <a:srgbClr val="07A39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685E21-292B-4076-9580-A9D71F019ABF}"/>
                </a:ext>
              </a:extLst>
            </p:cNvPr>
            <p:cNvSpPr/>
            <p:nvPr/>
          </p:nvSpPr>
          <p:spPr>
            <a:xfrm flipH="1">
              <a:off x="5044440" y="3708250"/>
              <a:ext cx="2103120" cy="431961"/>
            </a:xfrm>
            <a:prstGeom prst="rect">
              <a:avLst/>
            </a:prstGeom>
            <a:solidFill>
              <a:srgbClr val="90C22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3968BCA-709A-4E17-8313-ABDFB745D1AA}"/>
                </a:ext>
              </a:extLst>
            </p:cNvPr>
            <p:cNvSpPr/>
            <p:nvPr/>
          </p:nvSpPr>
          <p:spPr>
            <a:xfrm flipH="1">
              <a:off x="2945249" y="3708250"/>
              <a:ext cx="2103120" cy="431961"/>
            </a:xfrm>
            <a:prstGeom prst="rect">
              <a:avLst/>
            </a:prstGeom>
            <a:solidFill>
              <a:srgbClr val="FBA2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118D8219-888F-4A99-9194-39F65562B241}"/>
              </a:ext>
            </a:extLst>
          </p:cNvPr>
          <p:cNvSpPr/>
          <p:nvPr/>
        </p:nvSpPr>
        <p:spPr>
          <a:xfrm>
            <a:off x="695056" y="3462286"/>
            <a:ext cx="10499883" cy="2743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E920ECF-78A3-48CD-903E-4492F03F5BA7}"/>
              </a:ext>
            </a:extLst>
          </p:cNvPr>
          <p:cNvCxnSpPr>
            <a:cxnSpLocks/>
          </p:cNvCxnSpPr>
          <p:nvPr/>
        </p:nvCxnSpPr>
        <p:spPr>
          <a:xfrm flipV="1">
            <a:off x="4893438" y="3663101"/>
            <a:ext cx="0" cy="638775"/>
          </a:xfrm>
          <a:prstGeom prst="line">
            <a:avLst/>
          </a:prstGeom>
          <a:noFill/>
          <a:ln w="31750" cap="flat" cmpd="sng" algn="ctr">
            <a:solidFill>
              <a:srgbClr val="FBA200"/>
            </a:solidFill>
            <a:prstDash val="solid"/>
            <a:miter lim="800000"/>
            <a:headEnd type="oval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245E848-37DA-4C7F-8B90-96CF60E7C72B}"/>
              </a:ext>
            </a:extLst>
          </p:cNvPr>
          <p:cNvCxnSpPr>
            <a:cxnSpLocks/>
          </p:cNvCxnSpPr>
          <p:nvPr/>
        </p:nvCxnSpPr>
        <p:spPr>
          <a:xfrm flipH="1" flipV="1">
            <a:off x="6983515" y="3676256"/>
            <a:ext cx="5185" cy="561569"/>
          </a:xfrm>
          <a:prstGeom prst="line">
            <a:avLst/>
          </a:prstGeom>
          <a:noFill/>
          <a:ln w="31750" cap="flat" cmpd="sng" algn="ctr">
            <a:solidFill>
              <a:srgbClr val="90C221"/>
            </a:solidFill>
            <a:prstDash val="solid"/>
            <a:miter lim="800000"/>
            <a:headEnd type="oval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10F66FB-F3F8-49B3-9558-85B021AEDFB1}"/>
              </a:ext>
            </a:extLst>
          </p:cNvPr>
          <p:cNvCxnSpPr>
            <a:cxnSpLocks/>
          </p:cNvCxnSpPr>
          <p:nvPr/>
        </p:nvCxnSpPr>
        <p:spPr>
          <a:xfrm flipH="1" flipV="1">
            <a:off x="9098408" y="3694020"/>
            <a:ext cx="12446" cy="718840"/>
          </a:xfrm>
          <a:prstGeom prst="line">
            <a:avLst/>
          </a:prstGeom>
          <a:noFill/>
          <a:ln w="31750" cap="flat" cmpd="sng" algn="ctr">
            <a:solidFill>
              <a:srgbClr val="07A398"/>
            </a:solidFill>
            <a:prstDash val="solid"/>
            <a:miter lim="800000"/>
            <a:headEnd type="oval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ECECA3-A41F-456E-B89A-6AFD2CEBA4F9}"/>
              </a:ext>
            </a:extLst>
          </p:cNvPr>
          <p:cNvCxnSpPr>
            <a:cxnSpLocks/>
          </p:cNvCxnSpPr>
          <p:nvPr/>
        </p:nvCxnSpPr>
        <p:spPr>
          <a:xfrm flipV="1">
            <a:off x="10128021" y="3689185"/>
            <a:ext cx="1" cy="548640"/>
          </a:xfrm>
          <a:prstGeom prst="line">
            <a:avLst/>
          </a:prstGeom>
          <a:noFill/>
          <a:ln w="31750" cap="flat" cmpd="sng" algn="ctr">
            <a:solidFill>
              <a:srgbClr val="0680C3"/>
            </a:solidFill>
            <a:prstDash val="solid"/>
            <a:miter lim="800000"/>
            <a:headEnd type="oval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DBECB4C-87BC-453F-ACEA-D589220CC0F9}"/>
              </a:ext>
            </a:extLst>
          </p:cNvPr>
          <p:cNvCxnSpPr>
            <a:cxnSpLocks/>
          </p:cNvCxnSpPr>
          <p:nvPr/>
        </p:nvCxnSpPr>
        <p:spPr>
          <a:xfrm flipV="1">
            <a:off x="2776292" y="3661955"/>
            <a:ext cx="1" cy="548640"/>
          </a:xfrm>
          <a:prstGeom prst="line">
            <a:avLst/>
          </a:prstGeom>
          <a:noFill/>
          <a:ln w="31750" cap="flat" cmpd="sng" algn="ctr">
            <a:solidFill>
              <a:srgbClr val="E62601"/>
            </a:solidFill>
            <a:prstDash val="solid"/>
            <a:miter lim="800000"/>
            <a:headEnd type="oval" w="med" len="med"/>
          </a:ln>
          <a:effectLst/>
        </p:spPr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5262158D-404D-45E6-A0AC-6F31C12C57EB}"/>
              </a:ext>
            </a:extLst>
          </p:cNvPr>
          <p:cNvSpPr>
            <a:spLocks noChangeAspect="1"/>
          </p:cNvSpPr>
          <p:nvPr/>
        </p:nvSpPr>
        <p:spPr>
          <a:xfrm>
            <a:off x="2020745" y="3362061"/>
            <a:ext cx="228600" cy="228600"/>
          </a:xfrm>
          <a:prstGeom prst="ellipse">
            <a:avLst/>
          </a:prstGeom>
          <a:solidFill>
            <a:srgbClr val="E62601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B84D602-A240-4C95-86D8-608EE8BEDE34}"/>
              </a:ext>
            </a:extLst>
          </p:cNvPr>
          <p:cNvSpPr>
            <a:spLocks noChangeAspect="1"/>
          </p:cNvSpPr>
          <p:nvPr/>
        </p:nvSpPr>
        <p:spPr>
          <a:xfrm flipH="1">
            <a:off x="10018347" y="3362061"/>
            <a:ext cx="228600" cy="228600"/>
          </a:xfrm>
          <a:prstGeom prst="ellipse">
            <a:avLst/>
          </a:prstGeom>
          <a:solidFill>
            <a:srgbClr val="0680C3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BF1A345-B6E8-4FE3-8FEA-B1FF9C9C2A3A}"/>
              </a:ext>
            </a:extLst>
          </p:cNvPr>
          <p:cNvSpPr>
            <a:spLocks noChangeAspect="1"/>
          </p:cNvSpPr>
          <p:nvPr/>
        </p:nvSpPr>
        <p:spPr>
          <a:xfrm flipH="1">
            <a:off x="7919157" y="3362061"/>
            <a:ext cx="228600" cy="228600"/>
          </a:xfrm>
          <a:prstGeom prst="ellipse">
            <a:avLst/>
          </a:prstGeom>
          <a:solidFill>
            <a:srgbClr val="07A398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57E056E-EA02-4762-9B6F-8D4500CF656E}"/>
              </a:ext>
            </a:extLst>
          </p:cNvPr>
          <p:cNvSpPr>
            <a:spLocks noChangeAspect="1"/>
          </p:cNvSpPr>
          <p:nvPr/>
        </p:nvSpPr>
        <p:spPr>
          <a:xfrm flipH="1">
            <a:off x="5819966" y="3362061"/>
            <a:ext cx="228600" cy="228600"/>
          </a:xfrm>
          <a:prstGeom prst="ellipse">
            <a:avLst/>
          </a:prstGeom>
          <a:solidFill>
            <a:srgbClr val="90C221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A947AEC-4C4B-40E7-9F08-8DEFD56192D8}"/>
              </a:ext>
            </a:extLst>
          </p:cNvPr>
          <p:cNvSpPr>
            <a:spLocks noChangeAspect="1"/>
          </p:cNvSpPr>
          <p:nvPr/>
        </p:nvSpPr>
        <p:spPr>
          <a:xfrm flipH="1">
            <a:off x="3720775" y="3362061"/>
            <a:ext cx="228600" cy="228600"/>
          </a:xfrm>
          <a:prstGeom prst="ellipse">
            <a:avLst/>
          </a:prstGeom>
          <a:solidFill>
            <a:srgbClr val="FBA2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4" name="Rounded Rectangle 5">
            <a:extLst>
              <a:ext uri="{FF2B5EF4-FFF2-40B4-BE49-F238E27FC236}">
                <a16:creationId xmlns:a16="http://schemas.microsoft.com/office/drawing/2014/main" id="{424ACFBC-26E8-493B-9B67-10A574EA36F3}"/>
              </a:ext>
            </a:extLst>
          </p:cNvPr>
          <p:cNvSpPr/>
          <p:nvPr/>
        </p:nvSpPr>
        <p:spPr>
          <a:xfrm flipH="1">
            <a:off x="3656143" y="2908357"/>
            <a:ext cx="369932" cy="30517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FBA2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4289892B-68EF-40ED-B8DD-F39A2106684E}"/>
              </a:ext>
            </a:extLst>
          </p:cNvPr>
          <p:cNvSpPr/>
          <p:nvPr/>
        </p:nvSpPr>
        <p:spPr>
          <a:xfrm>
            <a:off x="7838074" y="2834919"/>
            <a:ext cx="366191" cy="36559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07A39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6" name="Freeform 18">
            <a:extLst>
              <a:ext uri="{FF2B5EF4-FFF2-40B4-BE49-F238E27FC236}">
                <a16:creationId xmlns:a16="http://schemas.microsoft.com/office/drawing/2014/main" id="{511EC939-2281-41A5-A130-EEEFC701D9C5}"/>
              </a:ext>
            </a:extLst>
          </p:cNvPr>
          <p:cNvSpPr/>
          <p:nvPr/>
        </p:nvSpPr>
        <p:spPr>
          <a:xfrm>
            <a:off x="1921809" y="2804375"/>
            <a:ext cx="442214" cy="356898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E6260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7" name="Block Arc 25">
            <a:extLst>
              <a:ext uri="{FF2B5EF4-FFF2-40B4-BE49-F238E27FC236}">
                <a16:creationId xmlns:a16="http://schemas.microsoft.com/office/drawing/2014/main" id="{E634B9B1-6D10-4195-9D91-FF34E6F69463}"/>
              </a:ext>
            </a:extLst>
          </p:cNvPr>
          <p:cNvSpPr/>
          <p:nvPr/>
        </p:nvSpPr>
        <p:spPr>
          <a:xfrm>
            <a:off x="9992005" y="2744260"/>
            <a:ext cx="302745" cy="43737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0680C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8" name="Oval 32">
            <a:extLst>
              <a:ext uri="{FF2B5EF4-FFF2-40B4-BE49-F238E27FC236}">
                <a16:creationId xmlns:a16="http://schemas.microsoft.com/office/drawing/2014/main" id="{2BE8699C-18C6-49A3-9BA2-9375938D2F3B}"/>
              </a:ext>
            </a:extLst>
          </p:cNvPr>
          <p:cNvSpPr/>
          <p:nvPr/>
        </p:nvSpPr>
        <p:spPr>
          <a:xfrm>
            <a:off x="5739268" y="2814024"/>
            <a:ext cx="392569" cy="39205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rgbClr val="90C22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C55787F-6BE0-49FC-954D-372886EFB1D5}"/>
              </a:ext>
            </a:extLst>
          </p:cNvPr>
          <p:cNvGrpSpPr/>
          <p:nvPr/>
        </p:nvGrpSpPr>
        <p:grpSpPr>
          <a:xfrm>
            <a:off x="585086" y="3176941"/>
            <a:ext cx="1945687" cy="3005221"/>
            <a:chOff x="1201966" y="3441607"/>
            <a:chExt cx="3350027" cy="282230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2896CDB-555E-41C0-9EF0-3B30FC14A735}"/>
                </a:ext>
              </a:extLst>
            </p:cNvPr>
            <p:cNvSpPr txBox="1"/>
            <p:nvPr/>
          </p:nvSpPr>
          <p:spPr>
            <a:xfrm>
              <a:off x="1201966" y="4558555"/>
              <a:ext cx="3350027" cy="1705356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62601"/>
                </a:gs>
              </a:gsLst>
              <a:lin ang="2700000" scaled="1"/>
              <a:tileRect/>
            </a:gradFill>
            <a:ln>
              <a:solidFill>
                <a:srgbClr val="E6260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ro-RO" altLang="ko-KR" sz="16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/>
                  <a:cs typeface="Arial" pitchFamily="34" charset="0"/>
                </a:rPr>
                <a:t>1. Susținere examen - 6 luni de la curs</a:t>
              </a:r>
            </a:p>
            <a:p>
              <a:pPr algn="ctr" defTabSz="914400"/>
              <a:endParaRPr lang="ro-RO" altLang="ko-KR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cs typeface="Arial" pitchFamily="34" charset="0"/>
              </a:endParaRPr>
            </a:p>
            <a:p>
              <a:pPr algn="ctr" defTabSz="914400"/>
              <a:r>
                <a:rPr lang="ro-RO" altLang="ko-KR" sz="16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/>
                  <a:cs typeface="Arial" pitchFamily="34" charset="0"/>
                </a:rPr>
                <a:t>2. După 6 luni - reluare PPI + Examen</a:t>
              </a:r>
              <a:endParaRPr lang="ko-KR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E9657DD-72FB-42D5-A3CB-4FC79D97E36E}"/>
                </a:ext>
              </a:extLst>
            </p:cNvPr>
            <p:cNvSpPr txBox="1"/>
            <p:nvPr/>
          </p:nvSpPr>
          <p:spPr>
            <a:xfrm>
              <a:off x="1860822" y="3441607"/>
              <a:ext cx="2691171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400"/>
              <a:r>
                <a:rPr lang="ro-RO" altLang="ko-KR" sz="1600" b="1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/>
                  <a:cs typeface="Arial" pitchFamily="34" charset="0"/>
                </a:rPr>
                <a:t>PPI</a:t>
              </a:r>
              <a:endParaRPr lang="ko-KR" altLang="en-US" sz="1600" b="1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670E376-892F-438E-A36B-4BF508ABFBA5}"/>
              </a:ext>
            </a:extLst>
          </p:cNvPr>
          <p:cNvGrpSpPr/>
          <p:nvPr/>
        </p:nvGrpSpPr>
        <p:grpSpPr>
          <a:xfrm>
            <a:off x="2267299" y="3197746"/>
            <a:ext cx="6824520" cy="2232153"/>
            <a:chOff x="479720" y="6567748"/>
            <a:chExt cx="11750258" cy="223215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62C47D5-2454-40F8-A712-768A1C90DA42}"/>
                </a:ext>
              </a:extLst>
            </p:cNvPr>
            <p:cNvSpPr txBox="1"/>
            <p:nvPr/>
          </p:nvSpPr>
          <p:spPr>
            <a:xfrm>
              <a:off x="1356089" y="7968904"/>
              <a:ext cx="10873889" cy="830997"/>
            </a:xfrm>
            <a:prstGeom prst="rect">
              <a:avLst/>
            </a:prstGeom>
            <a:gradFill flip="none" rotWithShape="1">
              <a:gsLst>
                <a:gs pos="53000">
                  <a:srgbClr val="90C221"/>
                </a:gs>
                <a:gs pos="0">
                  <a:srgbClr val="FBA200"/>
                </a:gs>
                <a:gs pos="100000">
                  <a:srgbClr val="07A39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defTabSz="914400"/>
              <a:r>
                <a:rPr lang="ro-RO" altLang="ko-KR" sz="16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/>
                  <a:cs typeface="Arial" pitchFamily="34" charset="0"/>
                </a:rPr>
                <a:t>1. Susținere examen - 6 luni de la expirarea certificatului PPI</a:t>
              </a:r>
            </a:p>
            <a:p>
              <a:pPr algn="ctr" defTabSz="914400"/>
              <a:endParaRPr lang="ro-RO" altLang="ko-KR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cs typeface="Arial" pitchFamily="34" charset="0"/>
              </a:endParaRPr>
            </a:p>
            <a:p>
              <a:pPr algn="ctr" defTabSz="914400"/>
              <a:r>
                <a:rPr lang="ro-RO" altLang="ko-KR" sz="16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/>
                  <a:cs typeface="Arial" pitchFamily="34" charset="0"/>
                </a:rPr>
                <a:t>2. După 6 luni - reluare PPC + examen</a:t>
              </a:r>
              <a:endParaRPr lang="ko-KR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D5CFC13-22D0-4F81-B09D-9688B24D4CBB}"/>
                </a:ext>
              </a:extLst>
            </p:cNvPr>
            <p:cNvSpPr txBox="1"/>
            <p:nvPr/>
          </p:nvSpPr>
          <p:spPr>
            <a:xfrm>
              <a:off x="479720" y="6567748"/>
              <a:ext cx="2691171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 defTabSz="914400"/>
              <a:r>
                <a:rPr lang="ro-RO" altLang="ko-KR" sz="1600" b="1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/>
                  <a:cs typeface="Arial" pitchFamily="34" charset="0"/>
                </a:rPr>
                <a:t>PPC</a:t>
              </a:r>
              <a:endParaRPr lang="ko-KR" altLang="en-US" sz="1600" b="1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564054D-04DB-4C21-B7E8-82A7EC02B894}"/>
              </a:ext>
            </a:extLst>
          </p:cNvPr>
          <p:cNvGrpSpPr/>
          <p:nvPr/>
        </p:nvGrpSpPr>
        <p:grpSpPr>
          <a:xfrm>
            <a:off x="4368486" y="3197746"/>
            <a:ext cx="2347569" cy="1712825"/>
            <a:chOff x="478849" y="3462412"/>
            <a:chExt cx="4041977" cy="171282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2D965A8-7540-42C2-8AA3-F658638DC82A}"/>
                </a:ext>
              </a:extLst>
            </p:cNvPr>
            <p:cNvSpPr txBox="1"/>
            <p:nvPr/>
          </p:nvSpPr>
          <p:spPr>
            <a:xfrm>
              <a:off x="1829656" y="4836683"/>
              <a:ext cx="26911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endParaRPr lang="ko-KR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8E1F675-46C3-453C-B750-074E7792E505}"/>
                </a:ext>
              </a:extLst>
            </p:cNvPr>
            <p:cNvSpPr txBox="1"/>
            <p:nvPr/>
          </p:nvSpPr>
          <p:spPr>
            <a:xfrm>
              <a:off x="478849" y="3462412"/>
              <a:ext cx="269117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400"/>
              <a:r>
                <a:rPr lang="ro-RO" altLang="ko-KR" sz="1600" b="1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/>
                  <a:cs typeface="Arial" pitchFamily="34" charset="0"/>
                </a:rPr>
                <a:t>PPC</a:t>
              </a:r>
              <a:endParaRPr lang="ko-KR" altLang="en-US" sz="1600" b="1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cs typeface="Arial" pitchFamily="34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68240E57-50CC-41A2-84F4-65B3B7A17052}"/>
              </a:ext>
            </a:extLst>
          </p:cNvPr>
          <p:cNvSpPr txBox="1"/>
          <p:nvPr/>
        </p:nvSpPr>
        <p:spPr>
          <a:xfrm>
            <a:off x="9326593" y="2455494"/>
            <a:ext cx="156302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400"/>
            <a:r>
              <a:rPr lang="ro-RO" altLang="ko-KR" sz="1600" b="1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cs typeface="Arial" pitchFamily="34" charset="0"/>
              </a:rPr>
              <a:t>15 credite/an</a:t>
            </a:r>
            <a:endParaRPr lang="ko-KR" altLang="en-US" sz="1600" b="1" dirty="0">
              <a:solidFill>
                <a:srgbClr val="000000">
                  <a:lumMod val="85000"/>
                  <a:lumOff val="15000"/>
                </a:srgbClr>
              </a:solidFill>
              <a:latin typeface="Arial"/>
              <a:cs typeface="Arial" pitchFamily="34" charset="0"/>
            </a:endParaRPr>
          </a:p>
        </p:txBody>
      </p:sp>
      <p:grpSp>
        <p:nvGrpSpPr>
          <p:cNvPr id="44" name="그룹 103">
            <a:extLst>
              <a:ext uri="{FF2B5EF4-FFF2-40B4-BE49-F238E27FC236}">
                <a16:creationId xmlns:a16="http://schemas.microsoft.com/office/drawing/2014/main" id="{9156E581-23C8-4B2C-8F02-E13D26CCDC2E}"/>
              </a:ext>
            </a:extLst>
          </p:cNvPr>
          <p:cNvGrpSpPr/>
          <p:nvPr/>
        </p:nvGrpSpPr>
        <p:grpSpPr>
          <a:xfrm rot="19544345">
            <a:off x="3167989" y="1364739"/>
            <a:ext cx="963229" cy="963229"/>
            <a:chOff x="4543248" y="2367182"/>
            <a:chExt cx="1635977" cy="1635977"/>
          </a:xfrm>
        </p:grpSpPr>
        <p:sp>
          <p:nvSpPr>
            <p:cNvPr id="45" name="Teardrop 3">
              <a:extLst>
                <a:ext uri="{FF2B5EF4-FFF2-40B4-BE49-F238E27FC236}">
                  <a16:creationId xmlns:a16="http://schemas.microsoft.com/office/drawing/2014/main" id="{C39CDC69-D9D8-4F3A-A6C0-138BFE4972E0}"/>
                </a:ext>
              </a:extLst>
            </p:cNvPr>
            <p:cNvSpPr/>
            <p:nvPr/>
          </p:nvSpPr>
          <p:spPr>
            <a:xfrm flipH="1">
              <a:off x="4543248" y="2367182"/>
              <a:ext cx="1635977" cy="1635977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rgbClr val="FBA200"/>
            </a:solidFill>
            <a:ln w="88900">
              <a:noFill/>
            </a:ln>
            <a:effectLst>
              <a:innerShdw blurRad="127000" dist="127000" dir="90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6" name="Teardrop 3">
              <a:extLst>
                <a:ext uri="{FF2B5EF4-FFF2-40B4-BE49-F238E27FC236}">
                  <a16:creationId xmlns:a16="http://schemas.microsoft.com/office/drawing/2014/main" id="{7A51E206-C71C-437A-8765-F9CF6DA0B672}"/>
                </a:ext>
              </a:extLst>
            </p:cNvPr>
            <p:cNvSpPr/>
            <p:nvPr/>
          </p:nvSpPr>
          <p:spPr>
            <a:xfrm flipH="1">
              <a:off x="4881461" y="2726202"/>
              <a:ext cx="1249375" cy="1249375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o-RO" altLang="ko-KR" sz="1600" dirty="0">
                  <a:solidFill>
                    <a:schemeClr val="tx1"/>
                  </a:solidFill>
                </a:rPr>
                <a:t>Ciclul 1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54" name="TextBox 1719">
            <a:extLst>
              <a:ext uri="{FF2B5EF4-FFF2-40B4-BE49-F238E27FC236}">
                <a16:creationId xmlns:a16="http://schemas.microsoft.com/office/drawing/2014/main" id="{D6538E45-60C5-4902-BC03-C3A54A60142D}"/>
              </a:ext>
            </a:extLst>
          </p:cNvPr>
          <p:cNvSpPr txBox="1"/>
          <p:nvPr/>
        </p:nvSpPr>
        <p:spPr>
          <a:xfrm>
            <a:off x="1388351" y="3755747"/>
            <a:ext cx="1380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o-RO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Nepromovare</a:t>
            </a:r>
            <a:endParaRPr lang="ko-KR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5" name="TextBox 1719">
            <a:extLst>
              <a:ext uri="{FF2B5EF4-FFF2-40B4-BE49-F238E27FC236}">
                <a16:creationId xmlns:a16="http://schemas.microsoft.com/office/drawing/2014/main" id="{5598F36B-0A65-472A-B3C6-3712435B99C2}"/>
              </a:ext>
            </a:extLst>
          </p:cNvPr>
          <p:cNvSpPr txBox="1"/>
          <p:nvPr/>
        </p:nvSpPr>
        <p:spPr>
          <a:xfrm>
            <a:off x="3530634" y="3743315"/>
            <a:ext cx="1360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o-RO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Nepromovare</a:t>
            </a:r>
            <a:endParaRPr lang="ko-KR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6" name="TextBox 1719">
            <a:extLst>
              <a:ext uri="{FF2B5EF4-FFF2-40B4-BE49-F238E27FC236}">
                <a16:creationId xmlns:a16="http://schemas.microsoft.com/office/drawing/2014/main" id="{D3202C8D-18F9-4470-A642-552125221F6F}"/>
              </a:ext>
            </a:extLst>
          </p:cNvPr>
          <p:cNvSpPr txBox="1"/>
          <p:nvPr/>
        </p:nvSpPr>
        <p:spPr>
          <a:xfrm>
            <a:off x="5611107" y="3759823"/>
            <a:ext cx="1417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o-RO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Nepromovare</a:t>
            </a:r>
            <a:endParaRPr lang="ko-KR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7" name="TextBox 1719">
            <a:extLst>
              <a:ext uri="{FF2B5EF4-FFF2-40B4-BE49-F238E27FC236}">
                <a16:creationId xmlns:a16="http://schemas.microsoft.com/office/drawing/2014/main" id="{1821B9C2-58BB-4DA4-971D-4ED03A21BF4E}"/>
              </a:ext>
            </a:extLst>
          </p:cNvPr>
          <p:cNvSpPr txBox="1"/>
          <p:nvPr/>
        </p:nvSpPr>
        <p:spPr>
          <a:xfrm>
            <a:off x="7735465" y="3743315"/>
            <a:ext cx="1417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o-RO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Nepromovare</a:t>
            </a:r>
            <a:endParaRPr lang="ko-KR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8" name="자유형: 도형 91">
            <a:extLst>
              <a:ext uri="{FF2B5EF4-FFF2-40B4-BE49-F238E27FC236}">
                <a16:creationId xmlns:a16="http://schemas.microsoft.com/office/drawing/2014/main" id="{729CF50E-8FA9-4A2A-862F-3977E3AA0650}"/>
              </a:ext>
            </a:extLst>
          </p:cNvPr>
          <p:cNvSpPr/>
          <p:nvPr/>
        </p:nvSpPr>
        <p:spPr>
          <a:xfrm rot="15861255" flipH="1">
            <a:off x="3173257" y="2351554"/>
            <a:ext cx="245101" cy="1054368"/>
          </a:xfrm>
          <a:custGeom>
            <a:avLst/>
            <a:gdLst>
              <a:gd name="connsiteX0" fmla="*/ 0 w 215153"/>
              <a:gd name="connsiteY0" fmla="*/ 618564 h 618564"/>
              <a:gd name="connsiteX1" fmla="*/ 215153 w 215153"/>
              <a:gd name="connsiteY1" fmla="*/ 0 h 618564"/>
              <a:gd name="connsiteX0" fmla="*/ 0 w 215153"/>
              <a:gd name="connsiteY0" fmla="*/ 618564 h 618564"/>
              <a:gd name="connsiteX1" fmla="*/ 215153 w 215153"/>
              <a:gd name="connsiteY1" fmla="*/ 0 h 618564"/>
              <a:gd name="connsiteX0" fmla="*/ 53394 w 268547"/>
              <a:gd name="connsiteY0" fmla="*/ 618564 h 618564"/>
              <a:gd name="connsiteX1" fmla="*/ 268547 w 268547"/>
              <a:gd name="connsiteY1" fmla="*/ 0 h 618564"/>
              <a:gd name="connsiteX0" fmla="*/ 12997 w 515021"/>
              <a:gd name="connsiteY0" fmla="*/ 708211 h 708211"/>
              <a:gd name="connsiteX1" fmla="*/ 515021 w 515021"/>
              <a:gd name="connsiteY1" fmla="*/ 0 h 708211"/>
              <a:gd name="connsiteX0" fmla="*/ 47226 w 549250"/>
              <a:gd name="connsiteY0" fmla="*/ 708211 h 708211"/>
              <a:gd name="connsiteX1" fmla="*/ 549250 w 549250"/>
              <a:gd name="connsiteY1" fmla="*/ 0 h 708211"/>
              <a:gd name="connsiteX0" fmla="*/ 95456 w 454045"/>
              <a:gd name="connsiteY0" fmla="*/ 681317 h 681317"/>
              <a:gd name="connsiteX1" fmla="*/ 454045 w 454045"/>
              <a:gd name="connsiteY1" fmla="*/ 0 h 681317"/>
              <a:gd name="connsiteX0" fmla="*/ 38912 w 397501"/>
              <a:gd name="connsiteY0" fmla="*/ 681317 h 681317"/>
              <a:gd name="connsiteX1" fmla="*/ 397501 w 397501"/>
              <a:gd name="connsiteY1" fmla="*/ 0 h 68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7501" h="681317">
                <a:moveTo>
                  <a:pt x="38912" y="681317"/>
                </a:moveTo>
                <a:cubicBezTo>
                  <a:pt x="-32805" y="394447"/>
                  <a:pt x="-50735" y="98612"/>
                  <a:pt x="397501" y="0"/>
                </a:cubicBezTo>
              </a:path>
            </a:pathLst>
          </a:custGeom>
          <a:noFill/>
          <a:ln w="44450">
            <a:solidFill>
              <a:srgbClr val="FB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600"/>
          </a:p>
        </p:txBody>
      </p:sp>
      <p:grpSp>
        <p:nvGrpSpPr>
          <p:cNvPr id="59" name="그룹 103">
            <a:extLst>
              <a:ext uri="{FF2B5EF4-FFF2-40B4-BE49-F238E27FC236}">
                <a16:creationId xmlns:a16="http://schemas.microsoft.com/office/drawing/2014/main" id="{776DB066-7F80-4375-ABE6-F8D577944499}"/>
              </a:ext>
            </a:extLst>
          </p:cNvPr>
          <p:cNvGrpSpPr/>
          <p:nvPr/>
        </p:nvGrpSpPr>
        <p:grpSpPr>
          <a:xfrm rot="19544345">
            <a:off x="5240542" y="1346931"/>
            <a:ext cx="963229" cy="963229"/>
            <a:chOff x="4543248" y="2367182"/>
            <a:chExt cx="1635977" cy="1635977"/>
          </a:xfrm>
        </p:grpSpPr>
        <p:sp>
          <p:nvSpPr>
            <p:cNvPr id="60" name="Teardrop 3">
              <a:extLst>
                <a:ext uri="{FF2B5EF4-FFF2-40B4-BE49-F238E27FC236}">
                  <a16:creationId xmlns:a16="http://schemas.microsoft.com/office/drawing/2014/main" id="{6038D821-32FF-4577-B6DD-3F2576DDAFAA}"/>
                </a:ext>
              </a:extLst>
            </p:cNvPr>
            <p:cNvSpPr/>
            <p:nvPr/>
          </p:nvSpPr>
          <p:spPr>
            <a:xfrm flipH="1">
              <a:off x="4543248" y="2367182"/>
              <a:ext cx="1635977" cy="1635977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rgbClr val="90C221"/>
            </a:solidFill>
            <a:ln w="88900">
              <a:noFill/>
            </a:ln>
            <a:effectLst>
              <a:innerShdw blurRad="127000" dist="127000" dir="90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1" name="Teardrop 3">
              <a:extLst>
                <a:ext uri="{FF2B5EF4-FFF2-40B4-BE49-F238E27FC236}">
                  <a16:creationId xmlns:a16="http://schemas.microsoft.com/office/drawing/2014/main" id="{3096C8FA-7AED-460B-AE25-A3ECEE98E37B}"/>
                </a:ext>
              </a:extLst>
            </p:cNvPr>
            <p:cNvSpPr/>
            <p:nvPr/>
          </p:nvSpPr>
          <p:spPr>
            <a:xfrm flipH="1">
              <a:off x="4881461" y="2726202"/>
              <a:ext cx="1249375" cy="1249375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o-RO" altLang="ko-KR" sz="1600" dirty="0">
                  <a:solidFill>
                    <a:schemeClr val="tx1"/>
                  </a:solidFill>
                </a:rPr>
                <a:t>Ciclul 2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2" name="그룹 103">
            <a:extLst>
              <a:ext uri="{FF2B5EF4-FFF2-40B4-BE49-F238E27FC236}">
                <a16:creationId xmlns:a16="http://schemas.microsoft.com/office/drawing/2014/main" id="{69580ABD-F7DB-4AA2-85D2-29F5BD808670}"/>
              </a:ext>
            </a:extLst>
          </p:cNvPr>
          <p:cNvGrpSpPr/>
          <p:nvPr/>
        </p:nvGrpSpPr>
        <p:grpSpPr>
          <a:xfrm rot="19544345">
            <a:off x="7470710" y="1344097"/>
            <a:ext cx="963229" cy="963229"/>
            <a:chOff x="4543248" y="2367182"/>
            <a:chExt cx="1635977" cy="1635977"/>
          </a:xfrm>
        </p:grpSpPr>
        <p:sp>
          <p:nvSpPr>
            <p:cNvPr id="63" name="Teardrop 3">
              <a:extLst>
                <a:ext uri="{FF2B5EF4-FFF2-40B4-BE49-F238E27FC236}">
                  <a16:creationId xmlns:a16="http://schemas.microsoft.com/office/drawing/2014/main" id="{7B1D2DD9-C751-4CD1-B59F-3C57AF35A875}"/>
                </a:ext>
              </a:extLst>
            </p:cNvPr>
            <p:cNvSpPr/>
            <p:nvPr/>
          </p:nvSpPr>
          <p:spPr>
            <a:xfrm flipH="1">
              <a:off x="4543248" y="2367182"/>
              <a:ext cx="1635977" cy="1635977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rgbClr val="07A398"/>
            </a:solidFill>
            <a:ln w="88900">
              <a:noFill/>
            </a:ln>
            <a:effectLst>
              <a:innerShdw blurRad="127000" dist="127000" dir="90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4" name="Teardrop 3">
              <a:extLst>
                <a:ext uri="{FF2B5EF4-FFF2-40B4-BE49-F238E27FC236}">
                  <a16:creationId xmlns:a16="http://schemas.microsoft.com/office/drawing/2014/main" id="{69AD2756-E363-4534-A057-815141DA5FEB}"/>
                </a:ext>
              </a:extLst>
            </p:cNvPr>
            <p:cNvSpPr/>
            <p:nvPr/>
          </p:nvSpPr>
          <p:spPr>
            <a:xfrm flipH="1">
              <a:off x="4881461" y="2726202"/>
              <a:ext cx="1249375" cy="1249375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o-RO" altLang="ko-KR" sz="1600" dirty="0">
                  <a:solidFill>
                    <a:schemeClr val="tx1"/>
                  </a:solidFill>
                </a:rPr>
                <a:t>Ciclul 3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자유형: 도형 91">
            <a:extLst>
              <a:ext uri="{FF2B5EF4-FFF2-40B4-BE49-F238E27FC236}">
                <a16:creationId xmlns:a16="http://schemas.microsoft.com/office/drawing/2014/main" id="{4E366E29-C87E-4DFB-ABA2-D73C98D9B8C5}"/>
              </a:ext>
            </a:extLst>
          </p:cNvPr>
          <p:cNvSpPr/>
          <p:nvPr/>
        </p:nvSpPr>
        <p:spPr>
          <a:xfrm rot="15861255" flipH="1">
            <a:off x="7390476" y="2422388"/>
            <a:ext cx="245101" cy="1004796"/>
          </a:xfrm>
          <a:custGeom>
            <a:avLst/>
            <a:gdLst>
              <a:gd name="connsiteX0" fmla="*/ 0 w 215153"/>
              <a:gd name="connsiteY0" fmla="*/ 618564 h 618564"/>
              <a:gd name="connsiteX1" fmla="*/ 215153 w 215153"/>
              <a:gd name="connsiteY1" fmla="*/ 0 h 618564"/>
              <a:gd name="connsiteX0" fmla="*/ 0 w 215153"/>
              <a:gd name="connsiteY0" fmla="*/ 618564 h 618564"/>
              <a:gd name="connsiteX1" fmla="*/ 215153 w 215153"/>
              <a:gd name="connsiteY1" fmla="*/ 0 h 618564"/>
              <a:gd name="connsiteX0" fmla="*/ 53394 w 268547"/>
              <a:gd name="connsiteY0" fmla="*/ 618564 h 618564"/>
              <a:gd name="connsiteX1" fmla="*/ 268547 w 268547"/>
              <a:gd name="connsiteY1" fmla="*/ 0 h 618564"/>
              <a:gd name="connsiteX0" fmla="*/ 12997 w 515021"/>
              <a:gd name="connsiteY0" fmla="*/ 708211 h 708211"/>
              <a:gd name="connsiteX1" fmla="*/ 515021 w 515021"/>
              <a:gd name="connsiteY1" fmla="*/ 0 h 708211"/>
              <a:gd name="connsiteX0" fmla="*/ 47226 w 549250"/>
              <a:gd name="connsiteY0" fmla="*/ 708211 h 708211"/>
              <a:gd name="connsiteX1" fmla="*/ 549250 w 549250"/>
              <a:gd name="connsiteY1" fmla="*/ 0 h 708211"/>
              <a:gd name="connsiteX0" fmla="*/ 95456 w 454045"/>
              <a:gd name="connsiteY0" fmla="*/ 681317 h 681317"/>
              <a:gd name="connsiteX1" fmla="*/ 454045 w 454045"/>
              <a:gd name="connsiteY1" fmla="*/ 0 h 681317"/>
              <a:gd name="connsiteX0" fmla="*/ 38912 w 397501"/>
              <a:gd name="connsiteY0" fmla="*/ 681317 h 681317"/>
              <a:gd name="connsiteX1" fmla="*/ 397501 w 397501"/>
              <a:gd name="connsiteY1" fmla="*/ 0 h 68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7501" h="681317">
                <a:moveTo>
                  <a:pt x="38912" y="681317"/>
                </a:moveTo>
                <a:cubicBezTo>
                  <a:pt x="-32805" y="394447"/>
                  <a:pt x="-50735" y="98612"/>
                  <a:pt x="397501" y="0"/>
                </a:cubicBezTo>
              </a:path>
            </a:pathLst>
          </a:custGeom>
          <a:noFill/>
          <a:ln w="44450">
            <a:solidFill>
              <a:srgbClr val="07A3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600"/>
          </a:p>
        </p:txBody>
      </p:sp>
      <p:sp>
        <p:nvSpPr>
          <p:cNvPr id="66" name="자유형: 도형 91">
            <a:extLst>
              <a:ext uri="{FF2B5EF4-FFF2-40B4-BE49-F238E27FC236}">
                <a16:creationId xmlns:a16="http://schemas.microsoft.com/office/drawing/2014/main" id="{88F22988-2524-4B93-90B3-8DE45B716D01}"/>
              </a:ext>
            </a:extLst>
          </p:cNvPr>
          <p:cNvSpPr/>
          <p:nvPr/>
        </p:nvSpPr>
        <p:spPr>
          <a:xfrm rot="15861255" flipH="1">
            <a:off x="5299528" y="2361230"/>
            <a:ext cx="245101" cy="1062425"/>
          </a:xfrm>
          <a:custGeom>
            <a:avLst/>
            <a:gdLst>
              <a:gd name="connsiteX0" fmla="*/ 0 w 215153"/>
              <a:gd name="connsiteY0" fmla="*/ 618564 h 618564"/>
              <a:gd name="connsiteX1" fmla="*/ 215153 w 215153"/>
              <a:gd name="connsiteY1" fmla="*/ 0 h 618564"/>
              <a:gd name="connsiteX0" fmla="*/ 0 w 215153"/>
              <a:gd name="connsiteY0" fmla="*/ 618564 h 618564"/>
              <a:gd name="connsiteX1" fmla="*/ 215153 w 215153"/>
              <a:gd name="connsiteY1" fmla="*/ 0 h 618564"/>
              <a:gd name="connsiteX0" fmla="*/ 53394 w 268547"/>
              <a:gd name="connsiteY0" fmla="*/ 618564 h 618564"/>
              <a:gd name="connsiteX1" fmla="*/ 268547 w 268547"/>
              <a:gd name="connsiteY1" fmla="*/ 0 h 618564"/>
              <a:gd name="connsiteX0" fmla="*/ 12997 w 515021"/>
              <a:gd name="connsiteY0" fmla="*/ 708211 h 708211"/>
              <a:gd name="connsiteX1" fmla="*/ 515021 w 515021"/>
              <a:gd name="connsiteY1" fmla="*/ 0 h 708211"/>
              <a:gd name="connsiteX0" fmla="*/ 47226 w 549250"/>
              <a:gd name="connsiteY0" fmla="*/ 708211 h 708211"/>
              <a:gd name="connsiteX1" fmla="*/ 549250 w 549250"/>
              <a:gd name="connsiteY1" fmla="*/ 0 h 708211"/>
              <a:gd name="connsiteX0" fmla="*/ 95456 w 454045"/>
              <a:gd name="connsiteY0" fmla="*/ 681317 h 681317"/>
              <a:gd name="connsiteX1" fmla="*/ 454045 w 454045"/>
              <a:gd name="connsiteY1" fmla="*/ 0 h 681317"/>
              <a:gd name="connsiteX0" fmla="*/ 38912 w 397501"/>
              <a:gd name="connsiteY0" fmla="*/ 681317 h 681317"/>
              <a:gd name="connsiteX1" fmla="*/ 397501 w 397501"/>
              <a:gd name="connsiteY1" fmla="*/ 0 h 68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7501" h="681317">
                <a:moveTo>
                  <a:pt x="38912" y="681317"/>
                </a:moveTo>
                <a:cubicBezTo>
                  <a:pt x="-32805" y="394447"/>
                  <a:pt x="-50735" y="98612"/>
                  <a:pt x="397501" y="0"/>
                </a:cubicBezTo>
              </a:path>
            </a:pathLst>
          </a:custGeom>
          <a:noFill/>
          <a:ln w="44450">
            <a:solidFill>
              <a:srgbClr val="90C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600"/>
          </a:p>
        </p:txBody>
      </p:sp>
      <p:sp>
        <p:nvSpPr>
          <p:cNvPr id="67" name="자유형: 도형 91">
            <a:extLst>
              <a:ext uri="{FF2B5EF4-FFF2-40B4-BE49-F238E27FC236}">
                <a16:creationId xmlns:a16="http://schemas.microsoft.com/office/drawing/2014/main" id="{0AD72C3F-9F61-49C0-8278-DD8AD40C4F74}"/>
              </a:ext>
            </a:extLst>
          </p:cNvPr>
          <p:cNvSpPr/>
          <p:nvPr/>
        </p:nvSpPr>
        <p:spPr>
          <a:xfrm rot="15908869" flipH="1">
            <a:off x="9422250" y="2475425"/>
            <a:ext cx="266577" cy="943920"/>
          </a:xfrm>
          <a:custGeom>
            <a:avLst/>
            <a:gdLst>
              <a:gd name="connsiteX0" fmla="*/ 0 w 215153"/>
              <a:gd name="connsiteY0" fmla="*/ 618564 h 618564"/>
              <a:gd name="connsiteX1" fmla="*/ 215153 w 215153"/>
              <a:gd name="connsiteY1" fmla="*/ 0 h 618564"/>
              <a:gd name="connsiteX0" fmla="*/ 0 w 215153"/>
              <a:gd name="connsiteY0" fmla="*/ 618564 h 618564"/>
              <a:gd name="connsiteX1" fmla="*/ 215153 w 215153"/>
              <a:gd name="connsiteY1" fmla="*/ 0 h 618564"/>
              <a:gd name="connsiteX0" fmla="*/ 53394 w 268547"/>
              <a:gd name="connsiteY0" fmla="*/ 618564 h 618564"/>
              <a:gd name="connsiteX1" fmla="*/ 268547 w 268547"/>
              <a:gd name="connsiteY1" fmla="*/ 0 h 618564"/>
              <a:gd name="connsiteX0" fmla="*/ 12997 w 515021"/>
              <a:gd name="connsiteY0" fmla="*/ 708211 h 708211"/>
              <a:gd name="connsiteX1" fmla="*/ 515021 w 515021"/>
              <a:gd name="connsiteY1" fmla="*/ 0 h 708211"/>
              <a:gd name="connsiteX0" fmla="*/ 47226 w 549250"/>
              <a:gd name="connsiteY0" fmla="*/ 708211 h 708211"/>
              <a:gd name="connsiteX1" fmla="*/ 549250 w 549250"/>
              <a:gd name="connsiteY1" fmla="*/ 0 h 708211"/>
              <a:gd name="connsiteX0" fmla="*/ 95456 w 454045"/>
              <a:gd name="connsiteY0" fmla="*/ 681317 h 681317"/>
              <a:gd name="connsiteX1" fmla="*/ 454045 w 454045"/>
              <a:gd name="connsiteY1" fmla="*/ 0 h 681317"/>
              <a:gd name="connsiteX0" fmla="*/ 38912 w 397501"/>
              <a:gd name="connsiteY0" fmla="*/ 681317 h 681317"/>
              <a:gd name="connsiteX1" fmla="*/ 397501 w 397501"/>
              <a:gd name="connsiteY1" fmla="*/ 0 h 68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7501" h="681317">
                <a:moveTo>
                  <a:pt x="38912" y="681317"/>
                </a:moveTo>
                <a:cubicBezTo>
                  <a:pt x="-32805" y="394447"/>
                  <a:pt x="-50735" y="98612"/>
                  <a:pt x="397501" y="0"/>
                </a:cubicBezTo>
              </a:path>
            </a:pathLst>
          </a:custGeom>
          <a:noFill/>
          <a:ln w="44450">
            <a:solidFill>
              <a:srgbClr val="0680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600"/>
          </a:p>
        </p:txBody>
      </p:sp>
      <p:grpSp>
        <p:nvGrpSpPr>
          <p:cNvPr id="68" name="그룹 103">
            <a:extLst>
              <a:ext uri="{FF2B5EF4-FFF2-40B4-BE49-F238E27FC236}">
                <a16:creationId xmlns:a16="http://schemas.microsoft.com/office/drawing/2014/main" id="{AF2CB577-C78F-46DC-881D-BC17BB90E2F0}"/>
              </a:ext>
            </a:extLst>
          </p:cNvPr>
          <p:cNvGrpSpPr/>
          <p:nvPr/>
        </p:nvGrpSpPr>
        <p:grpSpPr>
          <a:xfrm rot="19544345">
            <a:off x="9374869" y="963280"/>
            <a:ext cx="1537019" cy="1576517"/>
            <a:chOff x="4543247" y="2367182"/>
            <a:chExt cx="1635977" cy="1635977"/>
          </a:xfrm>
        </p:grpSpPr>
        <p:sp>
          <p:nvSpPr>
            <p:cNvPr id="69" name="Teardrop 3">
              <a:extLst>
                <a:ext uri="{FF2B5EF4-FFF2-40B4-BE49-F238E27FC236}">
                  <a16:creationId xmlns:a16="http://schemas.microsoft.com/office/drawing/2014/main" id="{0EEAB4AF-B507-40FA-BCA7-AB74E32EDEE3}"/>
                </a:ext>
              </a:extLst>
            </p:cNvPr>
            <p:cNvSpPr/>
            <p:nvPr/>
          </p:nvSpPr>
          <p:spPr>
            <a:xfrm flipH="1">
              <a:off x="4543247" y="2367182"/>
              <a:ext cx="1635977" cy="1635977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rgbClr val="0680C3"/>
            </a:solidFill>
            <a:ln w="88900">
              <a:noFill/>
            </a:ln>
            <a:effectLst>
              <a:innerShdw blurRad="127000" dist="127000" dir="90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0" name="Teardrop 3">
              <a:extLst>
                <a:ext uri="{FF2B5EF4-FFF2-40B4-BE49-F238E27FC236}">
                  <a16:creationId xmlns:a16="http://schemas.microsoft.com/office/drawing/2014/main" id="{65042B66-3251-41DD-8E81-9527999BCFFC}"/>
                </a:ext>
              </a:extLst>
            </p:cNvPr>
            <p:cNvSpPr/>
            <p:nvPr/>
          </p:nvSpPr>
          <p:spPr>
            <a:xfrm flipH="1">
              <a:off x="4633674" y="2649487"/>
              <a:ext cx="1464307" cy="1184957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o-RO" altLang="ko-KR" sz="1600" dirty="0"/>
            </a:p>
            <a:p>
              <a:r>
                <a:rPr lang="ro-RO" altLang="ko-KR" sz="1600" dirty="0"/>
                <a:t>D</a:t>
              </a:r>
              <a:r>
                <a:rPr lang="ro-RO" altLang="ko-KR" sz="1600" dirty="0">
                  <a:solidFill>
                    <a:schemeClr val="tx1"/>
                  </a:solidFill>
                </a:rPr>
                <a:t>efinitivat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02C9FF15-D136-4816-B701-0EDACED3A70A}"/>
              </a:ext>
            </a:extLst>
          </p:cNvPr>
          <p:cNvSpPr txBox="1"/>
          <p:nvPr/>
        </p:nvSpPr>
        <p:spPr>
          <a:xfrm>
            <a:off x="9326593" y="4431299"/>
            <a:ext cx="1714004" cy="1815882"/>
          </a:xfrm>
          <a:prstGeom prst="rect">
            <a:avLst/>
          </a:prstGeom>
          <a:gradFill flip="none" rotWithShape="1">
            <a:gsLst>
              <a:gs pos="0">
                <a:srgbClr val="0680C3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0680C3"/>
            </a:solidFill>
          </a:ln>
        </p:spPr>
        <p:txBody>
          <a:bodyPr wrap="square" rtlCol="0">
            <a:spAutoFit/>
          </a:bodyPr>
          <a:lstStyle/>
          <a:p>
            <a:pPr marL="228600" indent="-228600" algn="ctr" defTabSz="914400">
              <a:buAutoNum type="arabicPeriod"/>
            </a:pPr>
            <a:r>
              <a:rPr lang="ro-RO" altLang="ko-KR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cs typeface="Arial" pitchFamily="34" charset="0"/>
              </a:rPr>
              <a:t>Susținere nou examen – 3 ani</a:t>
            </a:r>
          </a:p>
          <a:p>
            <a:pPr marL="228600" indent="-228600" algn="ctr" defTabSz="914400">
              <a:buAutoNum type="arabicPeriod"/>
            </a:pPr>
            <a:endParaRPr lang="ro-RO" altLang="ko-KR" sz="1600" dirty="0">
              <a:solidFill>
                <a:srgbClr val="000000">
                  <a:lumMod val="85000"/>
                  <a:lumOff val="15000"/>
                </a:srgbClr>
              </a:solidFill>
              <a:latin typeface="Arial"/>
              <a:cs typeface="Arial" pitchFamily="34" charset="0"/>
            </a:endParaRPr>
          </a:p>
          <a:p>
            <a:pPr marL="228600" indent="-228600" algn="ctr" defTabSz="914400">
              <a:buAutoNum type="arabicPeriod"/>
            </a:pPr>
            <a:r>
              <a:rPr lang="ro-RO" altLang="ko-KR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cs typeface="Arial" pitchFamily="34" charset="0"/>
              </a:rPr>
              <a:t>După 3 ani - Examen PPC</a:t>
            </a:r>
          </a:p>
          <a:p>
            <a:pPr marL="228600" indent="-228600" algn="ctr" defTabSz="914400">
              <a:buAutoNum type="arabicPeriod"/>
            </a:pPr>
            <a:endParaRPr lang="ko-KR" altLang="en-US" sz="1600" dirty="0">
              <a:solidFill>
                <a:srgbClr val="000000">
                  <a:lumMod val="85000"/>
                  <a:lumOff val="15000"/>
                </a:srgbClr>
              </a:solidFill>
              <a:latin typeface="Arial"/>
              <a:cs typeface="Arial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F6A51BD-3F40-477F-95D4-FE6910BDBA46}"/>
              </a:ext>
            </a:extLst>
          </p:cNvPr>
          <p:cNvSpPr txBox="1"/>
          <p:nvPr/>
        </p:nvSpPr>
        <p:spPr>
          <a:xfrm>
            <a:off x="6458145" y="3181634"/>
            <a:ext cx="156302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400"/>
            <a:r>
              <a:rPr lang="ro-RO" altLang="ko-KR" sz="1600" b="1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cs typeface="Arial" pitchFamily="34" charset="0"/>
              </a:rPr>
              <a:t>PPC</a:t>
            </a:r>
            <a:endParaRPr lang="ko-KR" altLang="en-US" sz="1600" b="1" dirty="0">
              <a:solidFill>
                <a:srgbClr val="000000">
                  <a:lumMod val="85000"/>
                  <a:lumOff val="15000"/>
                </a:srgbClr>
              </a:solidFill>
              <a:latin typeface="Arial"/>
              <a:cs typeface="Arial" pitchFamily="34" charset="0"/>
            </a:endParaRPr>
          </a:p>
        </p:txBody>
      </p:sp>
      <p:sp>
        <p:nvSpPr>
          <p:cNvPr id="75" name="TextBox 1719">
            <a:extLst>
              <a:ext uri="{FF2B5EF4-FFF2-40B4-BE49-F238E27FC236}">
                <a16:creationId xmlns:a16="http://schemas.microsoft.com/office/drawing/2014/main" id="{BCB08FCE-7443-44D5-A19A-B2E88E7C3F8C}"/>
              </a:ext>
            </a:extLst>
          </p:cNvPr>
          <p:cNvSpPr txBox="1"/>
          <p:nvPr/>
        </p:nvSpPr>
        <p:spPr>
          <a:xfrm>
            <a:off x="10040968" y="3736297"/>
            <a:ext cx="1432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o-RO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Nepromovare</a:t>
            </a:r>
            <a:endParaRPr lang="ko-KR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D2881E3-E942-4F35-B71D-4786DEDEB431}"/>
              </a:ext>
            </a:extLst>
          </p:cNvPr>
          <p:cNvSpPr txBox="1"/>
          <p:nvPr/>
        </p:nvSpPr>
        <p:spPr>
          <a:xfrm>
            <a:off x="7213567" y="2458103"/>
            <a:ext cx="156302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400"/>
            <a:r>
              <a:rPr lang="ro-RO" altLang="ko-KR" sz="1600" b="1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cs typeface="Arial" pitchFamily="34" charset="0"/>
              </a:rPr>
              <a:t>15 credite/an</a:t>
            </a:r>
            <a:endParaRPr lang="ko-KR" altLang="en-US" sz="1600" b="1" dirty="0">
              <a:solidFill>
                <a:srgbClr val="000000">
                  <a:lumMod val="85000"/>
                  <a:lumOff val="15000"/>
                </a:srgbClr>
              </a:solidFill>
              <a:latin typeface="Arial"/>
              <a:cs typeface="Arial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EDAB252-861E-4A38-8856-7338C2C34D63}"/>
              </a:ext>
            </a:extLst>
          </p:cNvPr>
          <p:cNvSpPr txBox="1"/>
          <p:nvPr/>
        </p:nvSpPr>
        <p:spPr>
          <a:xfrm>
            <a:off x="5099966" y="2442881"/>
            <a:ext cx="156302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400"/>
            <a:r>
              <a:rPr lang="ro-RO" altLang="ko-KR" sz="1600" b="1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cs typeface="Arial" pitchFamily="34" charset="0"/>
              </a:rPr>
              <a:t>15 credite/an</a:t>
            </a:r>
            <a:endParaRPr lang="ko-KR" altLang="en-US" sz="1600" b="1" dirty="0">
              <a:solidFill>
                <a:srgbClr val="000000">
                  <a:lumMod val="85000"/>
                  <a:lumOff val="15000"/>
                </a:srgbClr>
              </a:solidFill>
              <a:latin typeface="Arial"/>
              <a:cs typeface="Arial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B15704E-41E8-4EA6-BDD9-EEE472DA3391}"/>
              </a:ext>
            </a:extLst>
          </p:cNvPr>
          <p:cNvSpPr txBox="1"/>
          <p:nvPr/>
        </p:nvSpPr>
        <p:spPr>
          <a:xfrm>
            <a:off x="3022263" y="2418461"/>
            <a:ext cx="156302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400"/>
            <a:r>
              <a:rPr lang="ro-RO" altLang="ko-KR" sz="1600" b="1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cs typeface="Arial" pitchFamily="34" charset="0"/>
              </a:rPr>
              <a:t>15 credite/an</a:t>
            </a:r>
            <a:endParaRPr lang="ko-KR" altLang="en-US" sz="1600" b="1" dirty="0">
              <a:solidFill>
                <a:srgbClr val="000000">
                  <a:lumMod val="85000"/>
                  <a:lumOff val="15000"/>
                </a:srgbClr>
              </a:solidFill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11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6B1A3EB-7850-43F9-BA21-B6DB53157413}"/>
              </a:ext>
            </a:extLst>
          </p:cNvPr>
          <p:cNvSpPr/>
          <p:nvPr/>
        </p:nvSpPr>
        <p:spPr>
          <a:xfrm>
            <a:off x="1158850" y="1254925"/>
            <a:ext cx="2154724" cy="3539905"/>
          </a:xfrm>
          <a:custGeom>
            <a:avLst/>
            <a:gdLst>
              <a:gd name="connsiteX0" fmla="*/ 1778293 w 2154724"/>
              <a:gd name="connsiteY0" fmla="*/ 3539904 h 3539905"/>
              <a:gd name="connsiteX1" fmla="*/ 1886143 w 2154724"/>
              <a:gd name="connsiteY1" fmla="*/ 3539904 h 3539905"/>
              <a:gd name="connsiteX2" fmla="*/ 1886138 w 2154724"/>
              <a:gd name="connsiteY2" fmla="*/ 3539905 h 3539905"/>
              <a:gd name="connsiteX3" fmla="*/ 1778288 w 2154724"/>
              <a:gd name="connsiteY3" fmla="*/ 3539905 h 3539905"/>
              <a:gd name="connsiteX4" fmla="*/ 268581 w 2154724"/>
              <a:gd name="connsiteY4" fmla="*/ 3539904 h 3539905"/>
              <a:gd name="connsiteX5" fmla="*/ 383976 w 2154724"/>
              <a:gd name="connsiteY5" fmla="*/ 3539904 h 3539905"/>
              <a:gd name="connsiteX6" fmla="*/ 383981 w 2154724"/>
              <a:gd name="connsiteY6" fmla="*/ 3539905 h 3539905"/>
              <a:gd name="connsiteX7" fmla="*/ 268586 w 2154724"/>
              <a:gd name="connsiteY7" fmla="*/ 3539905 h 3539905"/>
              <a:gd name="connsiteX8" fmla="*/ 268586 w 2154724"/>
              <a:gd name="connsiteY8" fmla="*/ 0 h 3539905"/>
              <a:gd name="connsiteX9" fmla="*/ 1886138 w 2154724"/>
              <a:gd name="connsiteY9" fmla="*/ 0 h 3539905"/>
              <a:gd name="connsiteX10" fmla="*/ 2154724 w 2154724"/>
              <a:gd name="connsiteY10" fmla="*/ 268586 h 3539905"/>
              <a:gd name="connsiteX11" fmla="*/ 2154724 w 2154724"/>
              <a:gd name="connsiteY11" fmla="*/ 1774480 h 3539905"/>
              <a:gd name="connsiteX12" fmla="*/ 1937441 w 2154724"/>
              <a:gd name="connsiteY12" fmla="*/ 1774480 h 3539905"/>
              <a:gd name="connsiteX13" fmla="*/ 1937441 w 2154724"/>
              <a:gd name="connsiteY13" fmla="*/ 394543 h 3539905"/>
              <a:gd name="connsiteX14" fmla="*/ 1778288 w 2154724"/>
              <a:gd name="connsiteY14" fmla="*/ 235390 h 3539905"/>
              <a:gd name="connsiteX15" fmla="*/ 383981 w 2154724"/>
              <a:gd name="connsiteY15" fmla="*/ 235390 h 3539905"/>
              <a:gd name="connsiteX16" fmla="*/ 224828 w 2154724"/>
              <a:gd name="connsiteY16" fmla="*/ 394543 h 3539905"/>
              <a:gd name="connsiteX17" fmla="*/ 224828 w 2154724"/>
              <a:gd name="connsiteY17" fmla="*/ 1774480 h 3539905"/>
              <a:gd name="connsiteX18" fmla="*/ 1 w 2154724"/>
              <a:gd name="connsiteY18" fmla="*/ 1774480 h 3539905"/>
              <a:gd name="connsiteX19" fmla="*/ 1 w 2154724"/>
              <a:gd name="connsiteY19" fmla="*/ 3271329 h 3539905"/>
              <a:gd name="connsiteX20" fmla="*/ 0 w 2154724"/>
              <a:gd name="connsiteY20" fmla="*/ 3271319 h 3539905"/>
              <a:gd name="connsiteX21" fmla="*/ 0 w 2154724"/>
              <a:gd name="connsiteY21" fmla="*/ 268586 h 3539905"/>
              <a:gd name="connsiteX22" fmla="*/ 268586 w 2154724"/>
              <a:gd name="connsiteY22" fmla="*/ 0 h 353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154724" h="3539905">
                <a:moveTo>
                  <a:pt x="1778293" y="3539904"/>
                </a:moveTo>
                <a:lnTo>
                  <a:pt x="1886143" y="3539904"/>
                </a:lnTo>
                <a:lnTo>
                  <a:pt x="1886138" y="3539905"/>
                </a:lnTo>
                <a:lnTo>
                  <a:pt x="1778288" y="3539905"/>
                </a:lnTo>
                <a:close/>
                <a:moveTo>
                  <a:pt x="268581" y="3539904"/>
                </a:moveTo>
                <a:lnTo>
                  <a:pt x="383976" y="3539904"/>
                </a:lnTo>
                <a:lnTo>
                  <a:pt x="383981" y="3539905"/>
                </a:lnTo>
                <a:lnTo>
                  <a:pt x="268586" y="3539905"/>
                </a:lnTo>
                <a:close/>
                <a:moveTo>
                  <a:pt x="268586" y="0"/>
                </a:moveTo>
                <a:lnTo>
                  <a:pt x="1886138" y="0"/>
                </a:lnTo>
                <a:cubicBezTo>
                  <a:pt x="2034474" y="0"/>
                  <a:pt x="2154724" y="120250"/>
                  <a:pt x="2154724" y="268586"/>
                </a:cubicBezTo>
                <a:lnTo>
                  <a:pt x="2154724" y="1774480"/>
                </a:lnTo>
                <a:lnTo>
                  <a:pt x="1937441" y="1774480"/>
                </a:lnTo>
                <a:lnTo>
                  <a:pt x="1937441" y="394543"/>
                </a:lnTo>
                <a:cubicBezTo>
                  <a:pt x="1937441" y="306645"/>
                  <a:pt x="1866186" y="235390"/>
                  <a:pt x="1778288" y="235390"/>
                </a:cubicBezTo>
                <a:lnTo>
                  <a:pt x="383981" y="235390"/>
                </a:lnTo>
                <a:cubicBezTo>
                  <a:pt x="296083" y="235390"/>
                  <a:pt x="224828" y="306645"/>
                  <a:pt x="224828" y="394543"/>
                </a:cubicBezTo>
                <a:lnTo>
                  <a:pt x="224828" y="1774480"/>
                </a:lnTo>
                <a:lnTo>
                  <a:pt x="1" y="1774480"/>
                </a:lnTo>
                <a:lnTo>
                  <a:pt x="1" y="3271329"/>
                </a:lnTo>
                <a:lnTo>
                  <a:pt x="0" y="3271319"/>
                </a:lnTo>
                <a:lnTo>
                  <a:pt x="0" y="268586"/>
                </a:lnTo>
                <a:cubicBezTo>
                  <a:pt x="0" y="120250"/>
                  <a:pt x="120250" y="0"/>
                  <a:pt x="268586" y="0"/>
                </a:cubicBezTo>
                <a:close/>
              </a:path>
            </a:pathLst>
          </a:custGeom>
          <a:solidFill>
            <a:srgbClr val="E6260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7C0C958-92B8-45B0-8869-B752F989E184}"/>
              </a:ext>
            </a:extLst>
          </p:cNvPr>
          <p:cNvSpPr/>
          <p:nvPr/>
        </p:nvSpPr>
        <p:spPr>
          <a:xfrm rot="10800000">
            <a:off x="3096292" y="1254924"/>
            <a:ext cx="2154724" cy="3539905"/>
          </a:xfrm>
          <a:custGeom>
            <a:avLst/>
            <a:gdLst>
              <a:gd name="connsiteX0" fmla="*/ 1 w 2154724"/>
              <a:gd name="connsiteY0" fmla="*/ 3271329 h 3539905"/>
              <a:gd name="connsiteX1" fmla="*/ 0 w 2154724"/>
              <a:gd name="connsiteY1" fmla="*/ 3271319 h 3539905"/>
              <a:gd name="connsiteX2" fmla="*/ 0 w 2154724"/>
              <a:gd name="connsiteY2" fmla="*/ 268586 h 3539905"/>
              <a:gd name="connsiteX3" fmla="*/ 268586 w 2154724"/>
              <a:gd name="connsiteY3" fmla="*/ 0 h 3539905"/>
              <a:gd name="connsiteX4" fmla="*/ 1886138 w 2154724"/>
              <a:gd name="connsiteY4" fmla="*/ 0 h 3539905"/>
              <a:gd name="connsiteX5" fmla="*/ 2154724 w 2154724"/>
              <a:gd name="connsiteY5" fmla="*/ 268586 h 3539905"/>
              <a:gd name="connsiteX6" fmla="*/ 2154724 w 2154724"/>
              <a:gd name="connsiteY6" fmla="*/ 1774480 h 3539905"/>
              <a:gd name="connsiteX7" fmla="*/ 1937441 w 2154724"/>
              <a:gd name="connsiteY7" fmla="*/ 1774480 h 3539905"/>
              <a:gd name="connsiteX8" fmla="*/ 1937441 w 2154724"/>
              <a:gd name="connsiteY8" fmla="*/ 394543 h 3539905"/>
              <a:gd name="connsiteX9" fmla="*/ 1778288 w 2154724"/>
              <a:gd name="connsiteY9" fmla="*/ 235390 h 3539905"/>
              <a:gd name="connsiteX10" fmla="*/ 383981 w 2154724"/>
              <a:gd name="connsiteY10" fmla="*/ 235390 h 3539905"/>
              <a:gd name="connsiteX11" fmla="*/ 224828 w 2154724"/>
              <a:gd name="connsiteY11" fmla="*/ 394543 h 3539905"/>
              <a:gd name="connsiteX12" fmla="*/ 224828 w 2154724"/>
              <a:gd name="connsiteY12" fmla="*/ 1774480 h 3539905"/>
              <a:gd name="connsiteX13" fmla="*/ 1 w 2154724"/>
              <a:gd name="connsiteY13" fmla="*/ 1774480 h 3539905"/>
              <a:gd name="connsiteX14" fmla="*/ 383981 w 2154724"/>
              <a:gd name="connsiteY14" fmla="*/ 3539905 h 3539905"/>
              <a:gd name="connsiteX15" fmla="*/ 268586 w 2154724"/>
              <a:gd name="connsiteY15" fmla="*/ 3539905 h 3539905"/>
              <a:gd name="connsiteX16" fmla="*/ 268581 w 2154724"/>
              <a:gd name="connsiteY16" fmla="*/ 3539904 h 3539905"/>
              <a:gd name="connsiteX17" fmla="*/ 383976 w 2154724"/>
              <a:gd name="connsiteY17" fmla="*/ 3539904 h 3539905"/>
              <a:gd name="connsiteX18" fmla="*/ 1886138 w 2154724"/>
              <a:gd name="connsiteY18" fmla="*/ 3539905 h 3539905"/>
              <a:gd name="connsiteX19" fmla="*/ 1778288 w 2154724"/>
              <a:gd name="connsiteY19" fmla="*/ 3539905 h 3539905"/>
              <a:gd name="connsiteX20" fmla="*/ 1778293 w 2154724"/>
              <a:gd name="connsiteY20" fmla="*/ 3539904 h 3539905"/>
              <a:gd name="connsiteX21" fmla="*/ 1886143 w 2154724"/>
              <a:gd name="connsiteY21" fmla="*/ 3539904 h 353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154724" h="3539905">
                <a:moveTo>
                  <a:pt x="1" y="3271329"/>
                </a:moveTo>
                <a:lnTo>
                  <a:pt x="0" y="3271319"/>
                </a:lnTo>
                <a:lnTo>
                  <a:pt x="0" y="268586"/>
                </a:lnTo>
                <a:cubicBezTo>
                  <a:pt x="0" y="120250"/>
                  <a:pt x="120250" y="0"/>
                  <a:pt x="268586" y="0"/>
                </a:cubicBezTo>
                <a:lnTo>
                  <a:pt x="1886138" y="0"/>
                </a:lnTo>
                <a:cubicBezTo>
                  <a:pt x="2034474" y="0"/>
                  <a:pt x="2154724" y="120250"/>
                  <a:pt x="2154724" y="268586"/>
                </a:cubicBezTo>
                <a:lnTo>
                  <a:pt x="2154724" y="1774480"/>
                </a:lnTo>
                <a:lnTo>
                  <a:pt x="1937441" y="1774480"/>
                </a:lnTo>
                <a:lnTo>
                  <a:pt x="1937441" y="394543"/>
                </a:lnTo>
                <a:cubicBezTo>
                  <a:pt x="1937441" y="306645"/>
                  <a:pt x="1866186" y="235390"/>
                  <a:pt x="1778288" y="235390"/>
                </a:cubicBezTo>
                <a:lnTo>
                  <a:pt x="383981" y="235390"/>
                </a:lnTo>
                <a:cubicBezTo>
                  <a:pt x="296083" y="235390"/>
                  <a:pt x="224828" y="306645"/>
                  <a:pt x="224828" y="394543"/>
                </a:cubicBezTo>
                <a:lnTo>
                  <a:pt x="224828" y="1774480"/>
                </a:lnTo>
                <a:lnTo>
                  <a:pt x="1" y="1774480"/>
                </a:lnTo>
                <a:close/>
                <a:moveTo>
                  <a:pt x="383981" y="3539905"/>
                </a:moveTo>
                <a:lnTo>
                  <a:pt x="268586" y="3539905"/>
                </a:lnTo>
                <a:lnTo>
                  <a:pt x="268581" y="3539904"/>
                </a:lnTo>
                <a:lnTo>
                  <a:pt x="383976" y="3539904"/>
                </a:lnTo>
                <a:close/>
                <a:moveTo>
                  <a:pt x="1886138" y="3539905"/>
                </a:moveTo>
                <a:lnTo>
                  <a:pt x="1778288" y="3539905"/>
                </a:lnTo>
                <a:lnTo>
                  <a:pt x="1778293" y="3539904"/>
                </a:lnTo>
                <a:lnTo>
                  <a:pt x="1886143" y="3539904"/>
                </a:lnTo>
                <a:close/>
              </a:path>
            </a:pathLst>
          </a:custGeom>
          <a:solidFill>
            <a:srgbClr val="FBA2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B416780-421F-43AF-9C70-478037A044F8}"/>
              </a:ext>
            </a:extLst>
          </p:cNvPr>
          <p:cNvSpPr/>
          <p:nvPr/>
        </p:nvSpPr>
        <p:spPr>
          <a:xfrm>
            <a:off x="5026187" y="1250397"/>
            <a:ext cx="2154724" cy="3539905"/>
          </a:xfrm>
          <a:custGeom>
            <a:avLst/>
            <a:gdLst>
              <a:gd name="connsiteX0" fmla="*/ 1778293 w 2154724"/>
              <a:gd name="connsiteY0" fmla="*/ 3539904 h 3539905"/>
              <a:gd name="connsiteX1" fmla="*/ 1886143 w 2154724"/>
              <a:gd name="connsiteY1" fmla="*/ 3539904 h 3539905"/>
              <a:gd name="connsiteX2" fmla="*/ 1886138 w 2154724"/>
              <a:gd name="connsiteY2" fmla="*/ 3539905 h 3539905"/>
              <a:gd name="connsiteX3" fmla="*/ 1778288 w 2154724"/>
              <a:gd name="connsiteY3" fmla="*/ 3539905 h 3539905"/>
              <a:gd name="connsiteX4" fmla="*/ 268581 w 2154724"/>
              <a:gd name="connsiteY4" fmla="*/ 3539904 h 3539905"/>
              <a:gd name="connsiteX5" fmla="*/ 383976 w 2154724"/>
              <a:gd name="connsiteY5" fmla="*/ 3539904 h 3539905"/>
              <a:gd name="connsiteX6" fmla="*/ 383981 w 2154724"/>
              <a:gd name="connsiteY6" fmla="*/ 3539905 h 3539905"/>
              <a:gd name="connsiteX7" fmla="*/ 268586 w 2154724"/>
              <a:gd name="connsiteY7" fmla="*/ 3539905 h 3539905"/>
              <a:gd name="connsiteX8" fmla="*/ 268586 w 2154724"/>
              <a:gd name="connsiteY8" fmla="*/ 0 h 3539905"/>
              <a:gd name="connsiteX9" fmla="*/ 1886138 w 2154724"/>
              <a:gd name="connsiteY9" fmla="*/ 0 h 3539905"/>
              <a:gd name="connsiteX10" fmla="*/ 2154724 w 2154724"/>
              <a:gd name="connsiteY10" fmla="*/ 268586 h 3539905"/>
              <a:gd name="connsiteX11" fmla="*/ 2154724 w 2154724"/>
              <a:gd name="connsiteY11" fmla="*/ 1774480 h 3539905"/>
              <a:gd name="connsiteX12" fmla="*/ 1937441 w 2154724"/>
              <a:gd name="connsiteY12" fmla="*/ 1774480 h 3539905"/>
              <a:gd name="connsiteX13" fmla="*/ 1937441 w 2154724"/>
              <a:gd name="connsiteY13" fmla="*/ 394543 h 3539905"/>
              <a:gd name="connsiteX14" fmla="*/ 1778288 w 2154724"/>
              <a:gd name="connsiteY14" fmla="*/ 235390 h 3539905"/>
              <a:gd name="connsiteX15" fmla="*/ 383981 w 2154724"/>
              <a:gd name="connsiteY15" fmla="*/ 235390 h 3539905"/>
              <a:gd name="connsiteX16" fmla="*/ 224828 w 2154724"/>
              <a:gd name="connsiteY16" fmla="*/ 394543 h 3539905"/>
              <a:gd name="connsiteX17" fmla="*/ 224828 w 2154724"/>
              <a:gd name="connsiteY17" fmla="*/ 1774480 h 3539905"/>
              <a:gd name="connsiteX18" fmla="*/ 1 w 2154724"/>
              <a:gd name="connsiteY18" fmla="*/ 1774480 h 3539905"/>
              <a:gd name="connsiteX19" fmla="*/ 1 w 2154724"/>
              <a:gd name="connsiteY19" fmla="*/ 3271329 h 3539905"/>
              <a:gd name="connsiteX20" fmla="*/ 0 w 2154724"/>
              <a:gd name="connsiteY20" fmla="*/ 3271319 h 3539905"/>
              <a:gd name="connsiteX21" fmla="*/ 0 w 2154724"/>
              <a:gd name="connsiteY21" fmla="*/ 268586 h 3539905"/>
              <a:gd name="connsiteX22" fmla="*/ 268586 w 2154724"/>
              <a:gd name="connsiteY22" fmla="*/ 0 h 353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154724" h="3539905">
                <a:moveTo>
                  <a:pt x="1778293" y="3539904"/>
                </a:moveTo>
                <a:lnTo>
                  <a:pt x="1886143" y="3539904"/>
                </a:lnTo>
                <a:lnTo>
                  <a:pt x="1886138" y="3539905"/>
                </a:lnTo>
                <a:lnTo>
                  <a:pt x="1778288" y="3539905"/>
                </a:lnTo>
                <a:close/>
                <a:moveTo>
                  <a:pt x="268581" y="3539904"/>
                </a:moveTo>
                <a:lnTo>
                  <a:pt x="383976" y="3539904"/>
                </a:lnTo>
                <a:lnTo>
                  <a:pt x="383981" y="3539905"/>
                </a:lnTo>
                <a:lnTo>
                  <a:pt x="268586" y="3539905"/>
                </a:lnTo>
                <a:close/>
                <a:moveTo>
                  <a:pt x="268586" y="0"/>
                </a:moveTo>
                <a:lnTo>
                  <a:pt x="1886138" y="0"/>
                </a:lnTo>
                <a:cubicBezTo>
                  <a:pt x="2034474" y="0"/>
                  <a:pt x="2154724" y="120250"/>
                  <a:pt x="2154724" y="268586"/>
                </a:cubicBezTo>
                <a:lnTo>
                  <a:pt x="2154724" y="1774480"/>
                </a:lnTo>
                <a:lnTo>
                  <a:pt x="1937441" y="1774480"/>
                </a:lnTo>
                <a:lnTo>
                  <a:pt x="1937441" y="394543"/>
                </a:lnTo>
                <a:cubicBezTo>
                  <a:pt x="1937441" y="306645"/>
                  <a:pt x="1866186" y="235390"/>
                  <a:pt x="1778288" y="235390"/>
                </a:cubicBezTo>
                <a:lnTo>
                  <a:pt x="383981" y="235390"/>
                </a:lnTo>
                <a:cubicBezTo>
                  <a:pt x="296083" y="235390"/>
                  <a:pt x="224828" y="306645"/>
                  <a:pt x="224828" y="394543"/>
                </a:cubicBezTo>
                <a:lnTo>
                  <a:pt x="224828" y="1774480"/>
                </a:lnTo>
                <a:lnTo>
                  <a:pt x="1" y="1774480"/>
                </a:lnTo>
                <a:lnTo>
                  <a:pt x="1" y="3271329"/>
                </a:lnTo>
                <a:lnTo>
                  <a:pt x="0" y="3271319"/>
                </a:lnTo>
                <a:lnTo>
                  <a:pt x="0" y="268586"/>
                </a:lnTo>
                <a:cubicBezTo>
                  <a:pt x="0" y="120250"/>
                  <a:pt x="120250" y="0"/>
                  <a:pt x="268586" y="0"/>
                </a:cubicBezTo>
                <a:close/>
              </a:path>
            </a:pathLst>
          </a:custGeom>
          <a:solidFill>
            <a:srgbClr val="90C22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8DE3753-D0E8-4018-AB4E-19AC2912321B}"/>
              </a:ext>
            </a:extLst>
          </p:cNvPr>
          <p:cNvSpPr/>
          <p:nvPr/>
        </p:nvSpPr>
        <p:spPr>
          <a:xfrm rot="10800000">
            <a:off x="6963629" y="1250396"/>
            <a:ext cx="2154724" cy="3539905"/>
          </a:xfrm>
          <a:custGeom>
            <a:avLst/>
            <a:gdLst>
              <a:gd name="connsiteX0" fmla="*/ 1 w 2154724"/>
              <a:gd name="connsiteY0" fmla="*/ 3271329 h 3539905"/>
              <a:gd name="connsiteX1" fmla="*/ 0 w 2154724"/>
              <a:gd name="connsiteY1" fmla="*/ 3271319 h 3539905"/>
              <a:gd name="connsiteX2" fmla="*/ 0 w 2154724"/>
              <a:gd name="connsiteY2" fmla="*/ 268586 h 3539905"/>
              <a:gd name="connsiteX3" fmla="*/ 268586 w 2154724"/>
              <a:gd name="connsiteY3" fmla="*/ 0 h 3539905"/>
              <a:gd name="connsiteX4" fmla="*/ 1886138 w 2154724"/>
              <a:gd name="connsiteY4" fmla="*/ 0 h 3539905"/>
              <a:gd name="connsiteX5" fmla="*/ 2154724 w 2154724"/>
              <a:gd name="connsiteY5" fmla="*/ 268586 h 3539905"/>
              <a:gd name="connsiteX6" fmla="*/ 2154724 w 2154724"/>
              <a:gd name="connsiteY6" fmla="*/ 1774480 h 3539905"/>
              <a:gd name="connsiteX7" fmla="*/ 1937441 w 2154724"/>
              <a:gd name="connsiteY7" fmla="*/ 1774480 h 3539905"/>
              <a:gd name="connsiteX8" fmla="*/ 1937441 w 2154724"/>
              <a:gd name="connsiteY8" fmla="*/ 394543 h 3539905"/>
              <a:gd name="connsiteX9" fmla="*/ 1778288 w 2154724"/>
              <a:gd name="connsiteY9" fmla="*/ 235390 h 3539905"/>
              <a:gd name="connsiteX10" fmla="*/ 383981 w 2154724"/>
              <a:gd name="connsiteY10" fmla="*/ 235390 h 3539905"/>
              <a:gd name="connsiteX11" fmla="*/ 224828 w 2154724"/>
              <a:gd name="connsiteY11" fmla="*/ 394543 h 3539905"/>
              <a:gd name="connsiteX12" fmla="*/ 224828 w 2154724"/>
              <a:gd name="connsiteY12" fmla="*/ 1774480 h 3539905"/>
              <a:gd name="connsiteX13" fmla="*/ 1 w 2154724"/>
              <a:gd name="connsiteY13" fmla="*/ 1774480 h 3539905"/>
              <a:gd name="connsiteX14" fmla="*/ 383981 w 2154724"/>
              <a:gd name="connsiteY14" fmla="*/ 3539905 h 3539905"/>
              <a:gd name="connsiteX15" fmla="*/ 268586 w 2154724"/>
              <a:gd name="connsiteY15" fmla="*/ 3539905 h 3539905"/>
              <a:gd name="connsiteX16" fmla="*/ 268581 w 2154724"/>
              <a:gd name="connsiteY16" fmla="*/ 3539904 h 3539905"/>
              <a:gd name="connsiteX17" fmla="*/ 383976 w 2154724"/>
              <a:gd name="connsiteY17" fmla="*/ 3539904 h 3539905"/>
              <a:gd name="connsiteX18" fmla="*/ 1886138 w 2154724"/>
              <a:gd name="connsiteY18" fmla="*/ 3539905 h 3539905"/>
              <a:gd name="connsiteX19" fmla="*/ 1778288 w 2154724"/>
              <a:gd name="connsiteY19" fmla="*/ 3539905 h 3539905"/>
              <a:gd name="connsiteX20" fmla="*/ 1778293 w 2154724"/>
              <a:gd name="connsiteY20" fmla="*/ 3539904 h 3539905"/>
              <a:gd name="connsiteX21" fmla="*/ 1886143 w 2154724"/>
              <a:gd name="connsiteY21" fmla="*/ 3539904 h 353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154724" h="3539905">
                <a:moveTo>
                  <a:pt x="1" y="3271329"/>
                </a:moveTo>
                <a:lnTo>
                  <a:pt x="0" y="3271319"/>
                </a:lnTo>
                <a:lnTo>
                  <a:pt x="0" y="268586"/>
                </a:lnTo>
                <a:cubicBezTo>
                  <a:pt x="0" y="120250"/>
                  <a:pt x="120250" y="0"/>
                  <a:pt x="268586" y="0"/>
                </a:cubicBezTo>
                <a:lnTo>
                  <a:pt x="1886138" y="0"/>
                </a:lnTo>
                <a:cubicBezTo>
                  <a:pt x="2034474" y="0"/>
                  <a:pt x="2154724" y="120250"/>
                  <a:pt x="2154724" y="268586"/>
                </a:cubicBezTo>
                <a:lnTo>
                  <a:pt x="2154724" y="1774480"/>
                </a:lnTo>
                <a:lnTo>
                  <a:pt x="1937441" y="1774480"/>
                </a:lnTo>
                <a:lnTo>
                  <a:pt x="1937441" y="394543"/>
                </a:lnTo>
                <a:cubicBezTo>
                  <a:pt x="1937441" y="306645"/>
                  <a:pt x="1866186" y="235390"/>
                  <a:pt x="1778288" y="235390"/>
                </a:cubicBezTo>
                <a:lnTo>
                  <a:pt x="383981" y="235390"/>
                </a:lnTo>
                <a:cubicBezTo>
                  <a:pt x="296083" y="235390"/>
                  <a:pt x="224828" y="306645"/>
                  <a:pt x="224828" y="394543"/>
                </a:cubicBezTo>
                <a:lnTo>
                  <a:pt x="224828" y="1774480"/>
                </a:lnTo>
                <a:lnTo>
                  <a:pt x="1" y="1774480"/>
                </a:lnTo>
                <a:close/>
                <a:moveTo>
                  <a:pt x="383981" y="3539905"/>
                </a:moveTo>
                <a:lnTo>
                  <a:pt x="268586" y="3539905"/>
                </a:lnTo>
                <a:lnTo>
                  <a:pt x="268581" y="3539904"/>
                </a:lnTo>
                <a:lnTo>
                  <a:pt x="383976" y="3539904"/>
                </a:lnTo>
                <a:close/>
                <a:moveTo>
                  <a:pt x="1886138" y="3539905"/>
                </a:moveTo>
                <a:lnTo>
                  <a:pt x="1778288" y="3539905"/>
                </a:lnTo>
                <a:lnTo>
                  <a:pt x="1778293" y="3539904"/>
                </a:lnTo>
                <a:lnTo>
                  <a:pt x="1886143" y="3539904"/>
                </a:lnTo>
                <a:close/>
              </a:path>
            </a:pathLst>
          </a:custGeom>
          <a:solidFill>
            <a:srgbClr val="07A39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34A2E34-794B-4559-B604-1D2447BE4CF0}"/>
              </a:ext>
            </a:extLst>
          </p:cNvPr>
          <p:cNvSpPr/>
          <p:nvPr/>
        </p:nvSpPr>
        <p:spPr>
          <a:xfrm>
            <a:off x="8893524" y="1245869"/>
            <a:ext cx="2154724" cy="3539905"/>
          </a:xfrm>
          <a:custGeom>
            <a:avLst/>
            <a:gdLst>
              <a:gd name="connsiteX0" fmla="*/ 1778293 w 2154724"/>
              <a:gd name="connsiteY0" fmla="*/ 3539904 h 3539905"/>
              <a:gd name="connsiteX1" fmla="*/ 1886143 w 2154724"/>
              <a:gd name="connsiteY1" fmla="*/ 3539904 h 3539905"/>
              <a:gd name="connsiteX2" fmla="*/ 1886138 w 2154724"/>
              <a:gd name="connsiteY2" fmla="*/ 3539905 h 3539905"/>
              <a:gd name="connsiteX3" fmla="*/ 1778288 w 2154724"/>
              <a:gd name="connsiteY3" fmla="*/ 3539905 h 3539905"/>
              <a:gd name="connsiteX4" fmla="*/ 268581 w 2154724"/>
              <a:gd name="connsiteY4" fmla="*/ 3539904 h 3539905"/>
              <a:gd name="connsiteX5" fmla="*/ 383976 w 2154724"/>
              <a:gd name="connsiteY5" fmla="*/ 3539904 h 3539905"/>
              <a:gd name="connsiteX6" fmla="*/ 383981 w 2154724"/>
              <a:gd name="connsiteY6" fmla="*/ 3539905 h 3539905"/>
              <a:gd name="connsiteX7" fmla="*/ 268586 w 2154724"/>
              <a:gd name="connsiteY7" fmla="*/ 3539905 h 3539905"/>
              <a:gd name="connsiteX8" fmla="*/ 268586 w 2154724"/>
              <a:gd name="connsiteY8" fmla="*/ 0 h 3539905"/>
              <a:gd name="connsiteX9" fmla="*/ 1886138 w 2154724"/>
              <a:gd name="connsiteY9" fmla="*/ 0 h 3539905"/>
              <a:gd name="connsiteX10" fmla="*/ 2154724 w 2154724"/>
              <a:gd name="connsiteY10" fmla="*/ 268586 h 3539905"/>
              <a:gd name="connsiteX11" fmla="*/ 2154724 w 2154724"/>
              <a:gd name="connsiteY11" fmla="*/ 1774480 h 3539905"/>
              <a:gd name="connsiteX12" fmla="*/ 1937441 w 2154724"/>
              <a:gd name="connsiteY12" fmla="*/ 1774480 h 3539905"/>
              <a:gd name="connsiteX13" fmla="*/ 1937441 w 2154724"/>
              <a:gd name="connsiteY13" fmla="*/ 394543 h 3539905"/>
              <a:gd name="connsiteX14" fmla="*/ 1778288 w 2154724"/>
              <a:gd name="connsiteY14" fmla="*/ 235390 h 3539905"/>
              <a:gd name="connsiteX15" fmla="*/ 383981 w 2154724"/>
              <a:gd name="connsiteY15" fmla="*/ 235390 h 3539905"/>
              <a:gd name="connsiteX16" fmla="*/ 224828 w 2154724"/>
              <a:gd name="connsiteY16" fmla="*/ 394543 h 3539905"/>
              <a:gd name="connsiteX17" fmla="*/ 224828 w 2154724"/>
              <a:gd name="connsiteY17" fmla="*/ 1774480 h 3539905"/>
              <a:gd name="connsiteX18" fmla="*/ 1 w 2154724"/>
              <a:gd name="connsiteY18" fmla="*/ 1774480 h 3539905"/>
              <a:gd name="connsiteX19" fmla="*/ 1 w 2154724"/>
              <a:gd name="connsiteY19" fmla="*/ 3271329 h 3539905"/>
              <a:gd name="connsiteX20" fmla="*/ 0 w 2154724"/>
              <a:gd name="connsiteY20" fmla="*/ 3271319 h 3539905"/>
              <a:gd name="connsiteX21" fmla="*/ 0 w 2154724"/>
              <a:gd name="connsiteY21" fmla="*/ 268586 h 3539905"/>
              <a:gd name="connsiteX22" fmla="*/ 268586 w 2154724"/>
              <a:gd name="connsiteY22" fmla="*/ 0 h 353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154724" h="3539905">
                <a:moveTo>
                  <a:pt x="1778293" y="3539904"/>
                </a:moveTo>
                <a:lnTo>
                  <a:pt x="1886143" y="3539904"/>
                </a:lnTo>
                <a:lnTo>
                  <a:pt x="1886138" y="3539905"/>
                </a:lnTo>
                <a:lnTo>
                  <a:pt x="1778288" y="3539905"/>
                </a:lnTo>
                <a:close/>
                <a:moveTo>
                  <a:pt x="268581" y="3539904"/>
                </a:moveTo>
                <a:lnTo>
                  <a:pt x="383976" y="3539904"/>
                </a:lnTo>
                <a:lnTo>
                  <a:pt x="383981" y="3539905"/>
                </a:lnTo>
                <a:lnTo>
                  <a:pt x="268586" y="3539905"/>
                </a:lnTo>
                <a:close/>
                <a:moveTo>
                  <a:pt x="268586" y="0"/>
                </a:moveTo>
                <a:lnTo>
                  <a:pt x="1886138" y="0"/>
                </a:lnTo>
                <a:cubicBezTo>
                  <a:pt x="2034474" y="0"/>
                  <a:pt x="2154724" y="120250"/>
                  <a:pt x="2154724" y="268586"/>
                </a:cubicBezTo>
                <a:lnTo>
                  <a:pt x="2154724" y="1774480"/>
                </a:lnTo>
                <a:lnTo>
                  <a:pt x="1937441" y="1774480"/>
                </a:lnTo>
                <a:lnTo>
                  <a:pt x="1937441" y="394543"/>
                </a:lnTo>
                <a:cubicBezTo>
                  <a:pt x="1937441" y="306645"/>
                  <a:pt x="1866186" y="235390"/>
                  <a:pt x="1778288" y="235390"/>
                </a:cubicBezTo>
                <a:lnTo>
                  <a:pt x="383981" y="235390"/>
                </a:lnTo>
                <a:cubicBezTo>
                  <a:pt x="296083" y="235390"/>
                  <a:pt x="224828" y="306645"/>
                  <a:pt x="224828" y="394543"/>
                </a:cubicBezTo>
                <a:lnTo>
                  <a:pt x="224828" y="1774480"/>
                </a:lnTo>
                <a:lnTo>
                  <a:pt x="1" y="1774480"/>
                </a:lnTo>
                <a:lnTo>
                  <a:pt x="1" y="3271329"/>
                </a:lnTo>
                <a:lnTo>
                  <a:pt x="0" y="3271319"/>
                </a:lnTo>
                <a:lnTo>
                  <a:pt x="0" y="268586"/>
                </a:lnTo>
                <a:cubicBezTo>
                  <a:pt x="0" y="120250"/>
                  <a:pt x="120250" y="0"/>
                  <a:pt x="268586" y="0"/>
                </a:cubicBezTo>
                <a:close/>
              </a:path>
            </a:pathLst>
          </a:custGeom>
          <a:solidFill>
            <a:srgbClr val="0680C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359F8C9-8EC3-46FE-9653-8C7086DFBC8F}"/>
              </a:ext>
            </a:extLst>
          </p:cNvPr>
          <p:cNvSpPr/>
          <p:nvPr/>
        </p:nvSpPr>
        <p:spPr>
          <a:xfrm rot="10800000">
            <a:off x="10830966" y="1245868"/>
            <a:ext cx="2154724" cy="3539905"/>
          </a:xfrm>
          <a:custGeom>
            <a:avLst/>
            <a:gdLst>
              <a:gd name="connsiteX0" fmla="*/ 2154724 w 2154724"/>
              <a:gd name="connsiteY0" fmla="*/ 1774480 h 3539905"/>
              <a:gd name="connsiteX1" fmla="*/ 1937441 w 2154724"/>
              <a:gd name="connsiteY1" fmla="*/ 1774480 h 3539905"/>
              <a:gd name="connsiteX2" fmla="*/ 1937441 w 2154724"/>
              <a:gd name="connsiteY2" fmla="*/ 394543 h 3539905"/>
              <a:gd name="connsiteX3" fmla="*/ 1778288 w 2154724"/>
              <a:gd name="connsiteY3" fmla="*/ 235390 h 3539905"/>
              <a:gd name="connsiteX4" fmla="*/ 783666 w 2154724"/>
              <a:gd name="connsiteY4" fmla="*/ 235390 h 3539905"/>
              <a:gd name="connsiteX5" fmla="*/ 783666 w 2154724"/>
              <a:gd name="connsiteY5" fmla="*/ 0 h 3539905"/>
              <a:gd name="connsiteX6" fmla="*/ 1886138 w 2154724"/>
              <a:gd name="connsiteY6" fmla="*/ 0 h 3539905"/>
              <a:gd name="connsiteX7" fmla="*/ 2154724 w 2154724"/>
              <a:gd name="connsiteY7" fmla="*/ 268586 h 3539905"/>
              <a:gd name="connsiteX8" fmla="*/ 1 w 2154724"/>
              <a:gd name="connsiteY8" fmla="*/ 3271329 h 3539905"/>
              <a:gd name="connsiteX9" fmla="*/ 0 w 2154724"/>
              <a:gd name="connsiteY9" fmla="*/ 3271319 h 3539905"/>
              <a:gd name="connsiteX10" fmla="*/ 0 w 2154724"/>
              <a:gd name="connsiteY10" fmla="*/ 3166326 h 3539905"/>
              <a:gd name="connsiteX11" fmla="*/ 1 w 2154724"/>
              <a:gd name="connsiteY11" fmla="*/ 3166326 h 3539905"/>
              <a:gd name="connsiteX12" fmla="*/ 383981 w 2154724"/>
              <a:gd name="connsiteY12" fmla="*/ 3539905 h 3539905"/>
              <a:gd name="connsiteX13" fmla="*/ 268586 w 2154724"/>
              <a:gd name="connsiteY13" fmla="*/ 3539905 h 3539905"/>
              <a:gd name="connsiteX14" fmla="*/ 268581 w 2154724"/>
              <a:gd name="connsiteY14" fmla="*/ 3539904 h 3539905"/>
              <a:gd name="connsiteX15" fmla="*/ 383976 w 2154724"/>
              <a:gd name="connsiteY15" fmla="*/ 3539904 h 3539905"/>
              <a:gd name="connsiteX16" fmla="*/ 1886138 w 2154724"/>
              <a:gd name="connsiteY16" fmla="*/ 3539905 h 3539905"/>
              <a:gd name="connsiteX17" fmla="*/ 1778288 w 2154724"/>
              <a:gd name="connsiteY17" fmla="*/ 3539905 h 3539905"/>
              <a:gd name="connsiteX18" fmla="*/ 1778293 w 2154724"/>
              <a:gd name="connsiteY18" fmla="*/ 3539904 h 3539905"/>
              <a:gd name="connsiteX19" fmla="*/ 1886143 w 2154724"/>
              <a:gd name="connsiteY19" fmla="*/ 3539904 h 353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154724" h="3539905">
                <a:moveTo>
                  <a:pt x="2154724" y="1774480"/>
                </a:moveTo>
                <a:lnTo>
                  <a:pt x="1937441" y="1774480"/>
                </a:lnTo>
                <a:lnTo>
                  <a:pt x="1937441" y="394543"/>
                </a:lnTo>
                <a:cubicBezTo>
                  <a:pt x="1937441" y="306645"/>
                  <a:pt x="1866186" y="235390"/>
                  <a:pt x="1778288" y="235390"/>
                </a:cubicBezTo>
                <a:lnTo>
                  <a:pt x="783666" y="235390"/>
                </a:lnTo>
                <a:lnTo>
                  <a:pt x="783666" y="0"/>
                </a:lnTo>
                <a:lnTo>
                  <a:pt x="1886138" y="0"/>
                </a:lnTo>
                <a:cubicBezTo>
                  <a:pt x="2034474" y="0"/>
                  <a:pt x="2154724" y="120250"/>
                  <a:pt x="2154724" y="268586"/>
                </a:cubicBezTo>
                <a:close/>
                <a:moveTo>
                  <a:pt x="1" y="3271329"/>
                </a:moveTo>
                <a:lnTo>
                  <a:pt x="0" y="3271319"/>
                </a:lnTo>
                <a:lnTo>
                  <a:pt x="0" y="3166326"/>
                </a:lnTo>
                <a:lnTo>
                  <a:pt x="1" y="3166326"/>
                </a:lnTo>
                <a:close/>
                <a:moveTo>
                  <a:pt x="383981" y="3539905"/>
                </a:moveTo>
                <a:lnTo>
                  <a:pt x="268586" y="3539905"/>
                </a:lnTo>
                <a:lnTo>
                  <a:pt x="268581" y="3539904"/>
                </a:lnTo>
                <a:lnTo>
                  <a:pt x="383976" y="3539904"/>
                </a:lnTo>
                <a:close/>
                <a:moveTo>
                  <a:pt x="1886138" y="3539905"/>
                </a:moveTo>
                <a:lnTo>
                  <a:pt x="1778288" y="3539905"/>
                </a:lnTo>
                <a:lnTo>
                  <a:pt x="1778293" y="3539904"/>
                </a:lnTo>
                <a:lnTo>
                  <a:pt x="1886143" y="3539904"/>
                </a:lnTo>
                <a:close/>
              </a:path>
            </a:pathLst>
          </a:custGeom>
          <a:solidFill>
            <a:srgbClr val="2C2F4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BCA78F6-4FB1-4CD6-96CA-399EDD329233}"/>
              </a:ext>
            </a:extLst>
          </p:cNvPr>
          <p:cNvSpPr/>
          <p:nvPr/>
        </p:nvSpPr>
        <p:spPr>
          <a:xfrm rot="10800000">
            <a:off x="0" y="1254925"/>
            <a:ext cx="1385185" cy="3539905"/>
          </a:xfrm>
          <a:custGeom>
            <a:avLst/>
            <a:gdLst>
              <a:gd name="connsiteX0" fmla="*/ 1 w 1385185"/>
              <a:gd name="connsiteY0" fmla="*/ 3271329 h 3539905"/>
              <a:gd name="connsiteX1" fmla="*/ 0 w 1385185"/>
              <a:gd name="connsiteY1" fmla="*/ 3271319 h 3539905"/>
              <a:gd name="connsiteX2" fmla="*/ 0 w 1385185"/>
              <a:gd name="connsiteY2" fmla="*/ 268586 h 3539905"/>
              <a:gd name="connsiteX3" fmla="*/ 268586 w 1385185"/>
              <a:gd name="connsiteY3" fmla="*/ 0 h 3539905"/>
              <a:gd name="connsiteX4" fmla="*/ 1385185 w 1385185"/>
              <a:gd name="connsiteY4" fmla="*/ 0 h 3539905"/>
              <a:gd name="connsiteX5" fmla="*/ 1385185 w 1385185"/>
              <a:gd name="connsiteY5" fmla="*/ 235390 h 3539905"/>
              <a:gd name="connsiteX6" fmla="*/ 383981 w 1385185"/>
              <a:gd name="connsiteY6" fmla="*/ 235390 h 3539905"/>
              <a:gd name="connsiteX7" fmla="*/ 224828 w 1385185"/>
              <a:gd name="connsiteY7" fmla="*/ 394543 h 3539905"/>
              <a:gd name="connsiteX8" fmla="*/ 224828 w 1385185"/>
              <a:gd name="connsiteY8" fmla="*/ 1774480 h 3539905"/>
              <a:gd name="connsiteX9" fmla="*/ 1 w 1385185"/>
              <a:gd name="connsiteY9" fmla="*/ 1774480 h 3539905"/>
              <a:gd name="connsiteX10" fmla="*/ 383981 w 1385185"/>
              <a:gd name="connsiteY10" fmla="*/ 3539905 h 3539905"/>
              <a:gd name="connsiteX11" fmla="*/ 268586 w 1385185"/>
              <a:gd name="connsiteY11" fmla="*/ 3539905 h 3539905"/>
              <a:gd name="connsiteX12" fmla="*/ 268581 w 1385185"/>
              <a:gd name="connsiteY12" fmla="*/ 3539904 h 3539905"/>
              <a:gd name="connsiteX13" fmla="*/ 383976 w 1385185"/>
              <a:gd name="connsiteY13" fmla="*/ 3539904 h 353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85185" h="3539905">
                <a:moveTo>
                  <a:pt x="1" y="3271329"/>
                </a:moveTo>
                <a:lnTo>
                  <a:pt x="0" y="3271319"/>
                </a:lnTo>
                <a:lnTo>
                  <a:pt x="0" y="268586"/>
                </a:lnTo>
                <a:cubicBezTo>
                  <a:pt x="0" y="120250"/>
                  <a:pt x="120250" y="0"/>
                  <a:pt x="268586" y="0"/>
                </a:cubicBezTo>
                <a:lnTo>
                  <a:pt x="1385185" y="0"/>
                </a:lnTo>
                <a:lnTo>
                  <a:pt x="1385185" y="235390"/>
                </a:lnTo>
                <a:lnTo>
                  <a:pt x="383981" y="235390"/>
                </a:lnTo>
                <a:cubicBezTo>
                  <a:pt x="296083" y="235390"/>
                  <a:pt x="224828" y="306645"/>
                  <a:pt x="224828" y="394543"/>
                </a:cubicBezTo>
                <a:lnTo>
                  <a:pt x="224828" y="1774480"/>
                </a:lnTo>
                <a:lnTo>
                  <a:pt x="1" y="1774480"/>
                </a:lnTo>
                <a:close/>
                <a:moveTo>
                  <a:pt x="383981" y="3539905"/>
                </a:moveTo>
                <a:lnTo>
                  <a:pt x="268586" y="3539905"/>
                </a:lnTo>
                <a:lnTo>
                  <a:pt x="268581" y="3539904"/>
                </a:lnTo>
                <a:lnTo>
                  <a:pt x="383976" y="3539904"/>
                </a:lnTo>
                <a:close/>
              </a:path>
            </a:pathLst>
          </a:custGeom>
          <a:solidFill>
            <a:srgbClr val="2C2F4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373FB16-722C-4F7D-AB2E-B12602FA59C2}"/>
              </a:ext>
            </a:extLst>
          </p:cNvPr>
          <p:cNvGrpSpPr/>
          <p:nvPr/>
        </p:nvGrpSpPr>
        <p:grpSpPr>
          <a:xfrm>
            <a:off x="1439778" y="2147295"/>
            <a:ext cx="1567883" cy="1427348"/>
            <a:chOff x="857676" y="2779779"/>
            <a:chExt cx="1567883" cy="1427348"/>
          </a:xfrm>
        </p:grpSpPr>
        <p:sp>
          <p:nvSpPr>
            <p:cNvPr id="38" name="TextBox 1888">
              <a:extLst>
                <a:ext uri="{FF2B5EF4-FFF2-40B4-BE49-F238E27FC236}">
                  <a16:creationId xmlns:a16="http://schemas.microsoft.com/office/drawing/2014/main" id="{31356A57-5C1E-4D8D-9340-6A5C78025740}"/>
                </a:ext>
              </a:extLst>
            </p:cNvPr>
            <p:cNvSpPr txBox="1"/>
            <p:nvPr/>
          </p:nvSpPr>
          <p:spPr>
            <a:xfrm>
              <a:off x="857676" y="2779779"/>
              <a:ext cx="1563024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0" lang="en-US" altLang="ko-KR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cs typeface="Arial" pitchFamily="34" charset="0"/>
                </a:rPr>
                <a:t>Consultan</a:t>
              </a:r>
              <a:r>
                <a:rPr lang="ro-RO" altLang="ko-KR" sz="1400" b="1" dirty="0" err="1">
                  <a:solidFill>
                    <a:srgbClr val="000000">
                      <a:lumMod val="85000"/>
                      <a:lumOff val="15000"/>
                    </a:srgbClr>
                  </a:solidFill>
                  <a:cs typeface="Arial" pitchFamily="34" charset="0"/>
                </a:rPr>
                <a:t>ță</a:t>
              </a:r>
              <a:r>
                <a:rPr lang="ro-RO" altLang="ko-KR" sz="1400" b="1" dirty="0">
                  <a:solidFill>
                    <a:srgbClr val="000000">
                      <a:lumMod val="85000"/>
                      <a:lumOff val="15000"/>
                    </a:srgbClr>
                  </a:solidFill>
                  <a:cs typeface="Arial" pitchFamily="34" charset="0"/>
                </a:rPr>
                <a:t> </a:t>
              </a:r>
            </a:p>
            <a:p>
              <a:pPr algn="ctr"/>
              <a:r>
                <a:rPr lang="en-US" sz="1400" dirty="0"/>
                <a:t>cu </a:t>
              </a:r>
              <a:r>
                <a:rPr lang="en-US" sz="1400" dirty="0" err="1"/>
                <a:t>privire</a:t>
              </a:r>
              <a:r>
                <a:rPr lang="en-US" sz="1400" dirty="0"/>
                <a:t> la </a:t>
              </a:r>
              <a:r>
                <a:rPr lang="en-US" sz="1400" dirty="0" err="1"/>
                <a:t>contracte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39" name="TextBox 1889">
              <a:extLst>
                <a:ext uri="{FF2B5EF4-FFF2-40B4-BE49-F238E27FC236}">
                  <a16:creationId xmlns:a16="http://schemas.microsoft.com/office/drawing/2014/main" id="{9CDC34C1-A8A4-47D4-9C05-CCA4CBB69668}"/>
                </a:ext>
              </a:extLst>
            </p:cNvPr>
            <p:cNvSpPr txBox="1"/>
            <p:nvPr/>
          </p:nvSpPr>
          <p:spPr>
            <a:xfrm>
              <a:off x="862535" y="3837795"/>
              <a:ext cx="1563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endParaRPr lang="en-US" dirty="0"/>
            </a:p>
          </p:txBody>
        </p:sp>
      </p:grpSp>
      <p:sp>
        <p:nvSpPr>
          <p:cNvPr id="16" name="TextBox 1890">
            <a:extLst>
              <a:ext uri="{FF2B5EF4-FFF2-40B4-BE49-F238E27FC236}">
                <a16:creationId xmlns:a16="http://schemas.microsoft.com/office/drawing/2014/main" id="{A662A420-EB77-4C99-8F24-04F51EAE074A}"/>
              </a:ext>
            </a:extLst>
          </p:cNvPr>
          <p:cNvSpPr txBox="1"/>
          <p:nvPr/>
        </p:nvSpPr>
        <p:spPr>
          <a:xfrm>
            <a:off x="4530575" y="486330"/>
            <a:ext cx="1073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ko-KR" sz="4000" b="1" i="0" u="none" strike="noStrike" kern="1200" cap="none" spc="0" normalizeH="0" baseline="0" noProof="0" dirty="0">
                <a:ln>
                  <a:noFill/>
                </a:ln>
                <a:solidFill>
                  <a:srgbClr val="E62601"/>
                </a:solidFill>
                <a:effectLst/>
                <a:uLnTx/>
                <a:uFillTx/>
                <a:latin typeface="Arial"/>
                <a:cs typeface="Arial" pitchFamily="34" charset="0"/>
              </a:rPr>
              <a:t>Dis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E62601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E6A37024-8FDC-422F-82DA-15011C800F14}"/>
              </a:ext>
            </a:extLst>
          </p:cNvPr>
          <p:cNvSpPr/>
          <p:nvPr/>
        </p:nvSpPr>
        <p:spPr>
          <a:xfrm flipH="1">
            <a:off x="3947734" y="1708457"/>
            <a:ext cx="369932" cy="30517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FBA2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1B8A9CF8-ABBE-4C9C-8BFB-7E10835C6DD3}"/>
              </a:ext>
            </a:extLst>
          </p:cNvPr>
          <p:cNvSpPr/>
          <p:nvPr/>
        </p:nvSpPr>
        <p:spPr>
          <a:xfrm>
            <a:off x="7847019" y="1658270"/>
            <a:ext cx="366191" cy="36559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07A39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34C85877-74D6-4073-92D8-D67267535139}"/>
              </a:ext>
            </a:extLst>
          </p:cNvPr>
          <p:cNvSpPr/>
          <p:nvPr/>
        </p:nvSpPr>
        <p:spPr>
          <a:xfrm>
            <a:off x="2015105" y="1623795"/>
            <a:ext cx="442214" cy="356898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E6260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0" name="Block Arc 25">
            <a:extLst>
              <a:ext uri="{FF2B5EF4-FFF2-40B4-BE49-F238E27FC236}">
                <a16:creationId xmlns:a16="http://schemas.microsoft.com/office/drawing/2014/main" id="{9D227222-A7B5-4B94-964B-3ADDEBD69104}"/>
              </a:ext>
            </a:extLst>
          </p:cNvPr>
          <p:cNvSpPr/>
          <p:nvPr/>
        </p:nvSpPr>
        <p:spPr>
          <a:xfrm>
            <a:off x="9810043" y="1592837"/>
            <a:ext cx="302745" cy="43737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0680C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1" name="Oval 32">
            <a:extLst>
              <a:ext uri="{FF2B5EF4-FFF2-40B4-BE49-F238E27FC236}">
                <a16:creationId xmlns:a16="http://schemas.microsoft.com/office/drawing/2014/main" id="{7EC648BD-CE7F-45BC-BEAF-A8738F5F6A20}"/>
              </a:ext>
            </a:extLst>
          </p:cNvPr>
          <p:cNvSpPr/>
          <p:nvPr/>
        </p:nvSpPr>
        <p:spPr>
          <a:xfrm>
            <a:off x="5941301" y="1628877"/>
            <a:ext cx="392569" cy="39205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rgbClr val="90C22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6" name="TextBox 1897">
            <a:extLst>
              <a:ext uri="{FF2B5EF4-FFF2-40B4-BE49-F238E27FC236}">
                <a16:creationId xmlns:a16="http://schemas.microsoft.com/office/drawing/2014/main" id="{7B575279-7B2A-41F3-A065-58541B09D0B7}"/>
              </a:ext>
            </a:extLst>
          </p:cNvPr>
          <p:cNvSpPr txBox="1"/>
          <p:nvPr/>
        </p:nvSpPr>
        <p:spPr>
          <a:xfrm>
            <a:off x="3358477" y="2440101"/>
            <a:ext cx="1563024" cy="1169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0" lang="ro-RO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Arial" pitchFamily="34" charset="0"/>
              </a:rPr>
              <a:t>Acțiuni premergătoare </a:t>
            </a:r>
          </a:p>
          <a:p>
            <a:pPr algn="ctr"/>
            <a:r>
              <a:rPr kumimoji="0" lang="ro-RO" altLang="ko-KR" sz="140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Arial" pitchFamily="34" charset="0"/>
              </a:rPr>
              <a:t>în vederea încheierii de </a:t>
            </a:r>
            <a:r>
              <a:rPr lang="en-US" sz="1400" dirty="0" err="1"/>
              <a:t>contracte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23" name="TextBox 1899">
            <a:extLst>
              <a:ext uri="{FF2B5EF4-FFF2-40B4-BE49-F238E27FC236}">
                <a16:creationId xmlns:a16="http://schemas.microsoft.com/office/drawing/2014/main" id="{5B74D3F7-4489-4A8C-BCDB-31C07FC27964}"/>
              </a:ext>
            </a:extLst>
          </p:cNvPr>
          <p:cNvSpPr txBox="1"/>
          <p:nvPr/>
        </p:nvSpPr>
        <p:spPr>
          <a:xfrm>
            <a:off x="5169648" y="486330"/>
            <a:ext cx="1073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ko-KR" sz="4000" b="1" i="0" u="none" strike="noStrike" kern="1200" cap="none" spc="0" normalizeH="0" baseline="0" noProof="0" dirty="0">
                <a:ln>
                  <a:noFill/>
                </a:ln>
                <a:solidFill>
                  <a:srgbClr val="FBA2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tri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BA200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25" name="TextBox 1903">
            <a:extLst>
              <a:ext uri="{FF2B5EF4-FFF2-40B4-BE49-F238E27FC236}">
                <a16:creationId xmlns:a16="http://schemas.microsoft.com/office/drawing/2014/main" id="{1970BA93-EA12-4A72-9193-1678DBA750BF}"/>
              </a:ext>
            </a:extLst>
          </p:cNvPr>
          <p:cNvSpPr txBox="1"/>
          <p:nvPr/>
        </p:nvSpPr>
        <p:spPr>
          <a:xfrm>
            <a:off x="5743812" y="477080"/>
            <a:ext cx="1073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ko-KR" sz="4000" b="1" i="0" u="none" strike="noStrike" kern="1200" cap="none" spc="0" normalizeH="0" baseline="0" noProof="0" dirty="0">
                <a:ln>
                  <a:noFill/>
                </a:ln>
                <a:solidFill>
                  <a:srgbClr val="90C221"/>
                </a:solidFill>
                <a:effectLst/>
                <a:uLnTx/>
                <a:uFillTx/>
                <a:latin typeface="Arial"/>
                <a:cs typeface="Arial" pitchFamily="34" charset="0"/>
              </a:rPr>
              <a:t>bu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90C221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27" name="TextBox 1907">
            <a:extLst>
              <a:ext uri="{FF2B5EF4-FFF2-40B4-BE49-F238E27FC236}">
                <a16:creationId xmlns:a16="http://schemas.microsoft.com/office/drawing/2014/main" id="{AE25D0F0-98A4-499D-BE15-FD61901AEF38}"/>
              </a:ext>
            </a:extLst>
          </p:cNvPr>
          <p:cNvSpPr txBox="1"/>
          <p:nvPr/>
        </p:nvSpPr>
        <p:spPr>
          <a:xfrm>
            <a:off x="6231886" y="476277"/>
            <a:ext cx="1073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ko-KR" sz="4000" b="1" i="0" u="none" strike="noStrike" kern="1200" cap="none" spc="0" normalizeH="0" baseline="0" noProof="0" dirty="0">
                <a:ln>
                  <a:noFill/>
                </a:ln>
                <a:solidFill>
                  <a:srgbClr val="07A398"/>
                </a:solidFill>
                <a:effectLst/>
                <a:uLnTx/>
                <a:uFillTx/>
                <a:latin typeface="Arial"/>
                <a:cs typeface="Arial" pitchFamily="34" charset="0"/>
              </a:rPr>
              <a:t>ți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7A398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29" name="TextBox 1911">
            <a:extLst>
              <a:ext uri="{FF2B5EF4-FFF2-40B4-BE49-F238E27FC236}">
                <a16:creationId xmlns:a16="http://schemas.microsoft.com/office/drawing/2014/main" id="{2CEEDF95-D42B-4CD6-8D9C-C5CC91A58295}"/>
              </a:ext>
            </a:extLst>
          </p:cNvPr>
          <p:cNvSpPr txBox="1"/>
          <p:nvPr/>
        </p:nvSpPr>
        <p:spPr>
          <a:xfrm>
            <a:off x="6524426" y="467027"/>
            <a:ext cx="1073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ko-KR" sz="4000" b="1" i="0" u="none" strike="noStrike" kern="1200" cap="none" spc="0" normalizeH="0" baseline="0" noProof="0" dirty="0">
                <a:ln>
                  <a:noFill/>
                </a:ln>
                <a:solidFill>
                  <a:srgbClr val="0680C3"/>
                </a:solidFill>
                <a:effectLst/>
                <a:uLnTx/>
                <a:uFillTx/>
                <a:latin typeface="Arial"/>
                <a:cs typeface="Arial" pitchFamily="34" charset="0"/>
              </a:rPr>
              <a:t>e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680C3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40" name="TextBox 1888">
            <a:extLst>
              <a:ext uri="{FF2B5EF4-FFF2-40B4-BE49-F238E27FC236}">
                <a16:creationId xmlns:a16="http://schemas.microsoft.com/office/drawing/2014/main" id="{03E713F5-B477-4FCD-84F9-137BB90D8FD9}"/>
              </a:ext>
            </a:extLst>
          </p:cNvPr>
          <p:cNvSpPr txBox="1"/>
          <p:nvPr/>
        </p:nvSpPr>
        <p:spPr>
          <a:xfrm>
            <a:off x="1429717" y="3741245"/>
            <a:ext cx="156302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0" lang="ro-RO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Arial" pitchFamily="34" charset="0"/>
              </a:rPr>
              <a:t>Propunere </a:t>
            </a:r>
          </a:p>
          <a:p>
            <a:pPr algn="ctr"/>
            <a:r>
              <a:rPr kumimoji="0" lang="ro-RO" altLang="ko-KR" sz="140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Arial" pitchFamily="34" charset="0"/>
              </a:rPr>
              <a:t>de</a:t>
            </a:r>
            <a:r>
              <a:rPr kumimoji="0" lang="ro-RO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Arial" pitchFamily="34" charset="0"/>
              </a:rPr>
              <a:t> </a:t>
            </a:r>
            <a:r>
              <a:rPr lang="en-US" sz="1400" dirty="0" err="1"/>
              <a:t>contracte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41" name="TextBox 1888">
            <a:extLst>
              <a:ext uri="{FF2B5EF4-FFF2-40B4-BE49-F238E27FC236}">
                <a16:creationId xmlns:a16="http://schemas.microsoft.com/office/drawing/2014/main" id="{ED783D00-76EC-4436-BD7C-49FC2B1C1299}"/>
              </a:ext>
            </a:extLst>
          </p:cNvPr>
          <p:cNvSpPr txBox="1"/>
          <p:nvPr/>
        </p:nvSpPr>
        <p:spPr>
          <a:xfrm>
            <a:off x="5309067" y="2345412"/>
            <a:ext cx="156302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0" lang="ro-RO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Arial" pitchFamily="34" charset="0"/>
              </a:rPr>
              <a:t>Încheiere </a:t>
            </a:r>
          </a:p>
          <a:p>
            <a:pPr algn="ctr"/>
            <a:r>
              <a:rPr kumimoji="0" lang="ro-RO" altLang="ko-KR" sz="140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Arial" pitchFamily="34" charset="0"/>
              </a:rPr>
              <a:t>de </a:t>
            </a:r>
            <a:r>
              <a:rPr lang="en-US" sz="1400" dirty="0" err="1"/>
              <a:t>contracte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42" name="TextBox 1888">
            <a:extLst>
              <a:ext uri="{FF2B5EF4-FFF2-40B4-BE49-F238E27FC236}">
                <a16:creationId xmlns:a16="http://schemas.microsoft.com/office/drawing/2014/main" id="{4336D53B-21AE-4FFE-B1C8-0B9432072834}"/>
              </a:ext>
            </a:extLst>
          </p:cNvPr>
          <p:cNvSpPr txBox="1"/>
          <p:nvPr/>
        </p:nvSpPr>
        <p:spPr>
          <a:xfrm>
            <a:off x="5313826" y="3273081"/>
            <a:ext cx="1563024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0" lang="ro-RO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Arial" pitchFamily="34" charset="0"/>
              </a:rPr>
              <a:t>Asistență</a:t>
            </a:r>
          </a:p>
          <a:p>
            <a:pPr algn="ctr"/>
            <a:r>
              <a:rPr lang="ro-RO" sz="1400" dirty="0">
                <a:solidFill>
                  <a:srgbClr val="000000">
                    <a:lumMod val="85000"/>
                    <a:lumOff val="15000"/>
                  </a:srgbClr>
                </a:solidFill>
                <a:cs typeface="Arial" pitchFamily="34" charset="0"/>
              </a:rPr>
              <a:t>pentru gestionarea sau derularea de </a:t>
            </a:r>
            <a:r>
              <a:rPr lang="en-US" sz="1400" dirty="0" err="1"/>
              <a:t>contracte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44" name="TextBox 1888">
            <a:extLst>
              <a:ext uri="{FF2B5EF4-FFF2-40B4-BE49-F238E27FC236}">
                <a16:creationId xmlns:a16="http://schemas.microsoft.com/office/drawing/2014/main" id="{BAE1EB96-3A64-458C-A31E-824029EDFC3A}"/>
              </a:ext>
            </a:extLst>
          </p:cNvPr>
          <p:cNvSpPr txBox="1"/>
          <p:nvPr/>
        </p:nvSpPr>
        <p:spPr>
          <a:xfrm>
            <a:off x="7232947" y="2835979"/>
            <a:ext cx="1563024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0" lang="ro-RO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Arial" pitchFamily="34" charset="0"/>
              </a:rPr>
              <a:t>Furnizarea de informații </a:t>
            </a:r>
          </a:p>
          <a:p>
            <a:pPr algn="ctr"/>
            <a:r>
              <a:rPr kumimoji="0" lang="ro-RO" altLang="ko-KR" sz="140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Arial" pitchFamily="34" charset="0"/>
              </a:rPr>
              <a:t>privind</a:t>
            </a:r>
            <a:r>
              <a:rPr kumimoji="0" lang="ro-RO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Arial" pitchFamily="34" charset="0"/>
              </a:rPr>
              <a:t> </a:t>
            </a:r>
            <a:r>
              <a:rPr lang="en-US" sz="1400" dirty="0"/>
              <a:t>contract</a:t>
            </a:r>
            <a:r>
              <a:rPr lang="ro-RO" sz="1400" dirty="0"/>
              <a:t>ele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45" name="TextBox 1888">
            <a:extLst>
              <a:ext uri="{FF2B5EF4-FFF2-40B4-BE49-F238E27FC236}">
                <a16:creationId xmlns:a16="http://schemas.microsoft.com/office/drawing/2014/main" id="{DDFC3C89-8602-45BF-9536-4699CFEFE0E6}"/>
              </a:ext>
            </a:extLst>
          </p:cNvPr>
          <p:cNvSpPr txBox="1"/>
          <p:nvPr/>
        </p:nvSpPr>
        <p:spPr>
          <a:xfrm>
            <a:off x="9158790" y="2206761"/>
            <a:ext cx="1563024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0" lang="ro-RO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Arial" pitchFamily="34" charset="0"/>
              </a:rPr>
              <a:t>Alcătuirea unui clasament </a:t>
            </a:r>
          </a:p>
          <a:p>
            <a:pPr algn="ctr"/>
            <a:r>
              <a:rPr kumimoji="0" lang="ro-RO" altLang="ko-KR" sz="140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Arial" pitchFamily="34" charset="0"/>
              </a:rPr>
              <a:t>al produselor</a:t>
            </a:r>
            <a:endParaRPr kumimoji="0" lang="ko-KR" altLang="en-US" sz="140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46" name="TextBox 1888">
            <a:extLst>
              <a:ext uri="{FF2B5EF4-FFF2-40B4-BE49-F238E27FC236}">
                <a16:creationId xmlns:a16="http://schemas.microsoft.com/office/drawing/2014/main" id="{591AA257-9763-4B63-A749-15BC34461DA2}"/>
              </a:ext>
            </a:extLst>
          </p:cNvPr>
          <p:cNvSpPr txBox="1"/>
          <p:nvPr/>
        </p:nvSpPr>
        <p:spPr>
          <a:xfrm>
            <a:off x="5540139" y="5113721"/>
            <a:ext cx="156302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0" lang="ro-RO" altLang="ko-KR" sz="140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Arial" pitchFamily="34" charset="0"/>
              </a:rPr>
              <a:t>Solicitare</a:t>
            </a:r>
          </a:p>
          <a:p>
            <a:pPr algn="ctr"/>
            <a:r>
              <a:rPr kumimoji="0" lang="ro-RO" altLang="ko-KR" sz="140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Arial" pitchFamily="34" charset="0"/>
              </a:rPr>
              <a:t> de despăgubiri</a:t>
            </a:r>
            <a:endParaRPr kumimoji="0" lang="ko-KR" altLang="en-US" sz="140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47" name="TextBox 1888">
            <a:extLst>
              <a:ext uri="{FF2B5EF4-FFF2-40B4-BE49-F238E27FC236}">
                <a16:creationId xmlns:a16="http://schemas.microsoft.com/office/drawing/2014/main" id="{4E601909-B5E8-49B9-98CD-C7D829AA661D}"/>
              </a:ext>
            </a:extLst>
          </p:cNvPr>
          <p:cNvSpPr txBox="1"/>
          <p:nvPr/>
        </p:nvSpPr>
        <p:spPr>
          <a:xfrm>
            <a:off x="9179903" y="3076839"/>
            <a:ext cx="1563024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o-RO" sz="1400" b="1" dirty="0"/>
              <a:t>Comparații </a:t>
            </a:r>
          </a:p>
          <a:p>
            <a:pPr algn="ctr"/>
            <a:r>
              <a:rPr lang="ro-RO" sz="1400" dirty="0"/>
              <a:t>de preț și de produse</a:t>
            </a:r>
            <a:endParaRPr lang="en-US" sz="14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6D41805B-37BC-4D1A-8A3D-699B6A7BC583}"/>
              </a:ext>
            </a:extLst>
          </p:cNvPr>
          <p:cNvSpPr/>
          <p:nvPr/>
        </p:nvSpPr>
        <p:spPr>
          <a:xfrm rot="13001184">
            <a:off x="5586954" y="4463665"/>
            <a:ext cx="608127" cy="581002"/>
          </a:xfrm>
          <a:custGeom>
            <a:avLst/>
            <a:gdLst>
              <a:gd name="connsiteX0" fmla="*/ 421958 w 1171575"/>
              <a:gd name="connsiteY0" fmla="*/ 0 h 1284810"/>
              <a:gd name="connsiteX1" fmla="*/ 451485 w 1171575"/>
              <a:gd name="connsiteY1" fmla="*/ 9525 h 1284810"/>
              <a:gd name="connsiteX2" fmla="*/ 463867 w 1171575"/>
              <a:gd name="connsiteY2" fmla="*/ 63818 h 1284810"/>
              <a:gd name="connsiteX3" fmla="*/ 433388 w 1171575"/>
              <a:gd name="connsiteY3" fmla="*/ 172403 h 1284810"/>
              <a:gd name="connsiteX4" fmla="*/ 472440 w 1171575"/>
              <a:gd name="connsiteY4" fmla="*/ 172403 h 1284810"/>
              <a:gd name="connsiteX5" fmla="*/ 689610 w 1171575"/>
              <a:gd name="connsiteY5" fmla="*/ 176213 h 1284810"/>
              <a:gd name="connsiteX6" fmla="*/ 1160145 w 1171575"/>
              <a:gd name="connsiteY6" fmla="*/ 535305 h 1284810"/>
              <a:gd name="connsiteX7" fmla="*/ 1171575 w 1171575"/>
              <a:gd name="connsiteY7" fmla="*/ 635318 h 1284810"/>
              <a:gd name="connsiteX8" fmla="*/ 1171575 w 1171575"/>
              <a:gd name="connsiteY8" fmla="*/ 1235579 h 1284810"/>
              <a:gd name="connsiteX9" fmla="*/ 1171575 w 1171575"/>
              <a:gd name="connsiteY9" fmla="*/ 1284810 h 1284810"/>
              <a:gd name="connsiteX10" fmla="*/ 969645 w 1171575"/>
              <a:gd name="connsiteY10" fmla="*/ 1284810 h 1284810"/>
              <a:gd name="connsiteX11" fmla="*/ 969645 w 1171575"/>
              <a:gd name="connsiteY11" fmla="*/ 1209370 h 1284810"/>
              <a:gd name="connsiteX12" fmla="*/ 969645 w 1171575"/>
              <a:gd name="connsiteY12" fmla="*/ 650557 h 1284810"/>
              <a:gd name="connsiteX13" fmla="*/ 707708 w 1171575"/>
              <a:gd name="connsiteY13" fmla="*/ 350520 h 1284810"/>
              <a:gd name="connsiteX14" fmla="*/ 576263 w 1171575"/>
              <a:gd name="connsiteY14" fmla="*/ 345757 h 1284810"/>
              <a:gd name="connsiteX15" fmla="*/ 431483 w 1171575"/>
              <a:gd name="connsiteY15" fmla="*/ 343853 h 1284810"/>
              <a:gd name="connsiteX16" fmla="*/ 462915 w 1171575"/>
              <a:gd name="connsiteY16" fmla="*/ 455295 h 1284810"/>
              <a:gd name="connsiteX17" fmla="*/ 450533 w 1171575"/>
              <a:gd name="connsiteY17" fmla="*/ 506730 h 1284810"/>
              <a:gd name="connsiteX18" fmla="*/ 396240 w 1171575"/>
              <a:gd name="connsiteY18" fmla="*/ 507682 h 1284810"/>
              <a:gd name="connsiteX19" fmla="*/ 12383 w 1171575"/>
              <a:gd name="connsiteY19" fmla="*/ 266700 h 1284810"/>
              <a:gd name="connsiteX20" fmla="*/ 0 w 1171575"/>
              <a:gd name="connsiteY20" fmla="*/ 257175 h 1284810"/>
              <a:gd name="connsiteX21" fmla="*/ 167640 w 1171575"/>
              <a:gd name="connsiteY21" fmla="*/ 151447 h 1284810"/>
              <a:gd name="connsiteX22" fmla="*/ 392430 w 1171575"/>
              <a:gd name="connsiteY22" fmla="*/ 10478 h 1284810"/>
              <a:gd name="connsiteX23" fmla="*/ 421958 w 1171575"/>
              <a:gd name="connsiteY23" fmla="*/ 0 h 1284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71575" h="1284810">
                <a:moveTo>
                  <a:pt x="421958" y="0"/>
                </a:moveTo>
                <a:cubicBezTo>
                  <a:pt x="431483" y="0"/>
                  <a:pt x="441008" y="2857"/>
                  <a:pt x="451485" y="9525"/>
                </a:cubicBezTo>
                <a:cubicBezTo>
                  <a:pt x="471488" y="23813"/>
                  <a:pt x="469583" y="42863"/>
                  <a:pt x="463867" y="63818"/>
                </a:cubicBezTo>
                <a:cubicBezTo>
                  <a:pt x="452438" y="98107"/>
                  <a:pt x="443865" y="134303"/>
                  <a:pt x="433388" y="172403"/>
                </a:cubicBezTo>
                <a:lnTo>
                  <a:pt x="472440" y="172403"/>
                </a:lnTo>
                <a:lnTo>
                  <a:pt x="689610" y="176213"/>
                </a:lnTo>
                <a:cubicBezTo>
                  <a:pt x="898208" y="176213"/>
                  <a:pt x="1109663" y="338138"/>
                  <a:pt x="1160145" y="535305"/>
                </a:cubicBezTo>
                <a:cubicBezTo>
                  <a:pt x="1168718" y="567690"/>
                  <a:pt x="1171575" y="601980"/>
                  <a:pt x="1171575" y="635318"/>
                </a:cubicBezTo>
                <a:cubicBezTo>
                  <a:pt x="1171575" y="707351"/>
                  <a:pt x="1171575" y="998905"/>
                  <a:pt x="1171575" y="1235579"/>
                </a:cubicBezTo>
                <a:lnTo>
                  <a:pt x="1171575" y="1284810"/>
                </a:lnTo>
                <a:lnTo>
                  <a:pt x="969645" y="1284810"/>
                </a:lnTo>
                <a:lnTo>
                  <a:pt x="969645" y="1209370"/>
                </a:lnTo>
                <a:cubicBezTo>
                  <a:pt x="969645" y="984900"/>
                  <a:pt x="969645" y="705922"/>
                  <a:pt x="969645" y="650557"/>
                </a:cubicBezTo>
                <a:cubicBezTo>
                  <a:pt x="969645" y="514350"/>
                  <a:pt x="844868" y="365760"/>
                  <a:pt x="707708" y="350520"/>
                </a:cubicBezTo>
                <a:cubicBezTo>
                  <a:pt x="663893" y="345757"/>
                  <a:pt x="620078" y="344805"/>
                  <a:pt x="576263" y="345757"/>
                </a:cubicBezTo>
                <a:lnTo>
                  <a:pt x="431483" y="343853"/>
                </a:lnTo>
                <a:cubicBezTo>
                  <a:pt x="441960" y="382905"/>
                  <a:pt x="452438" y="419100"/>
                  <a:pt x="462915" y="455295"/>
                </a:cubicBezTo>
                <a:cubicBezTo>
                  <a:pt x="468630" y="475297"/>
                  <a:pt x="469583" y="493395"/>
                  <a:pt x="450533" y="506730"/>
                </a:cubicBezTo>
                <a:cubicBezTo>
                  <a:pt x="433388" y="519113"/>
                  <a:pt x="414338" y="518160"/>
                  <a:pt x="396240" y="507682"/>
                </a:cubicBezTo>
                <a:lnTo>
                  <a:pt x="12383" y="266700"/>
                </a:lnTo>
                <a:cubicBezTo>
                  <a:pt x="8573" y="264795"/>
                  <a:pt x="5715" y="261938"/>
                  <a:pt x="0" y="257175"/>
                </a:cubicBezTo>
                <a:lnTo>
                  <a:pt x="167640" y="151447"/>
                </a:lnTo>
                <a:lnTo>
                  <a:pt x="392430" y="10478"/>
                </a:lnTo>
                <a:cubicBezTo>
                  <a:pt x="402908" y="3810"/>
                  <a:pt x="412433" y="0"/>
                  <a:pt x="421958" y="0"/>
                </a:cubicBezTo>
                <a:close/>
              </a:path>
            </a:pathLst>
          </a:custGeom>
          <a:solidFill>
            <a:srgbClr val="90C22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9" name="TextBox 1888">
            <a:extLst>
              <a:ext uri="{FF2B5EF4-FFF2-40B4-BE49-F238E27FC236}">
                <a16:creationId xmlns:a16="http://schemas.microsoft.com/office/drawing/2014/main" id="{C0D9073C-1A73-4922-B915-6373E07EC3F7}"/>
              </a:ext>
            </a:extLst>
          </p:cNvPr>
          <p:cNvSpPr txBox="1"/>
          <p:nvPr/>
        </p:nvSpPr>
        <p:spPr>
          <a:xfrm>
            <a:off x="7493538" y="5584485"/>
            <a:ext cx="1563024" cy="1169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0" lang="ro-RO" altLang="ko-KR" sz="140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Arial" pitchFamily="34" charset="0"/>
              </a:rPr>
              <a:t>Conform criteriilor selectate de clienți pe un site sau prin alte mijloace de comunicare</a:t>
            </a:r>
            <a:endParaRPr kumimoji="0" lang="ko-KR" altLang="en-US" sz="140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4B1473B9-C9BD-4017-A984-7FDD10C4249F}"/>
              </a:ext>
            </a:extLst>
          </p:cNvPr>
          <p:cNvSpPr/>
          <p:nvPr/>
        </p:nvSpPr>
        <p:spPr>
          <a:xfrm rot="13001184">
            <a:off x="7845239" y="4979833"/>
            <a:ext cx="608127" cy="581002"/>
          </a:xfrm>
          <a:custGeom>
            <a:avLst/>
            <a:gdLst>
              <a:gd name="connsiteX0" fmla="*/ 421958 w 1171575"/>
              <a:gd name="connsiteY0" fmla="*/ 0 h 1284810"/>
              <a:gd name="connsiteX1" fmla="*/ 451485 w 1171575"/>
              <a:gd name="connsiteY1" fmla="*/ 9525 h 1284810"/>
              <a:gd name="connsiteX2" fmla="*/ 463867 w 1171575"/>
              <a:gd name="connsiteY2" fmla="*/ 63818 h 1284810"/>
              <a:gd name="connsiteX3" fmla="*/ 433388 w 1171575"/>
              <a:gd name="connsiteY3" fmla="*/ 172403 h 1284810"/>
              <a:gd name="connsiteX4" fmla="*/ 472440 w 1171575"/>
              <a:gd name="connsiteY4" fmla="*/ 172403 h 1284810"/>
              <a:gd name="connsiteX5" fmla="*/ 689610 w 1171575"/>
              <a:gd name="connsiteY5" fmla="*/ 176213 h 1284810"/>
              <a:gd name="connsiteX6" fmla="*/ 1160145 w 1171575"/>
              <a:gd name="connsiteY6" fmla="*/ 535305 h 1284810"/>
              <a:gd name="connsiteX7" fmla="*/ 1171575 w 1171575"/>
              <a:gd name="connsiteY7" fmla="*/ 635318 h 1284810"/>
              <a:gd name="connsiteX8" fmla="*/ 1171575 w 1171575"/>
              <a:gd name="connsiteY8" fmla="*/ 1235579 h 1284810"/>
              <a:gd name="connsiteX9" fmla="*/ 1171575 w 1171575"/>
              <a:gd name="connsiteY9" fmla="*/ 1284810 h 1284810"/>
              <a:gd name="connsiteX10" fmla="*/ 969645 w 1171575"/>
              <a:gd name="connsiteY10" fmla="*/ 1284810 h 1284810"/>
              <a:gd name="connsiteX11" fmla="*/ 969645 w 1171575"/>
              <a:gd name="connsiteY11" fmla="*/ 1209370 h 1284810"/>
              <a:gd name="connsiteX12" fmla="*/ 969645 w 1171575"/>
              <a:gd name="connsiteY12" fmla="*/ 650557 h 1284810"/>
              <a:gd name="connsiteX13" fmla="*/ 707708 w 1171575"/>
              <a:gd name="connsiteY13" fmla="*/ 350520 h 1284810"/>
              <a:gd name="connsiteX14" fmla="*/ 576263 w 1171575"/>
              <a:gd name="connsiteY14" fmla="*/ 345757 h 1284810"/>
              <a:gd name="connsiteX15" fmla="*/ 431483 w 1171575"/>
              <a:gd name="connsiteY15" fmla="*/ 343853 h 1284810"/>
              <a:gd name="connsiteX16" fmla="*/ 462915 w 1171575"/>
              <a:gd name="connsiteY16" fmla="*/ 455295 h 1284810"/>
              <a:gd name="connsiteX17" fmla="*/ 450533 w 1171575"/>
              <a:gd name="connsiteY17" fmla="*/ 506730 h 1284810"/>
              <a:gd name="connsiteX18" fmla="*/ 396240 w 1171575"/>
              <a:gd name="connsiteY18" fmla="*/ 507682 h 1284810"/>
              <a:gd name="connsiteX19" fmla="*/ 12383 w 1171575"/>
              <a:gd name="connsiteY19" fmla="*/ 266700 h 1284810"/>
              <a:gd name="connsiteX20" fmla="*/ 0 w 1171575"/>
              <a:gd name="connsiteY20" fmla="*/ 257175 h 1284810"/>
              <a:gd name="connsiteX21" fmla="*/ 167640 w 1171575"/>
              <a:gd name="connsiteY21" fmla="*/ 151447 h 1284810"/>
              <a:gd name="connsiteX22" fmla="*/ 392430 w 1171575"/>
              <a:gd name="connsiteY22" fmla="*/ 10478 h 1284810"/>
              <a:gd name="connsiteX23" fmla="*/ 421958 w 1171575"/>
              <a:gd name="connsiteY23" fmla="*/ 0 h 1284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71575" h="1284810">
                <a:moveTo>
                  <a:pt x="421958" y="0"/>
                </a:moveTo>
                <a:cubicBezTo>
                  <a:pt x="431483" y="0"/>
                  <a:pt x="441008" y="2857"/>
                  <a:pt x="451485" y="9525"/>
                </a:cubicBezTo>
                <a:cubicBezTo>
                  <a:pt x="471488" y="23813"/>
                  <a:pt x="469583" y="42863"/>
                  <a:pt x="463867" y="63818"/>
                </a:cubicBezTo>
                <a:cubicBezTo>
                  <a:pt x="452438" y="98107"/>
                  <a:pt x="443865" y="134303"/>
                  <a:pt x="433388" y="172403"/>
                </a:cubicBezTo>
                <a:lnTo>
                  <a:pt x="472440" y="172403"/>
                </a:lnTo>
                <a:lnTo>
                  <a:pt x="689610" y="176213"/>
                </a:lnTo>
                <a:cubicBezTo>
                  <a:pt x="898208" y="176213"/>
                  <a:pt x="1109663" y="338138"/>
                  <a:pt x="1160145" y="535305"/>
                </a:cubicBezTo>
                <a:cubicBezTo>
                  <a:pt x="1168718" y="567690"/>
                  <a:pt x="1171575" y="601980"/>
                  <a:pt x="1171575" y="635318"/>
                </a:cubicBezTo>
                <a:cubicBezTo>
                  <a:pt x="1171575" y="707351"/>
                  <a:pt x="1171575" y="998905"/>
                  <a:pt x="1171575" y="1235579"/>
                </a:cubicBezTo>
                <a:lnTo>
                  <a:pt x="1171575" y="1284810"/>
                </a:lnTo>
                <a:lnTo>
                  <a:pt x="969645" y="1284810"/>
                </a:lnTo>
                <a:lnTo>
                  <a:pt x="969645" y="1209370"/>
                </a:lnTo>
                <a:cubicBezTo>
                  <a:pt x="969645" y="984900"/>
                  <a:pt x="969645" y="705922"/>
                  <a:pt x="969645" y="650557"/>
                </a:cubicBezTo>
                <a:cubicBezTo>
                  <a:pt x="969645" y="514350"/>
                  <a:pt x="844868" y="365760"/>
                  <a:pt x="707708" y="350520"/>
                </a:cubicBezTo>
                <a:cubicBezTo>
                  <a:pt x="663893" y="345757"/>
                  <a:pt x="620078" y="344805"/>
                  <a:pt x="576263" y="345757"/>
                </a:cubicBezTo>
                <a:lnTo>
                  <a:pt x="431483" y="343853"/>
                </a:lnTo>
                <a:cubicBezTo>
                  <a:pt x="441960" y="382905"/>
                  <a:pt x="452438" y="419100"/>
                  <a:pt x="462915" y="455295"/>
                </a:cubicBezTo>
                <a:cubicBezTo>
                  <a:pt x="468630" y="475297"/>
                  <a:pt x="469583" y="493395"/>
                  <a:pt x="450533" y="506730"/>
                </a:cubicBezTo>
                <a:cubicBezTo>
                  <a:pt x="433388" y="519113"/>
                  <a:pt x="414338" y="518160"/>
                  <a:pt x="396240" y="507682"/>
                </a:cubicBezTo>
                <a:lnTo>
                  <a:pt x="12383" y="266700"/>
                </a:lnTo>
                <a:cubicBezTo>
                  <a:pt x="8573" y="264795"/>
                  <a:pt x="5715" y="261938"/>
                  <a:pt x="0" y="257175"/>
                </a:cubicBezTo>
                <a:lnTo>
                  <a:pt x="167640" y="151447"/>
                </a:lnTo>
                <a:lnTo>
                  <a:pt x="392430" y="10478"/>
                </a:lnTo>
                <a:cubicBezTo>
                  <a:pt x="402908" y="3810"/>
                  <a:pt x="412433" y="0"/>
                  <a:pt x="421958" y="0"/>
                </a:cubicBezTo>
                <a:close/>
              </a:path>
            </a:pathLst>
          </a:custGeom>
          <a:solidFill>
            <a:srgbClr val="07A398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1" name="TextBox 1888">
            <a:extLst>
              <a:ext uri="{FF2B5EF4-FFF2-40B4-BE49-F238E27FC236}">
                <a16:creationId xmlns:a16="http://schemas.microsoft.com/office/drawing/2014/main" id="{078C1EC7-744F-4819-9023-7AF5ABC31330}"/>
              </a:ext>
            </a:extLst>
          </p:cNvPr>
          <p:cNvSpPr txBox="1"/>
          <p:nvPr/>
        </p:nvSpPr>
        <p:spPr>
          <a:xfrm>
            <a:off x="9213366" y="3906317"/>
            <a:ext cx="1563024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o-RO" sz="1400" b="1" dirty="0"/>
              <a:t>Reducere</a:t>
            </a:r>
          </a:p>
          <a:p>
            <a:pPr algn="ctr"/>
            <a:r>
              <a:rPr lang="ro-RO" sz="1400" dirty="0"/>
              <a:t>la o primă</a:t>
            </a:r>
            <a:endParaRPr lang="en-US" sz="14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313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">
            <a:extLst>
              <a:ext uri="{FF2B5EF4-FFF2-40B4-BE49-F238E27FC236}">
                <a16:creationId xmlns:a16="http://schemas.microsoft.com/office/drawing/2014/main" id="{E18AC84A-E7A3-4198-883A-DF217BEF8356}"/>
              </a:ext>
            </a:extLst>
          </p:cNvPr>
          <p:cNvSpPr txBox="1">
            <a:spLocks/>
          </p:cNvSpPr>
          <p:nvPr/>
        </p:nvSpPr>
        <p:spPr>
          <a:xfrm>
            <a:off x="0" y="200177"/>
            <a:ext cx="15308742" cy="1231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+mj-cs"/>
              </a:rPr>
              <a:t>                           Conducerea executivă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cs typeface="+mj-cs"/>
            </a:endParaRPr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32EA8301-0741-4F20-8C23-0FFDF21D7CD6}"/>
              </a:ext>
            </a:extLst>
          </p:cNvPr>
          <p:cNvSpPr/>
          <p:nvPr/>
        </p:nvSpPr>
        <p:spPr>
          <a:xfrm>
            <a:off x="490538" y="3446076"/>
            <a:ext cx="11601761" cy="985001"/>
          </a:xfrm>
          <a:prstGeom prst="rightArrow">
            <a:avLst/>
          </a:prstGeom>
          <a:solidFill>
            <a:srgbClr val="0680C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57" name="Elbow Connector 43">
            <a:extLst>
              <a:ext uri="{FF2B5EF4-FFF2-40B4-BE49-F238E27FC236}">
                <a16:creationId xmlns:a16="http://schemas.microsoft.com/office/drawing/2014/main" id="{9903FE63-15AE-46C8-B37D-3DE3E060ACE5}"/>
              </a:ext>
            </a:extLst>
          </p:cNvPr>
          <p:cNvCxnSpPr>
            <a:cxnSpLocks/>
          </p:cNvCxnSpPr>
          <p:nvPr/>
        </p:nvCxnSpPr>
        <p:spPr>
          <a:xfrm>
            <a:off x="1230991" y="1722612"/>
            <a:ext cx="1773355" cy="929758"/>
          </a:xfrm>
          <a:prstGeom prst="bentConnector3">
            <a:avLst>
              <a:gd name="adj1" fmla="val 364"/>
            </a:avLst>
          </a:prstGeom>
          <a:noFill/>
          <a:ln w="25400" cap="flat" cmpd="sng" algn="ctr">
            <a:solidFill>
              <a:srgbClr val="FBA200">
                <a:alpha val="70000"/>
              </a:srgbClr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61" name="Elbow Connector 55">
            <a:extLst>
              <a:ext uri="{FF2B5EF4-FFF2-40B4-BE49-F238E27FC236}">
                <a16:creationId xmlns:a16="http://schemas.microsoft.com/office/drawing/2014/main" id="{B8B563A7-51A6-470D-9F38-5615931CDCFF}"/>
              </a:ext>
            </a:extLst>
          </p:cNvPr>
          <p:cNvCxnSpPr>
            <a:cxnSpLocks/>
          </p:cNvCxnSpPr>
          <p:nvPr/>
        </p:nvCxnSpPr>
        <p:spPr>
          <a:xfrm flipV="1">
            <a:off x="3310682" y="1713034"/>
            <a:ext cx="1866551" cy="951914"/>
          </a:xfrm>
          <a:prstGeom prst="bentConnector3">
            <a:avLst>
              <a:gd name="adj1" fmla="val 98531"/>
            </a:avLst>
          </a:prstGeom>
          <a:noFill/>
          <a:ln w="25400" cap="flat" cmpd="sng" algn="ctr">
            <a:solidFill>
              <a:srgbClr val="90C221">
                <a:alpha val="70000"/>
              </a:srgbClr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62" name="Rounded Rectangle 2">
            <a:extLst>
              <a:ext uri="{FF2B5EF4-FFF2-40B4-BE49-F238E27FC236}">
                <a16:creationId xmlns:a16="http://schemas.microsoft.com/office/drawing/2014/main" id="{40E9C96B-F1CE-48CE-BF6C-7E883D5EE42F}"/>
              </a:ext>
            </a:extLst>
          </p:cNvPr>
          <p:cNvSpPr/>
          <p:nvPr/>
        </p:nvSpPr>
        <p:spPr>
          <a:xfrm>
            <a:off x="6715967" y="3290847"/>
            <a:ext cx="1738779" cy="2036764"/>
          </a:xfrm>
          <a:prstGeom prst="roundRect">
            <a:avLst/>
          </a:prstGeom>
          <a:solidFill>
            <a:sysClr val="window" lastClr="FFFFFF"/>
          </a:solidFill>
          <a:ln w="50800" cap="flat" cmpd="sng" algn="ctr">
            <a:solidFill>
              <a:srgbClr val="07A39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3" name="Rounded Rectangle 3">
            <a:extLst>
              <a:ext uri="{FF2B5EF4-FFF2-40B4-BE49-F238E27FC236}">
                <a16:creationId xmlns:a16="http://schemas.microsoft.com/office/drawing/2014/main" id="{590E0E73-425F-4BE1-8142-5C82CB3F17DF}"/>
              </a:ext>
            </a:extLst>
          </p:cNvPr>
          <p:cNvSpPr/>
          <p:nvPr/>
        </p:nvSpPr>
        <p:spPr>
          <a:xfrm>
            <a:off x="3477077" y="3253082"/>
            <a:ext cx="1738779" cy="2036764"/>
          </a:xfrm>
          <a:prstGeom prst="roundRect">
            <a:avLst/>
          </a:prstGeom>
          <a:solidFill>
            <a:sysClr val="window" lastClr="FFFFFF"/>
          </a:solidFill>
          <a:ln w="50800" cap="flat" cmpd="sng" algn="ctr">
            <a:solidFill>
              <a:srgbClr val="90C22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4" name="Rounded Rectangle 4">
            <a:extLst>
              <a:ext uri="{FF2B5EF4-FFF2-40B4-BE49-F238E27FC236}">
                <a16:creationId xmlns:a16="http://schemas.microsoft.com/office/drawing/2014/main" id="{7255F37C-A413-4115-BC30-502C5E1E0EF7}"/>
              </a:ext>
            </a:extLst>
          </p:cNvPr>
          <p:cNvSpPr/>
          <p:nvPr/>
        </p:nvSpPr>
        <p:spPr>
          <a:xfrm>
            <a:off x="1265567" y="3253082"/>
            <a:ext cx="1738779" cy="3233175"/>
          </a:xfrm>
          <a:prstGeom prst="roundRect">
            <a:avLst/>
          </a:prstGeom>
          <a:solidFill>
            <a:sysClr val="window" lastClr="FFFFFF"/>
          </a:solidFill>
          <a:ln w="50800" cap="flat" cmpd="sng" algn="ctr">
            <a:solidFill>
              <a:srgbClr val="FBA2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5" name="Rounded Rectangle 5">
            <a:extLst>
              <a:ext uri="{FF2B5EF4-FFF2-40B4-BE49-F238E27FC236}">
                <a16:creationId xmlns:a16="http://schemas.microsoft.com/office/drawing/2014/main" id="{46A7882C-94DE-4D6F-AA77-2896DA0DF505}"/>
              </a:ext>
            </a:extLst>
          </p:cNvPr>
          <p:cNvSpPr/>
          <p:nvPr/>
        </p:nvSpPr>
        <p:spPr>
          <a:xfrm>
            <a:off x="8932799" y="3290846"/>
            <a:ext cx="1738779" cy="2879217"/>
          </a:xfrm>
          <a:prstGeom prst="roundRect">
            <a:avLst/>
          </a:prstGeom>
          <a:solidFill>
            <a:sysClr val="window" lastClr="FFFFFF"/>
          </a:solidFill>
          <a:ln w="50800" cap="flat" cmpd="sng" algn="ctr">
            <a:solidFill>
              <a:srgbClr val="0680C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6" name="Rounded Rectangle 4">
            <a:extLst>
              <a:ext uri="{FF2B5EF4-FFF2-40B4-BE49-F238E27FC236}">
                <a16:creationId xmlns:a16="http://schemas.microsoft.com/office/drawing/2014/main" id="{91915D00-D048-4E34-98C6-B17A21AA33C6}"/>
              </a:ext>
            </a:extLst>
          </p:cNvPr>
          <p:cNvSpPr/>
          <p:nvPr/>
        </p:nvSpPr>
        <p:spPr>
          <a:xfrm>
            <a:off x="2240269" y="1774062"/>
            <a:ext cx="1866551" cy="376317"/>
          </a:xfrm>
          <a:prstGeom prst="roundRect">
            <a:avLst/>
          </a:prstGeom>
          <a:solidFill>
            <a:sysClr val="window" lastClr="FFFFFF"/>
          </a:solidFill>
          <a:ln w="50800" cap="flat" cmpd="sng" algn="ctr">
            <a:solidFill>
              <a:srgbClr val="E6260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ko-KR" sz="16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Pregătire inițială</a:t>
            </a:r>
            <a:endParaRPr kumimoji="0" lang="ko-KR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DD9C75B-F0D7-4DBC-8663-55EAB71E22F1}"/>
              </a:ext>
            </a:extLst>
          </p:cNvPr>
          <p:cNvSpPr txBox="1"/>
          <p:nvPr/>
        </p:nvSpPr>
        <p:spPr>
          <a:xfrm>
            <a:off x="1350504" y="3425476"/>
            <a:ext cx="16070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o-RO" altLang="ko-KR" sz="1600" b="1" u="sng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cs typeface="Arial" pitchFamily="34" charset="0"/>
              </a:rPr>
              <a:t>Intermediari principali</a:t>
            </a:r>
          </a:p>
          <a:p>
            <a:pPr defTabSz="914400"/>
            <a:endParaRPr lang="ro-RO" altLang="ko-KR" sz="1600" b="1" dirty="0">
              <a:solidFill>
                <a:srgbClr val="000000">
                  <a:lumMod val="75000"/>
                  <a:lumOff val="25000"/>
                </a:srgbClr>
              </a:solidFill>
              <a:latin typeface="Arial"/>
              <a:cs typeface="Arial" pitchFamily="34" charset="0"/>
            </a:endParaRPr>
          </a:p>
          <a:p>
            <a:pPr marL="342900" indent="-342900" defTabSz="914400">
              <a:buAutoNum type="arabicPeriod"/>
            </a:pPr>
            <a:r>
              <a:rPr lang="ro-RO" altLang="ko-KR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cs typeface="Arial" pitchFamily="34" charset="0"/>
              </a:rPr>
              <a:t>CE fără distribuție – aprobarea de către A.S.F.</a:t>
            </a:r>
          </a:p>
          <a:p>
            <a:pPr marL="342900" indent="-342900" defTabSz="914400">
              <a:buAutoNum type="arabicPeriod"/>
            </a:pPr>
            <a:r>
              <a:rPr lang="ro-RO" altLang="ko-KR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cs typeface="Arial" pitchFamily="34" charset="0"/>
              </a:rPr>
              <a:t>CE cu distribuție – PPI + examen</a:t>
            </a:r>
            <a:endParaRPr lang="ko-KR" altLang="en-US" sz="1600" dirty="0">
              <a:solidFill>
                <a:srgbClr val="000000">
                  <a:lumMod val="75000"/>
                  <a:lumOff val="25000"/>
                </a:srgbClr>
              </a:solidFill>
              <a:latin typeface="Arial"/>
              <a:cs typeface="Arial" pitchFamily="34" charset="0"/>
            </a:endParaRPr>
          </a:p>
        </p:txBody>
      </p:sp>
      <p:cxnSp>
        <p:nvCxnSpPr>
          <p:cNvPr id="89" name="Elbow Connector 43">
            <a:extLst>
              <a:ext uri="{FF2B5EF4-FFF2-40B4-BE49-F238E27FC236}">
                <a16:creationId xmlns:a16="http://schemas.microsoft.com/office/drawing/2014/main" id="{CB9386C8-A0B0-4C35-8C11-21FD9D95E7E1}"/>
              </a:ext>
            </a:extLst>
          </p:cNvPr>
          <p:cNvCxnSpPr>
            <a:cxnSpLocks/>
          </p:cNvCxnSpPr>
          <p:nvPr/>
        </p:nvCxnSpPr>
        <p:spPr>
          <a:xfrm>
            <a:off x="6715967" y="1713707"/>
            <a:ext cx="1773355" cy="929758"/>
          </a:xfrm>
          <a:prstGeom prst="bentConnector3">
            <a:avLst>
              <a:gd name="adj1" fmla="val 364"/>
            </a:avLst>
          </a:prstGeom>
          <a:noFill/>
          <a:ln w="25400" cap="flat" cmpd="sng" algn="ctr">
            <a:solidFill>
              <a:srgbClr val="07A398">
                <a:alpha val="70000"/>
              </a:srgbClr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90" name="Elbow Connector 55">
            <a:extLst>
              <a:ext uri="{FF2B5EF4-FFF2-40B4-BE49-F238E27FC236}">
                <a16:creationId xmlns:a16="http://schemas.microsoft.com/office/drawing/2014/main" id="{DBF5C932-2F01-4D51-A83B-3B1B7EB0CAE0}"/>
              </a:ext>
            </a:extLst>
          </p:cNvPr>
          <p:cNvCxnSpPr>
            <a:cxnSpLocks/>
          </p:cNvCxnSpPr>
          <p:nvPr/>
        </p:nvCxnSpPr>
        <p:spPr>
          <a:xfrm flipV="1">
            <a:off x="8881319" y="1704129"/>
            <a:ext cx="1780890" cy="939336"/>
          </a:xfrm>
          <a:prstGeom prst="bentConnector3">
            <a:avLst>
              <a:gd name="adj1" fmla="val 99426"/>
            </a:avLst>
          </a:prstGeom>
          <a:noFill/>
          <a:ln w="25400" cap="flat" cmpd="sng" algn="ctr">
            <a:solidFill>
              <a:srgbClr val="0680C3">
                <a:alpha val="70000"/>
              </a:srgbClr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5E72D113-FEDF-41C9-AF18-22D4229C51B8}"/>
              </a:ext>
            </a:extLst>
          </p:cNvPr>
          <p:cNvSpPr txBox="1"/>
          <p:nvPr/>
        </p:nvSpPr>
        <p:spPr>
          <a:xfrm>
            <a:off x="3570217" y="3405496"/>
            <a:ext cx="1607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o-RO" altLang="ko-KR" sz="1600" b="1" u="sng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cs typeface="Arial" pitchFamily="34" charset="0"/>
              </a:rPr>
              <a:t>Intermediari secundari</a:t>
            </a:r>
          </a:p>
          <a:p>
            <a:pPr algn="ctr" defTabSz="914400"/>
            <a:endParaRPr lang="ro-RO" altLang="ko-KR" sz="1600" b="1" dirty="0">
              <a:solidFill>
                <a:srgbClr val="000000">
                  <a:lumMod val="75000"/>
                  <a:lumOff val="25000"/>
                </a:srgbClr>
              </a:solidFill>
              <a:latin typeface="Arial"/>
              <a:cs typeface="Arial" pitchFamily="34" charset="0"/>
            </a:endParaRPr>
          </a:p>
          <a:p>
            <a:pPr algn="ctr" defTabSz="914400"/>
            <a:r>
              <a:rPr lang="ro-RO" altLang="ko-KR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cs typeface="Arial" pitchFamily="34" charset="0"/>
              </a:rPr>
              <a:t>CE – program complet</a:t>
            </a:r>
            <a:endParaRPr lang="ko-KR" altLang="en-US" sz="1600" dirty="0">
              <a:solidFill>
                <a:srgbClr val="000000">
                  <a:lumMod val="75000"/>
                  <a:lumOff val="25000"/>
                </a:srgbClr>
              </a:solidFill>
              <a:latin typeface="Arial"/>
              <a:cs typeface="Arial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0E477F5-29EE-4114-99ED-A343E5906546}"/>
              </a:ext>
            </a:extLst>
          </p:cNvPr>
          <p:cNvSpPr txBox="1"/>
          <p:nvPr/>
        </p:nvSpPr>
        <p:spPr>
          <a:xfrm>
            <a:off x="6781848" y="3452149"/>
            <a:ext cx="1607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o-RO" altLang="ko-KR" sz="1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cs typeface="Arial" pitchFamily="34" charset="0"/>
              </a:rPr>
              <a:t>Activitate de distribuție </a:t>
            </a:r>
          </a:p>
          <a:p>
            <a:pPr algn="ctr" defTabSz="914400"/>
            <a:endParaRPr lang="ro-RO" altLang="ko-KR" sz="1600" b="1" dirty="0">
              <a:solidFill>
                <a:srgbClr val="000000">
                  <a:lumMod val="75000"/>
                  <a:lumOff val="25000"/>
                </a:srgbClr>
              </a:solidFill>
              <a:latin typeface="Arial"/>
              <a:cs typeface="Arial" pitchFamily="34" charset="0"/>
            </a:endParaRPr>
          </a:p>
          <a:p>
            <a:pPr algn="ctr" defTabSz="914400"/>
            <a:r>
              <a:rPr lang="ro-RO" altLang="ko-KR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cs typeface="Arial" pitchFamily="34" charset="0"/>
              </a:rPr>
              <a:t>15 credite + examen / 3 ani</a:t>
            </a:r>
            <a:endParaRPr lang="ko-KR" altLang="en-US" sz="1600" dirty="0">
              <a:solidFill>
                <a:srgbClr val="000000">
                  <a:lumMod val="75000"/>
                  <a:lumOff val="25000"/>
                </a:srgbClr>
              </a:solidFill>
              <a:latin typeface="Arial"/>
              <a:cs typeface="Arial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D4B0C582-E6E9-43DD-9E2C-7C3F0D0C0FC5}"/>
              </a:ext>
            </a:extLst>
          </p:cNvPr>
          <p:cNvSpPr txBox="1"/>
          <p:nvPr/>
        </p:nvSpPr>
        <p:spPr>
          <a:xfrm>
            <a:off x="8990038" y="3501205"/>
            <a:ext cx="16070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o-RO" altLang="ko-KR" sz="1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cs typeface="Arial" pitchFamily="34" charset="0"/>
              </a:rPr>
              <a:t>Fără activitate de distribuție</a:t>
            </a:r>
          </a:p>
          <a:p>
            <a:pPr defTabSz="914400"/>
            <a:endParaRPr lang="ro-RO" altLang="ko-KR" sz="1600" b="1" dirty="0">
              <a:solidFill>
                <a:srgbClr val="000000">
                  <a:lumMod val="75000"/>
                  <a:lumOff val="25000"/>
                </a:srgbClr>
              </a:solidFill>
              <a:latin typeface="Arial"/>
              <a:cs typeface="Arial" pitchFamily="34" charset="0"/>
            </a:endParaRPr>
          </a:p>
          <a:p>
            <a:pPr defTabSz="914400"/>
            <a:r>
              <a:rPr lang="ro-RO" altLang="ko-KR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cs typeface="Arial" pitchFamily="34" charset="0"/>
              </a:rPr>
              <a:t>1.15 credite anual + fără examen</a:t>
            </a:r>
          </a:p>
          <a:p>
            <a:pPr defTabSz="914400"/>
            <a:r>
              <a:rPr lang="ro-RO" altLang="ko-KR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cs typeface="Arial" pitchFamily="34" charset="0"/>
              </a:rPr>
              <a:t>2. Creditele se înregistrează la ISF</a:t>
            </a:r>
            <a:endParaRPr lang="ko-KR" altLang="en-US" sz="1600" dirty="0">
              <a:solidFill>
                <a:srgbClr val="000000">
                  <a:lumMod val="75000"/>
                  <a:lumOff val="25000"/>
                </a:srgbClr>
              </a:solidFill>
              <a:latin typeface="Arial"/>
              <a:cs typeface="Arial" pitchFamily="34" charset="0"/>
            </a:endParaRPr>
          </a:p>
        </p:txBody>
      </p:sp>
      <p:sp>
        <p:nvSpPr>
          <p:cNvPr id="103" name="Rounded Rectangle 4">
            <a:extLst>
              <a:ext uri="{FF2B5EF4-FFF2-40B4-BE49-F238E27FC236}">
                <a16:creationId xmlns:a16="http://schemas.microsoft.com/office/drawing/2014/main" id="{F01903C0-C9A9-4023-A989-D85E9462E548}"/>
              </a:ext>
            </a:extLst>
          </p:cNvPr>
          <p:cNvSpPr/>
          <p:nvPr/>
        </p:nvSpPr>
        <p:spPr>
          <a:xfrm>
            <a:off x="7773473" y="1783148"/>
            <a:ext cx="1998291" cy="376317"/>
          </a:xfrm>
          <a:prstGeom prst="roundRect">
            <a:avLst/>
          </a:prstGeom>
          <a:solidFill>
            <a:sysClr val="window" lastClr="FFFFFF"/>
          </a:solidFill>
          <a:ln w="50800" cap="flat" cmpd="sng" algn="ctr">
            <a:solidFill>
              <a:srgbClr val="E6260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ko-KR" sz="16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Pregătire continuă    </a:t>
            </a:r>
            <a:endParaRPr kumimoji="0" lang="ko-KR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4C58CF5-69E0-4721-8119-CC557DD0EB82}"/>
              </a:ext>
            </a:extLst>
          </p:cNvPr>
          <p:cNvGrpSpPr/>
          <p:nvPr/>
        </p:nvGrpSpPr>
        <p:grpSpPr>
          <a:xfrm>
            <a:off x="4106820" y="5827771"/>
            <a:ext cx="4436714" cy="738665"/>
            <a:chOff x="5839016" y="1694031"/>
            <a:chExt cx="2277032" cy="738665"/>
          </a:xfrm>
        </p:grpSpPr>
        <p:sp>
          <p:nvSpPr>
            <p:cNvPr id="19" name="TextBox 282">
              <a:extLst>
                <a:ext uri="{FF2B5EF4-FFF2-40B4-BE49-F238E27FC236}">
                  <a16:creationId xmlns:a16="http://schemas.microsoft.com/office/drawing/2014/main" id="{A04697E6-8293-4CCE-BC2D-E43AE9E3728B}"/>
                </a:ext>
              </a:extLst>
            </p:cNvPr>
            <p:cNvSpPr txBox="1"/>
            <p:nvPr/>
          </p:nvSpPr>
          <p:spPr>
            <a:xfrm>
              <a:off x="5839020" y="1694031"/>
              <a:ext cx="2277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283">
              <a:extLst>
                <a:ext uri="{FF2B5EF4-FFF2-40B4-BE49-F238E27FC236}">
                  <a16:creationId xmlns:a16="http://schemas.microsoft.com/office/drawing/2014/main" id="{ED64E41D-034F-4D43-BE3D-3486FEEFCA77}"/>
                </a:ext>
              </a:extLst>
            </p:cNvPr>
            <p:cNvSpPr txBox="1"/>
            <p:nvPr/>
          </p:nvSpPr>
          <p:spPr>
            <a:xfrm>
              <a:off x="5839016" y="1971031"/>
              <a:ext cx="2277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3790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2">
            <a:extLst>
              <a:ext uri="{FF2B5EF4-FFF2-40B4-BE49-F238E27FC236}">
                <a16:creationId xmlns:a16="http://schemas.microsoft.com/office/drawing/2014/main" id="{30CFCC09-7897-475E-B8CE-B8B0D3139B95}"/>
              </a:ext>
            </a:extLst>
          </p:cNvPr>
          <p:cNvSpPr txBox="1">
            <a:spLocks/>
          </p:cNvSpPr>
          <p:nvPr/>
        </p:nvSpPr>
        <p:spPr>
          <a:xfrm>
            <a:off x="0" y="460918"/>
            <a:ext cx="12192000" cy="419379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Institutul de Studii Financiare – noi atribuții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B60571C-3CFA-4E76-A14A-BAEC16A0EAB3}"/>
              </a:ext>
            </a:extLst>
          </p:cNvPr>
          <p:cNvSpPr/>
          <p:nvPr/>
        </p:nvSpPr>
        <p:spPr>
          <a:xfrm>
            <a:off x="5583879" y="1414332"/>
            <a:ext cx="600481" cy="4799535"/>
          </a:xfrm>
          <a:custGeom>
            <a:avLst/>
            <a:gdLst>
              <a:gd name="connsiteX0" fmla="*/ 302042 w 600481"/>
              <a:gd name="connsiteY0" fmla="*/ 0 h 4799535"/>
              <a:gd name="connsiteX1" fmla="*/ 388720 w 600481"/>
              <a:gd name="connsiteY1" fmla="*/ 138113 h 4799535"/>
              <a:gd name="connsiteX2" fmla="*/ 583982 w 600481"/>
              <a:gd name="connsiteY2" fmla="*/ 449580 h 4799535"/>
              <a:gd name="connsiteX3" fmla="*/ 597317 w 600481"/>
              <a:gd name="connsiteY3" fmla="*/ 475298 h 4799535"/>
              <a:gd name="connsiteX4" fmla="*/ 537309 w 600481"/>
              <a:gd name="connsiteY4" fmla="*/ 539115 h 4799535"/>
              <a:gd name="connsiteX5" fmla="*/ 407770 w 600481"/>
              <a:gd name="connsiteY5" fmla="*/ 503873 h 4799535"/>
              <a:gd name="connsiteX6" fmla="*/ 406611 w 600481"/>
              <a:gd name="connsiteY6" fmla="*/ 4534676 h 4799535"/>
              <a:gd name="connsiteX7" fmla="*/ 405074 w 600481"/>
              <a:gd name="connsiteY7" fmla="*/ 4799535 h 4799535"/>
              <a:gd name="connsiteX8" fmla="*/ 202162 w 600481"/>
              <a:gd name="connsiteY8" fmla="*/ 4799535 h 4799535"/>
              <a:gd name="connsiteX9" fmla="*/ 202192 w 600481"/>
              <a:gd name="connsiteY9" fmla="*/ 4779159 h 4799535"/>
              <a:gd name="connsiteX10" fmla="*/ 197267 w 600481"/>
              <a:gd name="connsiteY10" fmla="*/ 502920 h 4799535"/>
              <a:gd name="connsiteX11" fmla="*/ 74395 w 600481"/>
              <a:gd name="connsiteY11" fmla="*/ 537210 h 4799535"/>
              <a:gd name="connsiteX12" fmla="*/ 10577 w 600481"/>
              <a:gd name="connsiteY12" fmla="*/ 524828 h 4799535"/>
              <a:gd name="connsiteX13" fmla="*/ 12482 w 600481"/>
              <a:gd name="connsiteY13" fmla="*/ 456248 h 4799535"/>
              <a:gd name="connsiteX14" fmla="*/ 294422 w 600481"/>
              <a:gd name="connsiteY14" fmla="*/ 6668 h 4799535"/>
              <a:gd name="connsiteX15" fmla="*/ 302042 w 600481"/>
              <a:gd name="connsiteY15" fmla="*/ 0 h 4799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0481" h="4799535">
                <a:moveTo>
                  <a:pt x="302042" y="0"/>
                </a:moveTo>
                <a:cubicBezTo>
                  <a:pt x="331570" y="46673"/>
                  <a:pt x="360145" y="92393"/>
                  <a:pt x="388720" y="138113"/>
                </a:cubicBezTo>
                <a:lnTo>
                  <a:pt x="583982" y="449580"/>
                </a:lnTo>
                <a:cubicBezTo>
                  <a:pt x="589697" y="457200"/>
                  <a:pt x="593507" y="466725"/>
                  <a:pt x="597317" y="475298"/>
                </a:cubicBezTo>
                <a:cubicBezTo>
                  <a:pt x="610652" y="517208"/>
                  <a:pt x="580172" y="549593"/>
                  <a:pt x="537309" y="539115"/>
                </a:cubicBezTo>
                <a:cubicBezTo>
                  <a:pt x="494447" y="528638"/>
                  <a:pt x="451584" y="516255"/>
                  <a:pt x="407770" y="503873"/>
                </a:cubicBezTo>
                <a:cubicBezTo>
                  <a:pt x="404436" y="1669019"/>
                  <a:pt x="412771" y="3262968"/>
                  <a:pt x="406611" y="4534676"/>
                </a:cubicBezTo>
                <a:lnTo>
                  <a:pt x="405074" y="4799535"/>
                </a:lnTo>
                <a:lnTo>
                  <a:pt x="202162" y="4799535"/>
                </a:lnTo>
                <a:lnTo>
                  <a:pt x="202192" y="4779159"/>
                </a:lnTo>
                <a:cubicBezTo>
                  <a:pt x="203957" y="3784684"/>
                  <a:pt x="216258" y="1095941"/>
                  <a:pt x="197267" y="502920"/>
                </a:cubicBezTo>
                <a:lnTo>
                  <a:pt x="74395" y="537210"/>
                </a:lnTo>
                <a:cubicBezTo>
                  <a:pt x="50582" y="543878"/>
                  <a:pt x="26770" y="548640"/>
                  <a:pt x="10577" y="524828"/>
                </a:cubicBezTo>
                <a:cubicBezTo>
                  <a:pt x="-5616" y="501968"/>
                  <a:pt x="-1805" y="479108"/>
                  <a:pt x="12482" y="456248"/>
                </a:cubicBezTo>
                <a:lnTo>
                  <a:pt x="294422" y="6668"/>
                </a:lnTo>
                <a:cubicBezTo>
                  <a:pt x="295375" y="4763"/>
                  <a:pt x="298232" y="3810"/>
                  <a:pt x="302042" y="0"/>
                </a:cubicBezTo>
                <a:close/>
              </a:path>
            </a:pathLst>
          </a:custGeom>
          <a:solidFill>
            <a:srgbClr val="0680C3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5E39CF0-224C-4C10-AF50-A12B90511702}"/>
              </a:ext>
            </a:extLst>
          </p:cNvPr>
          <p:cNvSpPr/>
          <p:nvPr/>
        </p:nvSpPr>
        <p:spPr>
          <a:xfrm>
            <a:off x="4204444" y="2683312"/>
            <a:ext cx="1648276" cy="3542150"/>
          </a:xfrm>
          <a:custGeom>
            <a:avLst/>
            <a:gdLst>
              <a:gd name="connsiteX0" fmla="*/ 551617 w 1648276"/>
              <a:gd name="connsiteY0" fmla="*/ 510 h 3542150"/>
              <a:gd name="connsiteX1" fmla="*/ 572453 w 1648276"/>
              <a:gd name="connsiteY1" fmla="*/ 6582 h 3542150"/>
              <a:gd name="connsiteX2" fmla="*/ 594360 w 1648276"/>
              <a:gd name="connsiteY2" fmla="*/ 56112 h 3542150"/>
              <a:gd name="connsiteX3" fmla="*/ 554355 w 1648276"/>
              <a:gd name="connsiteY3" fmla="*/ 171364 h 3542150"/>
              <a:gd name="connsiteX4" fmla="*/ 584835 w 1648276"/>
              <a:gd name="connsiteY4" fmla="*/ 171364 h 3542150"/>
              <a:gd name="connsiteX5" fmla="*/ 1135380 w 1648276"/>
              <a:gd name="connsiteY5" fmla="*/ 170412 h 3542150"/>
              <a:gd name="connsiteX6" fmla="*/ 1414462 w 1648276"/>
              <a:gd name="connsiteY6" fmla="*/ 247564 h 3542150"/>
              <a:gd name="connsiteX7" fmla="*/ 1647825 w 1648276"/>
              <a:gd name="connsiteY7" fmla="*/ 1240069 h 3542150"/>
              <a:gd name="connsiteX8" fmla="*/ 1644309 w 1648276"/>
              <a:gd name="connsiteY8" fmla="*/ 3525616 h 3542150"/>
              <a:gd name="connsiteX9" fmla="*/ 1644191 w 1648276"/>
              <a:gd name="connsiteY9" fmla="*/ 3542150 h 3542150"/>
              <a:gd name="connsiteX10" fmla="*/ 1440867 w 1648276"/>
              <a:gd name="connsiteY10" fmla="*/ 3542150 h 3542150"/>
              <a:gd name="connsiteX11" fmla="*/ 1440819 w 1648276"/>
              <a:gd name="connsiteY11" fmla="*/ 3494500 h 3542150"/>
              <a:gd name="connsiteX12" fmla="*/ 1440180 w 1648276"/>
              <a:gd name="connsiteY12" fmla="*/ 1190539 h 3542150"/>
              <a:gd name="connsiteX13" fmla="*/ 1443990 w 1648276"/>
              <a:gd name="connsiteY13" fmla="*/ 722862 h 3542150"/>
              <a:gd name="connsiteX14" fmla="*/ 1435418 w 1648276"/>
              <a:gd name="connsiteY14" fmla="*/ 579987 h 3542150"/>
              <a:gd name="connsiteX15" fmla="*/ 1339215 w 1648276"/>
              <a:gd name="connsiteY15" fmla="*/ 426634 h 3542150"/>
              <a:gd name="connsiteX16" fmla="*/ 1127760 w 1648276"/>
              <a:gd name="connsiteY16" fmla="*/ 344719 h 3542150"/>
              <a:gd name="connsiteX17" fmla="*/ 582930 w 1648276"/>
              <a:gd name="connsiteY17" fmla="*/ 345672 h 3542150"/>
              <a:gd name="connsiteX18" fmla="*/ 553403 w 1648276"/>
              <a:gd name="connsiteY18" fmla="*/ 347577 h 3542150"/>
              <a:gd name="connsiteX19" fmla="*/ 590550 w 1648276"/>
              <a:gd name="connsiteY19" fmla="*/ 453304 h 3542150"/>
              <a:gd name="connsiteX20" fmla="*/ 587693 w 1648276"/>
              <a:gd name="connsiteY20" fmla="*/ 500929 h 3542150"/>
              <a:gd name="connsiteX21" fmla="*/ 530543 w 1648276"/>
              <a:gd name="connsiteY21" fmla="*/ 517122 h 3542150"/>
              <a:gd name="connsiteX22" fmla="*/ 472440 w 1648276"/>
              <a:gd name="connsiteY22" fmla="*/ 494262 h 3542150"/>
              <a:gd name="connsiteX23" fmla="*/ 20002 w 1648276"/>
              <a:gd name="connsiteY23" fmla="*/ 270424 h 3542150"/>
              <a:gd name="connsiteX24" fmla="*/ 0 w 1648276"/>
              <a:gd name="connsiteY24" fmla="*/ 258994 h 3542150"/>
              <a:gd name="connsiteX25" fmla="*/ 145732 w 1648276"/>
              <a:gd name="connsiteY25" fmla="*/ 186604 h 3542150"/>
              <a:gd name="connsiteX26" fmla="*/ 491490 w 1648276"/>
              <a:gd name="connsiteY26" fmla="*/ 15154 h 3542150"/>
              <a:gd name="connsiteX27" fmla="*/ 531495 w 1648276"/>
              <a:gd name="connsiteY27" fmla="*/ 867 h 3542150"/>
              <a:gd name="connsiteX28" fmla="*/ 551617 w 1648276"/>
              <a:gd name="connsiteY28" fmla="*/ 510 h 354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648276" h="3542150">
                <a:moveTo>
                  <a:pt x="551617" y="510"/>
                </a:moveTo>
                <a:cubicBezTo>
                  <a:pt x="558404" y="1343"/>
                  <a:pt x="565309" y="3248"/>
                  <a:pt x="572453" y="6582"/>
                </a:cubicBezTo>
                <a:cubicBezTo>
                  <a:pt x="592455" y="16107"/>
                  <a:pt x="602932" y="32299"/>
                  <a:pt x="594360" y="56112"/>
                </a:cubicBezTo>
                <a:cubicBezTo>
                  <a:pt x="581025" y="93259"/>
                  <a:pt x="568643" y="130407"/>
                  <a:pt x="554355" y="171364"/>
                </a:cubicBezTo>
                <a:lnTo>
                  <a:pt x="584835" y="171364"/>
                </a:lnTo>
                <a:lnTo>
                  <a:pt x="1135380" y="170412"/>
                </a:lnTo>
                <a:cubicBezTo>
                  <a:pt x="1237298" y="168507"/>
                  <a:pt x="1329690" y="195177"/>
                  <a:pt x="1414462" y="247564"/>
                </a:cubicBezTo>
                <a:cubicBezTo>
                  <a:pt x="1666875" y="389487"/>
                  <a:pt x="1638300" y="476164"/>
                  <a:pt x="1647825" y="1240069"/>
                </a:cubicBezTo>
                <a:cubicBezTo>
                  <a:pt x="1648659" y="1822643"/>
                  <a:pt x="1648763" y="2835477"/>
                  <a:pt x="1644309" y="3525616"/>
                </a:cubicBezTo>
                <a:lnTo>
                  <a:pt x="1644191" y="3542150"/>
                </a:lnTo>
                <a:lnTo>
                  <a:pt x="1440867" y="3542150"/>
                </a:lnTo>
                <a:lnTo>
                  <a:pt x="1440819" y="3494500"/>
                </a:lnTo>
                <a:cubicBezTo>
                  <a:pt x="1440180" y="2798345"/>
                  <a:pt x="1440180" y="1778946"/>
                  <a:pt x="1440180" y="1190539"/>
                </a:cubicBezTo>
                <a:cubicBezTo>
                  <a:pt x="1440180" y="1034329"/>
                  <a:pt x="1443990" y="879072"/>
                  <a:pt x="1443990" y="722862"/>
                </a:cubicBezTo>
                <a:cubicBezTo>
                  <a:pt x="1443990" y="675237"/>
                  <a:pt x="1443037" y="626659"/>
                  <a:pt x="1435418" y="579987"/>
                </a:cubicBezTo>
                <a:cubicBezTo>
                  <a:pt x="1423987" y="517122"/>
                  <a:pt x="1384935" y="468544"/>
                  <a:pt x="1339215" y="426634"/>
                </a:cubicBezTo>
                <a:cubicBezTo>
                  <a:pt x="1279208" y="371389"/>
                  <a:pt x="1210628" y="342814"/>
                  <a:pt x="1127760" y="344719"/>
                </a:cubicBezTo>
                <a:cubicBezTo>
                  <a:pt x="945832" y="347577"/>
                  <a:pt x="763905" y="345672"/>
                  <a:pt x="582930" y="345672"/>
                </a:cubicBezTo>
                <a:cubicBezTo>
                  <a:pt x="573405" y="346624"/>
                  <a:pt x="564832" y="347577"/>
                  <a:pt x="553403" y="347577"/>
                </a:cubicBezTo>
                <a:cubicBezTo>
                  <a:pt x="566737" y="384724"/>
                  <a:pt x="578168" y="419014"/>
                  <a:pt x="590550" y="453304"/>
                </a:cubicBezTo>
                <a:cubicBezTo>
                  <a:pt x="596265" y="470449"/>
                  <a:pt x="605790" y="489499"/>
                  <a:pt x="587693" y="500929"/>
                </a:cubicBezTo>
                <a:cubicBezTo>
                  <a:pt x="571500" y="510454"/>
                  <a:pt x="549593" y="518074"/>
                  <a:pt x="530543" y="517122"/>
                </a:cubicBezTo>
                <a:cubicBezTo>
                  <a:pt x="510540" y="515217"/>
                  <a:pt x="491490" y="502834"/>
                  <a:pt x="472440" y="494262"/>
                </a:cubicBezTo>
                <a:lnTo>
                  <a:pt x="20002" y="270424"/>
                </a:lnTo>
                <a:cubicBezTo>
                  <a:pt x="14288" y="267567"/>
                  <a:pt x="9525" y="264709"/>
                  <a:pt x="0" y="258994"/>
                </a:cubicBezTo>
                <a:lnTo>
                  <a:pt x="145732" y="186604"/>
                </a:lnTo>
                <a:lnTo>
                  <a:pt x="491490" y="15154"/>
                </a:lnTo>
                <a:cubicBezTo>
                  <a:pt x="505778" y="8487"/>
                  <a:pt x="518160" y="2772"/>
                  <a:pt x="531495" y="867"/>
                </a:cubicBezTo>
                <a:cubicBezTo>
                  <a:pt x="538163" y="-86"/>
                  <a:pt x="544830" y="-324"/>
                  <a:pt x="551617" y="510"/>
                </a:cubicBezTo>
                <a:close/>
              </a:path>
            </a:pathLst>
          </a:custGeom>
          <a:solidFill>
            <a:srgbClr val="FBA200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9C7AC9F-3BDB-41FB-83ED-20CF8E383387}"/>
              </a:ext>
            </a:extLst>
          </p:cNvPr>
          <p:cNvSpPr/>
          <p:nvPr/>
        </p:nvSpPr>
        <p:spPr>
          <a:xfrm>
            <a:off x="6057717" y="3317116"/>
            <a:ext cx="1645590" cy="2885156"/>
          </a:xfrm>
          <a:custGeom>
            <a:avLst/>
            <a:gdLst>
              <a:gd name="connsiteX0" fmla="*/ 1098855 w 1645590"/>
              <a:gd name="connsiteY0" fmla="*/ 146 h 2885156"/>
              <a:gd name="connsiteX1" fmla="*/ 1139812 w 1645590"/>
              <a:gd name="connsiteY1" fmla="*/ 8718 h 2885156"/>
              <a:gd name="connsiteX2" fmla="*/ 1630349 w 1645590"/>
              <a:gd name="connsiteY2" fmla="*/ 251606 h 2885156"/>
              <a:gd name="connsiteX3" fmla="*/ 1645590 w 1645590"/>
              <a:gd name="connsiteY3" fmla="*/ 260178 h 2885156"/>
              <a:gd name="connsiteX4" fmla="*/ 1479855 w 1645590"/>
              <a:gd name="connsiteY4" fmla="*/ 343046 h 2885156"/>
              <a:gd name="connsiteX5" fmla="*/ 1147432 w 1645590"/>
              <a:gd name="connsiteY5" fmla="*/ 506876 h 2885156"/>
              <a:gd name="connsiteX6" fmla="*/ 1113142 w 1645590"/>
              <a:gd name="connsiteY6" fmla="*/ 519258 h 2885156"/>
              <a:gd name="connsiteX7" fmla="*/ 1057897 w 1645590"/>
              <a:gd name="connsiteY7" fmla="*/ 454488 h 2885156"/>
              <a:gd name="connsiteX8" fmla="*/ 1092187 w 1645590"/>
              <a:gd name="connsiteY8" fmla="*/ 355428 h 2885156"/>
              <a:gd name="connsiteX9" fmla="*/ 1094092 w 1645590"/>
              <a:gd name="connsiteY9" fmla="*/ 345903 h 2885156"/>
              <a:gd name="connsiteX10" fmla="*/ 1066470 w 1645590"/>
              <a:gd name="connsiteY10" fmla="*/ 345903 h 2885156"/>
              <a:gd name="connsiteX11" fmla="*/ 492112 w 1645590"/>
              <a:gd name="connsiteY11" fmla="*/ 346856 h 2885156"/>
              <a:gd name="connsiteX12" fmla="*/ 288277 w 1645590"/>
              <a:gd name="connsiteY12" fmla="*/ 448773 h 2885156"/>
              <a:gd name="connsiteX13" fmla="*/ 201599 w 1645590"/>
              <a:gd name="connsiteY13" fmla="*/ 666896 h 2885156"/>
              <a:gd name="connsiteX14" fmla="*/ 202589 w 1645590"/>
              <a:gd name="connsiteY14" fmla="*/ 2852430 h 2885156"/>
              <a:gd name="connsiteX15" fmla="*/ 202583 w 1645590"/>
              <a:gd name="connsiteY15" fmla="*/ 2885156 h 2885156"/>
              <a:gd name="connsiteX16" fmla="*/ 622 w 1645590"/>
              <a:gd name="connsiteY16" fmla="*/ 2885156 h 2885156"/>
              <a:gd name="connsiteX17" fmla="*/ 622 w 1645590"/>
              <a:gd name="connsiteY17" fmla="*/ 2761522 h 2885156"/>
              <a:gd name="connsiteX18" fmla="*/ 622 w 1645590"/>
              <a:gd name="connsiteY18" fmla="*/ 949789 h 2885156"/>
              <a:gd name="connsiteX19" fmla="*/ 1574 w 1645590"/>
              <a:gd name="connsiteY19" fmla="*/ 612603 h 2885156"/>
              <a:gd name="connsiteX20" fmla="*/ 160642 w 1645590"/>
              <a:gd name="connsiteY20" fmla="*/ 302088 h 2885156"/>
              <a:gd name="connsiteX21" fmla="*/ 426389 w 1645590"/>
              <a:gd name="connsiteY21" fmla="*/ 177311 h 2885156"/>
              <a:gd name="connsiteX22" fmla="*/ 489255 w 1645590"/>
              <a:gd name="connsiteY22" fmla="*/ 173501 h 2885156"/>
              <a:gd name="connsiteX23" fmla="*/ 1066470 w 1645590"/>
              <a:gd name="connsiteY23" fmla="*/ 172548 h 2885156"/>
              <a:gd name="connsiteX24" fmla="*/ 1093140 w 1645590"/>
              <a:gd name="connsiteY24" fmla="*/ 171596 h 2885156"/>
              <a:gd name="connsiteX25" fmla="*/ 1055992 w 1645590"/>
              <a:gd name="connsiteY25" fmla="*/ 63963 h 2885156"/>
              <a:gd name="connsiteX26" fmla="*/ 1098855 w 1645590"/>
              <a:gd name="connsiteY26" fmla="*/ 146 h 288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645590" h="2885156">
                <a:moveTo>
                  <a:pt x="1098855" y="146"/>
                </a:moveTo>
                <a:cubicBezTo>
                  <a:pt x="1112190" y="-807"/>
                  <a:pt x="1127430" y="3003"/>
                  <a:pt x="1139812" y="8718"/>
                </a:cubicBezTo>
                <a:cubicBezTo>
                  <a:pt x="1303642" y="89681"/>
                  <a:pt x="1467472" y="170643"/>
                  <a:pt x="1630349" y="251606"/>
                </a:cubicBezTo>
                <a:cubicBezTo>
                  <a:pt x="1634160" y="253511"/>
                  <a:pt x="1637970" y="255416"/>
                  <a:pt x="1645590" y="260178"/>
                </a:cubicBezTo>
                <a:cubicBezTo>
                  <a:pt x="1588440" y="288753"/>
                  <a:pt x="1534147" y="316376"/>
                  <a:pt x="1479855" y="343046"/>
                </a:cubicBezTo>
                <a:cubicBezTo>
                  <a:pt x="1369365" y="397338"/>
                  <a:pt x="1257922" y="452583"/>
                  <a:pt x="1147432" y="506876"/>
                </a:cubicBezTo>
                <a:cubicBezTo>
                  <a:pt x="1136002" y="512591"/>
                  <a:pt x="1124572" y="517353"/>
                  <a:pt x="1113142" y="519258"/>
                </a:cubicBezTo>
                <a:cubicBezTo>
                  <a:pt x="1066470" y="526878"/>
                  <a:pt x="1042657" y="497351"/>
                  <a:pt x="1057897" y="454488"/>
                </a:cubicBezTo>
                <a:cubicBezTo>
                  <a:pt x="1069327" y="421151"/>
                  <a:pt x="1080757" y="387813"/>
                  <a:pt x="1092187" y="355428"/>
                </a:cubicBezTo>
                <a:cubicBezTo>
                  <a:pt x="1093140" y="353523"/>
                  <a:pt x="1093140" y="352571"/>
                  <a:pt x="1094092" y="345903"/>
                </a:cubicBezTo>
                <a:cubicBezTo>
                  <a:pt x="1084567" y="345903"/>
                  <a:pt x="1075995" y="345903"/>
                  <a:pt x="1066470" y="345903"/>
                </a:cubicBezTo>
                <a:cubicBezTo>
                  <a:pt x="875017" y="345903"/>
                  <a:pt x="683564" y="344951"/>
                  <a:pt x="492112" y="346856"/>
                </a:cubicBezTo>
                <a:cubicBezTo>
                  <a:pt x="408292" y="347808"/>
                  <a:pt x="342570" y="389718"/>
                  <a:pt x="288277" y="448773"/>
                </a:cubicBezTo>
                <a:cubicBezTo>
                  <a:pt x="231127" y="509733"/>
                  <a:pt x="201599" y="580218"/>
                  <a:pt x="201599" y="666896"/>
                </a:cubicBezTo>
                <a:cubicBezTo>
                  <a:pt x="203267" y="1216131"/>
                  <a:pt x="202746" y="2195629"/>
                  <a:pt x="202589" y="2852430"/>
                </a:cubicBezTo>
                <a:lnTo>
                  <a:pt x="202583" y="2885156"/>
                </a:lnTo>
                <a:lnTo>
                  <a:pt x="622" y="2885156"/>
                </a:lnTo>
                <a:lnTo>
                  <a:pt x="622" y="2761522"/>
                </a:lnTo>
                <a:cubicBezTo>
                  <a:pt x="622" y="2188474"/>
                  <a:pt x="622" y="1383950"/>
                  <a:pt x="622" y="949789"/>
                </a:cubicBezTo>
                <a:cubicBezTo>
                  <a:pt x="622" y="837393"/>
                  <a:pt x="-1283" y="725951"/>
                  <a:pt x="1574" y="612603"/>
                </a:cubicBezTo>
                <a:cubicBezTo>
                  <a:pt x="4432" y="484016"/>
                  <a:pt x="65392" y="383051"/>
                  <a:pt x="160642" y="302088"/>
                </a:cubicBezTo>
                <a:cubicBezTo>
                  <a:pt x="237795" y="237318"/>
                  <a:pt x="325424" y="192551"/>
                  <a:pt x="426389" y="177311"/>
                </a:cubicBezTo>
                <a:cubicBezTo>
                  <a:pt x="447345" y="174453"/>
                  <a:pt x="468299" y="173501"/>
                  <a:pt x="489255" y="173501"/>
                </a:cubicBezTo>
                <a:cubicBezTo>
                  <a:pt x="681660" y="172548"/>
                  <a:pt x="874064" y="172548"/>
                  <a:pt x="1066470" y="172548"/>
                </a:cubicBezTo>
                <a:cubicBezTo>
                  <a:pt x="1073137" y="171596"/>
                  <a:pt x="1081710" y="171596"/>
                  <a:pt x="1093140" y="171596"/>
                </a:cubicBezTo>
                <a:cubicBezTo>
                  <a:pt x="1079805" y="133496"/>
                  <a:pt x="1068374" y="99206"/>
                  <a:pt x="1055992" y="63963"/>
                </a:cubicBezTo>
                <a:cubicBezTo>
                  <a:pt x="1043610" y="26816"/>
                  <a:pt x="1059802" y="1098"/>
                  <a:pt x="1098855" y="146"/>
                </a:cubicBezTo>
                <a:close/>
              </a:path>
            </a:pathLst>
          </a:custGeom>
          <a:solidFill>
            <a:srgbClr val="07A398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C383CFF-779C-438E-8983-B345427A1448}"/>
              </a:ext>
            </a:extLst>
          </p:cNvPr>
          <p:cNvSpPr/>
          <p:nvPr/>
        </p:nvSpPr>
        <p:spPr>
          <a:xfrm>
            <a:off x="6171370" y="4587402"/>
            <a:ext cx="1418283" cy="1609285"/>
          </a:xfrm>
          <a:custGeom>
            <a:avLst/>
            <a:gdLst>
              <a:gd name="connsiteX0" fmla="*/ 998349 w 1418283"/>
              <a:gd name="connsiteY0" fmla="*/ 30 h 1609285"/>
              <a:gd name="connsiteX1" fmla="*/ 1026805 w 1418283"/>
              <a:gd name="connsiteY1" fmla="*/ 10150 h 1609285"/>
              <a:gd name="connsiteX2" fmla="*/ 1320175 w 1418283"/>
              <a:gd name="connsiteY2" fmla="*/ 196840 h 1609285"/>
              <a:gd name="connsiteX3" fmla="*/ 1418283 w 1418283"/>
              <a:gd name="connsiteY3" fmla="*/ 259705 h 1609285"/>
              <a:gd name="connsiteX4" fmla="*/ 1395423 w 1418283"/>
              <a:gd name="connsiteY4" fmla="*/ 275897 h 1609285"/>
              <a:gd name="connsiteX5" fmla="*/ 1025853 w 1418283"/>
              <a:gd name="connsiteY5" fmla="*/ 510212 h 1609285"/>
              <a:gd name="connsiteX6" fmla="*/ 967750 w 1418283"/>
              <a:gd name="connsiteY6" fmla="*/ 512118 h 1609285"/>
              <a:gd name="connsiteX7" fmla="*/ 956320 w 1418283"/>
              <a:gd name="connsiteY7" fmla="*/ 459730 h 1609285"/>
              <a:gd name="connsiteX8" fmla="*/ 987753 w 1418283"/>
              <a:gd name="connsiteY8" fmla="*/ 346382 h 1609285"/>
              <a:gd name="connsiteX9" fmla="*/ 957273 w 1418283"/>
              <a:gd name="connsiteY9" fmla="*/ 346382 h 1609285"/>
              <a:gd name="connsiteX10" fmla="*/ 512455 w 1418283"/>
              <a:gd name="connsiteY10" fmla="*/ 345430 h 1609285"/>
              <a:gd name="connsiteX11" fmla="*/ 204798 w 1418283"/>
              <a:gd name="connsiteY11" fmla="*/ 590222 h 1609285"/>
              <a:gd name="connsiteX12" fmla="*/ 198130 w 1418283"/>
              <a:gd name="connsiteY12" fmla="*/ 650230 h 1609285"/>
              <a:gd name="connsiteX13" fmla="*/ 197193 w 1418283"/>
              <a:gd name="connsiteY13" fmla="*/ 1588651 h 1609285"/>
              <a:gd name="connsiteX14" fmla="*/ 197191 w 1418283"/>
              <a:gd name="connsiteY14" fmla="*/ 1609285 h 1609285"/>
              <a:gd name="connsiteX15" fmla="*/ 1071 w 1418283"/>
              <a:gd name="connsiteY15" fmla="*/ 1609285 h 1609285"/>
              <a:gd name="connsiteX16" fmla="*/ 1082 w 1418283"/>
              <a:gd name="connsiteY16" fmla="*/ 1590154 h 1609285"/>
              <a:gd name="connsiteX17" fmla="*/ 10 w 1418283"/>
              <a:gd name="connsiteY17" fmla="*/ 643562 h 1609285"/>
              <a:gd name="connsiteX18" fmla="*/ 182890 w 1418283"/>
              <a:gd name="connsiteY18" fmla="*/ 283518 h 1609285"/>
              <a:gd name="connsiteX19" fmla="*/ 429588 w 1418283"/>
              <a:gd name="connsiteY19" fmla="*/ 175885 h 1609285"/>
              <a:gd name="connsiteX20" fmla="*/ 515313 w 1418283"/>
              <a:gd name="connsiteY20" fmla="*/ 172075 h 1609285"/>
              <a:gd name="connsiteX21" fmla="*/ 958225 w 1418283"/>
              <a:gd name="connsiteY21" fmla="*/ 172075 h 1609285"/>
              <a:gd name="connsiteX22" fmla="*/ 988705 w 1418283"/>
              <a:gd name="connsiteY22" fmla="*/ 172075 h 1609285"/>
              <a:gd name="connsiteX23" fmla="*/ 958225 w 1418283"/>
              <a:gd name="connsiteY23" fmla="*/ 61585 h 1609285"/>
              <a:gd name="connsiteX24" fmla="*/ 970608 w 1418283"/>
              <a:gd name="connsiteY24" fmla="*/ 9197 h 1609285"/>
              <a:gd name="connsiteX25" fmla="*/ 998349 w 1418283"/>
              <a:gd name="connsiteY25" fmla="*/ 30 h 1609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18283" h="1609285">
                <a:moveTo>
                  <a:pt x="998349" y="30"/>
                </a:moveTo>
                <a:cubicBezTo>
                  <a:pt x="1007755" y="387"/>
                  <a:pt x="1017280" y="3959"/>
                  <a:pt x="1026805" y="10150"/>
                </a:cubicBezTo>
                <a:cubicBezTo>
                  <a:pt x="1124913" y="72062"/>
                  <a:pt x="1223020" y="134928"/>
                  <a:pt x="1320175" y="196840"/>
                </a:cubicBezTo>
                <a:cubicBezTo>
                  <a:pt x="1351608" y="216843"/>
                  <a:pt x="1383993" y="236845"/>
                  <a:pt x="1418283" y="259705"/>
                </a:cubicBezTo>
                <a:cubicBezTo>
                  <a:pt x="1408758" y="266372"/>
                  <a:pt x="1403043" y="271135"/>
                  <a:pt x="1395423" y="275897"/>
                </a:cubicBezTo>
                <a:cubicBezTo>
                  <a:pt x="1272550" y="354003"/>
                  <a:pt x="1149678" y="432107"/>
                  <a:pt x="1025853" y="510212"/>
                </a:cubicBezTo>
                <a:cubicBezTo>
                  <a:pt x="1005850" y="522595"/>
                  <a:pt x="986800" y="526405"/>
                  <a:pt x="967750" y="512118"/>
                </a:cubicBezTo>
                <a:cubicBezTo>
                  <a:pt x="949653" y="498782"/>
                  <a:pt x="950605" y="479732"/>
                  <a:pt x="956320" y="459730"/>
                </a:cubicBezTo>
                <a:cubicBezTo>
                  <a:pt x="967750" y="422582"/>
                  <a:pt x="976323" y="386387"/>
                  <a:pt x="987753" y="346382"/>
                </a:cubicBezTo>
                <a:cubicBezTo>
                  <a:pt x="975370" y="346382"/>
                  <a:pt x="965845" y="346382"/>
                  <a:pt x="957273" y="346382"/>
                </a:cubicBezTo>
                <a:cubicBezTo>
                  <a:pt x="808683" y="347335"/>
                  <a:pt x="660093" y="354955"/>
                  <a:pt x="512455" y="345430"/>
                </a:cubicBezTo>
                <a:cubicBezTo>
                  <a:pt x="391488" y="337810"/>
                  <a:pt x="240993" y="449253"/>
                  <a:pt x="204798" y="590222"/>
                </a:cubicBezTo>
                <a:cubicBezTo>
                  <a:pt x="200035" y="609272"/>
                  <a:pt x="198130" y="630228"/>
                  <a:pt x="198130" y="650230"/>
                </a:cubicBezTo>
                <a:cubicBezTo>
                  <a:pt x="197416" y="805249"/>
                  <a:pt x="197238" y="1275844"/>
                  <a:pt x="197193" y="1588651"/>
                </a:cubicBezTo>
                <a:lnTo>
                  <a:pt x="197191" y="1609285"/>
                </a:lnTo>
                <a:lnTo>
                  <a:pt x="1071" y="1609285"/>
                </a:lnTo>
                <a:lnTo>
                  <a:pt x="1082" y="1590154"/>
                </a:lnTo>
                <a:cubicBezTo>
                  <a:pt x="1261" y="1274892"/>
                  <a:pt x="1439" y="801440"/>
                  <a:pt x="10" y="643562"/>
                </a:cubicBezTo>
                <a:cubicBezTo>
                  <a:pt x="-942" y="491162"/>
                  <a:pt x="65733" y="374005"/>
                  <a:pt x="182890" y="283518"/>
                </a:cubicBezTo>
                <a:cubicBezTo>
                  <a:pt x="255280" y="227320"/>
                  <a:pt x="337195" y="187315"/>
                  <a:pt x="429588" y="175885"/>
                </a:cubicBezTo>
                <a:cubicBezTo>
                  <a:pt x="458163" y="172075"/>
                  <a:pt x="486738" y="172075"/>
                  <a:pt x="515313" y="172075"/>
                </a:cubicBezTo>
                <a:cubicBezTo>
                  <a:pt x="662950" y="171122"/>
                  <a:pt x="810588" y="172075"/>
                  <a:pt x="958225" y="172075"/>
                </a:cubicBezTo>
                <a:cubicBezTo>
                  <a:pt x="967750" y="172075"/>
                  <a:pt x="977275" y="172075"/>
                  <a:pt x="988705" y="172075"/>
                </a:cubicBezTo>
                <a:cubicBezTo>
                  <a:pt x="978228" y="133975"/>
                  <a:pt x="969655" y="96828"/>
                  <a:pt x="958225" y="61585"/>
                </a:cubicBezTo>
                <a:cubicBezTo>
                  <a:pt x="951558" y="40630"/>
                  <a:pt x="953463" y="22532"/>
                  <a:pt x="970608" y="9197"/>
                </a:cubicBezTo>
                <a:cubicBezTo>
                  <a:pt x="979657" y="2530"/>
                  <a:pt x="988944" y="-328"/>
                  <a:pt x="998349" y="30"/>
                </a:cubicBezTo>
                <a:close/>
              </a:path>
            </a:pathLst>
          </a:custGeom>
          <a:solidFill>
            <a:srgbClr val="57687C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147DE2E-F80E-40A7-BDAE-C02ED225AAFC}"/>
              </a:ext>
            </a:extLst>
          </p:cNvPr>
          <p:cNvSpPr/>
          <p:nvPr/>
        </p:nvSpPr>
        <p:spPr>
          <a:xfrm>
            <a:off x="3593255" y="3947982"/>
            <a:ext cx="1981197" cy="2265885"/>
          </a:xfrm>
          <a:custGeom>
            <a:avLst/>
            <a:gdLst>
              <a:gd name="connsiteX0" fmla="*/ 422910 w 1981197"/>
              <a:gd name="connsiteY0" fmla="*/ 0 h 2265885"/>
              <a:gd name="connsiteX1" fmla="*/ 452438 w 1981197"/>
              <a:gd name="connsiteY1" fmla="*/ 9525 h 2265885"/>
              <a:gd name="connsiteX2" fmla="*/ 464820 w 1981197"/>
              <a:gd name="connsiteY2" fmla="*/ 63818 h 2265885"/>
              <a:gd name="connsiteX3" fmla="*/ 434340 w 1981197"/>
              <a:gd name="connsiteY3" fmla="*/ 172403 h 2265885"/>
              <a:gd name="connsiteX4" fmla="*/ 473393 w 1981197"/>
              <a:gd name="connsiteY4" fmla="*/ 172403 h 2265885"/>
              <a:gd name="connsiteX5" fmla="*/ 1498283 w 1981197"/>
              <a:gd name="connsiteY5" fmla="*/ 172403 h 2265885"/>
              <a:gd name="connsiteX6" fmla="*/ 1968818 w 1981197"/>
              <a:gd name="connsiteY6" fmla="*/ 532447 h 2265885"/>
              <a:gd name="connsiteX7" fmla="*/ 1980248 w 1981197"/>
              <a:gd name="connsiteY7" fmla="*/ 633413 h 2265885"/>
              <a:gd name="connsiteX8" fmla="*/ 1981194 w 1981197"/>
              <a:gd name="connsiteY8" fmla="*/ 2201365 h 2265885"/>
              <a:gd name="connsiteX9" fmla="*/ 1981197 w 1981197"/>
              <a:gd name="connsiteY9" fmla="*/ 2265885 h 2265885"/>
              <a:gd name="connsiteX10" fmla="*/ 1780354 w 1981197"/>
              <a:gd name="connsiteY10" fmla="*/ 2265885 h 2265885"/>
              <a:gd name="connsiteX11" fmla="*/ 1780424 w 1981197"/>
              <a:gd name="connsiteY11" fmla="*/ 2137533 h 2265885"/>
              <a:gd name="connsiteX12" fmla="*/ 1779270 w 1981197"/>
              <a:gd name="connsiteY12" fmla="*/ 1454468 h 2265885"/>
              <a:gd name="connsiteX13" fmla="*/ 1778318 w 1981197"/>
              <a:gd name="connsiteY13" fmla="*/ 1182053 h 2265885"/>
              <a:gd name="connsiteX14" fmla="*/ 1778318 w 1981197"/>
              <a:gd name="connsiteY14" fmla="*/ 649605 h 2265885"/>
              <a:gd name="connsiteX15" fmla="*/ 1516380 w 1981197"/>
              <a:gd name="connsiteY15" fmla="*/ 348615 h 2265885"/>
              <a:gd name="connsiteX16" fmla="*/ 1252538 w 1981197"/>
              <a:gd name="connsiteY16" fmla="*/ 344805 h 2265885"/>
              <a:gd name="connsiteX17" fmla="*/ 1215390 w 1981197"/>
              <a:gd name="connsiteY17" fmla="*/ 346710 h 2265885"/>
              <a:gd name="connsiteX18" fmla="*/ 464820 w 1981197"/>
              <a:gd name="connsiteY18" fmla="*/ 346710 h 2265885"/>
              <a:gd name="connsiteX19" fmla="*/ 432435 w 1981197"/>
              <a:gd name="connsiteY19" fmla="*/ 346710 h 2265885"/>
              <a:gd name="connsiteX20" fmla="*/ 463868 w 1981197"/>
              <a:gd name="connsiteY20" fmla="*/ 458153 h 2265885"/>
              <a:gd name="connsiteX21" fmla="*/ 451485 w 1981197"/>
              <a:gd name="connsiteY21" fmla="*/ 510540 h 2265885"/>
              <a:gd name="connsiteX22" fmla="*/ 397193 w 1981197"/>
              <a:gd name="connsiteY22" fmla="*/ 511493 h 2265885"/>
              <a:gd name="connsiteX23" fmla="*/ 12383 w 1981197"/>
              <a:gd name="connsiteY23" fmla="*/ 267653 h 2265885"/>
              <a:gd name="connsiteX24" fmla="*/ 0 w 1981197"/>
              <a:gd name="connsiteY24" fmla="*/ 258128 h 2265885"/>
              <a:gd name="connsiteX25" fmla="*/ 167640 w 1981197"/>
              <a:gd name="connsiteY25" fmla="*/ 152400 h 2265885"/>
              <a:gd name="connsiteX26" fmla="*/ 392430 w 1981197"/>
              <a:gd name="connsiteY26" fmla="*/ 11430 h 2265885"/>
              <a:gd name="connsiteX27" fmla="*/ 422910 w 1981197"/>
              <a:gd name="connsiteY27" fmla="*/ 0 h 2265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981197" h="2265885">
                <a:moveTo>
                  <a:pt x="422910" y="0"/>
                </a:moveTo>
                <a:cubicBezTo>
                  <a:pt x="432435" y="0"/>
                  <a:pt x="441960" y="2857"/>
                  <a:pt x="452438" y="9525"/>
                </a:cubicBezTo>
                <a:cubicBezTo>
                  <a:pt x="472440" y="23813"/>
                  <a:pt x="470535" y="42863"/>
                  <a:pt x="464820" y="63818"/>
                </a:cubicBezTo>
                <a:cubicBezTo>
                  <a:pt x="453390" y="98107"/>
                  <a:pt x="444818" y="134303"/>
                  <a:pt x="434340" y="172403"/>
                </a:cubicBezTo>
                <a:lnTo>
                  <a:pt x="473393" y="172403"/>
                </a:lnTo>
                <a:lnTo>
                  <a:pt x="1498283" y="172403"/>
                </a:lnTo>
                <a:cubicBezTo>
                  <a:pt x="1706880" y="172403"/>
                  <a:pt x="1919288" y="334328"/>
                  <a:pt x="1968818" y="532447"/>
                </a:cubicBezTo>
                <a:cubicBezTo>
                  <a:pt x="1977390" y="564832"/>
                  <a:pt x="1980248" y="600075"/>
                  <a:pt x="1980248" y="633413"/>
                </a:cubicBezTo>
                <a:cubicBezTo>
                  <a:pt x="1981022" y="986315"/>
                  <a:pt x="1981167" y="1709578"/>
                  <a:pt x="1981194" y="2201365"/>
                </a:cubicBezTo>
                <a:lnTo>
                  <a:pt x="1981197" y="2265885"/>
                </a:lnTo>
                <a:lnTo>
                  <a:pt x="1780354" y="2265885"/>
                </a:lnTo>
                <a:lnTo>
                  <a:pt x="1780424" y="2137533"/>
                </a:lnTo>
                <a:cubicBezTo>
                  <a:pt x="1780536" y="1873196"/>
                  <a:pt x="1780461" y="1553885"/>
                  <a:pt x="1779270" y="1454468"/>
                </a:cubicBezTo>
                <a:cubicBezTo>
                  <a:pt x="1779270" y="1329690"/>
                  <a:pt x="1779270" y="1316355"/>
                  <a:pt x="1778318" y="1182053"/>
                </a:cubicBezTo>
                <a:cubicBezTo>
                  <a:pt x="1778318" y="1047750"/>
                  <a:pt x="1778318" y="826770"/>
                  <a:pt x="1778318" y="649605"/>
                </a:cubicBezTo>
                <a:cubicBezTo>
                  <a:pt x="1778318" y="512445"/>
                  <a:pt x="1652588" y="363855"/>
                  <a:pt x="1516380" y="348615"/>
                </a:cubicBezTo>
                <a:cubicBezTo>
                  <a:pt x="1428750" y="340043"/>
                  <a:pt x="1341120" y="344805"/>
                  <a:pt x="1252538" y="344805"/>
                </a:cubicBezTo>
                <a:cubicBezTo>
                  <a:pt x="1240155" y="344805"/>
                  <a:pt x="1227773" y="346710"/>
                  <a:pt x="1215390" y="346710"/>
                </a:cubicBezTo>
                <a:lnTo>
                  <a:pt x="464820" y="346710"/>
                </a:lnTo>
                <a:lnTo>
                  <a:pt x="432435" y="346710"/>
                </a:lnTo>
                <a:cubicBezTo>
                  <a:pt x="442913" y="385763"/>
                  <a:pt x="453390" y="421957"/>
                  <a:pt x="463868" y="458153"/>
                </a:cubicBezTo>
                <a:cubicBezTo>
                  <a:pt x="469583" y="478155"/>
                  <a:pt x="470535" y="496253"/>
                  <a:pt x="451485" y="510540"/>
                </a:cubicBezTo>
                <a:cubicBezTo>
                  <a:pt x="434340" y="522922"/>
                  <a:pt x="415290" y="521970"/>
                  <a:pt x="397193" y="511493"/>
                </a:cubicBezTo>
                <a:lnTo>
                  <a:pt x="12383" y="267653"/>
                </a:lnTo>
                <a:cubicBezTo>
                  <a:pt x="8573" y="265747"/>
                  <a:pt x="5715" y="261938"/>
                  <a:pt x="0" y="258128"/>
                </a:cubicBezTo>
                <a:lnTo>
                  <a:pt x="167640" y="152400"/>
                </a:lnTo>
                <a:lnTo>
                  <a:pt x="392430" y="11430"/>
                </a:lnTo>
                <a:cubicBezTo>
                  <a:pt x="402908" y="3810"/>
                  <a:pt x="413385" y="0"/>
                  <a:pt x="422910" y="0"/>
                </a:cubicBezTo>
                <a:close/>
              </a:path>
            </a:pathLst>
          </a:custGeom>
          <a:solidFill>
            <a:srgbClr val="E6260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B2AB995-8087-4DBD-8CB9-5F7D5E7DB269}"/>
              </a:ext>
            </a:extLst>
          </p:cNvPr>
          <p:cNvSpPr/>
          <p:nvPr/>
        </p:nvSpPr>
        <p:spPr>
          <a:xfrm>
            <a:off x="4309805" y="4929057"/>
            <a:ext cx="1171575" cy="1284810"/>
          </a:xfrm>
          <a:custGeom>
            <a:avLst/>
            <a:gdLst>
              <a:gd name="connsiteX0" fmla="*/ 421958 w 1171575"/>
              <a:gd name="connsiteY0" fmla="*/ 0 h 1284810"/>
              <a:gd name="connsiteX1" fmla="*/ 451485 w 1171575"/>
              <a:gd name="connsiteY1" fmla="*/ 9525 h 1284810"/>
              <a:gd name="connsiteX2" fmla="*/ 463867 w 1171575"/>
              <a:gd name="connsiteY2" fmla="*/ 63818 h 1284810"/>
              <a:gd name="connsiteX3" fmla="*/ 433388 w 1171575"/>
              <a:gd name="connsiteY3" fmla="*/ 172403 h 1284810"/>
              <a:gd name="connsiteX4" fmla="*/ 472440 w 1171575"/>
              <a:gd name="connsiteY4" fmla="*/ 172403 h 1284810"/>
              <a:gd name="connsiteX5" fmla="*/ 689610 w 1171575"/>
              <a:gd name="connsiteY5" fmla="*/ 176213 h 1284810"/>
              <a:gd name="connsiteX6" fmla="*/ 1160145 w 1171575"/>
              <a:gd name="connsiteY6" fmla="*/ 535305 h 1284810"/>
              <a:gd name="connsiteX7" fmla="*/ 1171575 w 1171575"/>
              <a:gd name="connsiteY7" fmla="*/ 635318 h 1284810"/>
              <a:gd name="connsiteX8" fmla="*/ 1171575 w 1171575"/>
              <a:gd name="connsiteY8" fmla="*/ 1235579 h 1284810"/>
              <a:gd name="connsiteX9" fmla="*/ 1171575 w 1171575"/>
              <a:gd name="connsiteY9" fmla="*/ 1284810 h 1284810"/>
              <a:gd name="connsiteX10" fmla="*/ 969645 w 1171575"/>
              <a:gd name="connsiteY10" fmla="*/ 1284810 h 1284810"/>
              <a:gd name="connsiteX11" fmla="*/ 969645 w 1171575"/>
              <a:gd name="connsiteY11" fmla="*/ 1209370 h 1284810"/>
              <a:gd name="connsiteX12" fmla="*/ 969645 w 1171575"/>
              <a:gd name="connsiteY12" fmla="*/ 650557 h 1284810"/>
              <a:gd name="connsiteX13" fmla="*/ 707708 w 1171575"/>
              <a:gd name="connsiteY13" fmla="*/ 350520 h 1284810"/>
              <a:gd name="connsiteX14" fmla="*/ 576263 w 1171575"/>
              <a:gd name="connsiteY14" fmla="*/ 345757 h 1284810"/>
              <a:gd name="connsiteX15" fmla="*/ 431483 w 1171575"/>
              <a:gd name="connsiteY15" fmla="*/ 343853 h 1284810"/>
              <a:gd name="connsiteX16" fmla="*/ 462915 w 1171575"/>
              <a:gd name="connsiteY16" fmla="*/ 455295 h 1284810"/>
              <a:gd name="connsiteX17" fmla="*/ 450533 w 1171575"/>
              <a:gd name="connsiteY17" fmla="*/ 506730 h 1284810"/>
              <a:gd name="connsiteX18" fmla="*/ 396240 w 1171575"/>
              <a:gd name="connsiteY18" fmla="*/ 507682 h 1284810"/>
              <a:gd name="connsiteX19" fmla="*/ 12383 w 1171575"/>
              <a:gd name="connsiteY19" fmla="*/ 266700 h 1284810"/>
              <a:gd name="connsiteX20" fmla="*/ 0 w 1171575"/>
              <a:gd name="connsiteY20" fmla="*/ 257175 h 1284810"/>
              <a:gd name="connsiteX21" fmla="*/ 167640 w 1171575"/>
              <a:gd name="connsiteY21" fmla="*/ 151447 h 1284810"/>
              <a:gd name="connsiteX22" fmla="*/ 392430 w 1171575"/>
              <a:gd name="connsiteY22" fmla="*/ 10478 h 1284810"/>
              <a:gd name="connsiteX23" fmla="*/ 421958 w 1171575"/>
              <a:gd name="connsiteY23" fmla="*/ 0 h 1284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71575" h="1284810">
                <a:moveTo>
                  <a:pt x="421958" y="0"/>
                </a:moveTo>
                <a:cubicBezTo>
                  <a:pt x="431483" y="0"/>
                  <a:pt x="441008" y="2857"/>
                  <a:pt x="451485" y="9525"/>
                </a:cubicBezTo>
                <a:cubicBezTo>
                  <a:pt x="471488" y="23813"/>
                  <a:pt x="469583" y="42863"/>
                  <a:pt x="463867" y="63818"/>
                </a:cubicBezTo>
                <a:cubicBezTo>
                  <a:pt x="452438" y="98107"/>
                  <a:pt x="443865" y="134303"/>
                  <a:pt x="433388" y="172403"/>
                </a:cubicBezTo>
                <a:lnTo>
                  <a:pt x="472440" y="172403"/>
                </a:lnTo>
                <a:lnTo>
                  <a:pt x="689610" y="176213"/>
                </a:lnTo>
                <a:cubicBezTo>
                  <a:pt x="898208" y="176213"/>
                  <a:pt x="1109663" y="338138"/>
                  <a:pt x="1160145" y="535305"/>
                </a:cubicBezTo>
                <a:cubicBezTo>
                  <a:pt x="1168718" y="567690"/>
                  <a:pt x="1171575" y="601980"/>
                  <a:pt x="1171575" y="635318"/>
                </a:cubicBezTo>
                <a:cubicBezTo>
                  <a:pt x="1171575" y="707351"/>
                  <a:pt x="1171575" y="998905"/>
                  <a:pt x="1171575" y="1235579"/>
                </a:cubicBezTo>
                <a:lnTo>
                  <a:pt x="1171575" y="1284810"/>
                </a:lnTo>
                <a:lnTo>
                  <a:pt x="969645" y="1284810"/>
                </a:lnTo>
                <a:lnTo>
                  <a:pt x="969645" y="1209370"/>
                </a:lnTo>
                <a:cubicBezTo>
                  <a:pt x="969645" y="984900"/>
                  <a:pt x="969645" y="705922"/>
                  <a:pt x="969645" y="650557"/>
                </a:cubicBezTo>
                <a:cubicBezTo>
                  <a:pt x="969645" y="514350"/>
                  <a:pt x="844868" y="365760"/>
                  <a:pt x="707708" y="350520"/>
                </a:cubicBezTo>
                <a:cubicBezTo>
                  <a:pt x="663893" y="345757"/>
                  <a:pt x="620078" y="344805"/>
                  <a:pt x="576263" y="345757"/>
                </a:cubicBezTo>
                <a:lnTo>
                  <a:pt x="431483" y="343853"/>
                </a:lnTo>
                <a:cubicBezTo>
                  <a:pt x="441960" y="382905"/>
                  <a:pt x="452438" y="419100"/>
                  <a:pt x="462915" y="455295"/>
                </a:cubicBezTo>
                <a:cubicBezTo>
                  <a:pt x="468630" y="475297"/>
                  <a:pt x="469583" y="493395"/>
                  <a:pt x="450533" y="506730"/>
                </a:cubicBezTo>
                <a:cubicBezTo>
                  <a:pt x="433388" y="519113"/>
                  <a:pt x="414338" y="518160"/>
                  <a:pt x="396240" y="507682"/>
                </a:cubicBezTo>
                <a:lnTo>
                  <a:pt x="12383" y="266700"/>
                </a:lnTo>
                <a:cubicBezTo>
                  <a:pt x="8573" y="264795"/>
                  <a:pt x="5715" y="261938"/>
                  <a:pt x="0" y="257175"/>
                </a:cubicBezTo>
                <a:lnTo>
                  <a:pt x="167640" y="151447"/>
                </a:lnTo>
                <a:lnTo>
                  <a:pt x="392430" y="10478"/>
                </a:lnTo>
                <a:cubicBezTo>
                  <a:pt x="402908" y="3810"/>
                  <a:pt x="412433" y="0"/>
                  <a:pt x="421958" y="0"/>
                </a:cubicBezTo>
                <a:close/>
              </a:path>
            </a:pathLst>
          </a:custGeom>
          <a:solidFill>
            <a:srgbClr val="90C22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F03C362-B315-47AA-8459-F4985C2D3FA9}"/>
              </a:ext>
            </a:extLst>
          </p:cNvPr>
          <p:cNvGrpSpPr/>
          <p:nvPr/>
        </p:nvGrpSpPr>
        <p:grpSpPr>
          <a:xfrm>
            <a:off x="7817330" y="3238701"/>
            <a:ext cx="2888511" cy="709281"/>
            <a:chOff x="1199735" y="1275606"/>
            <a:chExt cx="1962585" cy="70928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FE1DF9E-2E77-4266-BC16-5A5388672C29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ro-RO" altLang="ko-KR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cs typeface="Arial" pitchFamily="34" charset="0"/>
                </a:rPr>
                <a:t>Programe - avizare</a:t>
              </a:r>
              <a:endParaRPr lang="ko-KR" altLang="en-US" sz="1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4C08388-F4F5-4014-A878-7B927B84259A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ro-RO" altLang="ko-KR" sz="12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cs typeface="Arial" pitchFamily="34" charset="0"/>
                </a:rPr>
                <a:t>avizarea programelor de pregătire profesională continuă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C4E2915-574A-4D2E-A303-FB6724C2DAD5}"/>
              </a:ext>
            </a:extLst>
          </p:cNvPr>
          <p:cNvGrpSpPr/>
          <p:nvPr/>
        </p:nvGrpSpPr>
        <p:grpSpPr>
          <a:xfrm>
            <a:off x="7703306" y="4649039"/>
            <a:ext cx="2888511" cy="709281"/>
            <a:chOff x="1199735" y="1275606"/>
            <a:chExt cx="1962585" cy="70928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F5A08B7-F4B0-4BE2-8197-EE4C484657CD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ro-RO" altLang="ko-KR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cs typeface="Arial" pitchFamily="34" charset="0"/>
                </a:rPr>
                <a:t>Situație programe</a:t>
              </a:r>
              <a:endParaRPr lang="ko-KR" altLang="en-US" sz="1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E090D73-A0E2-4003-8F62-2F610E8FAF93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ro-RO" altLang="ko-KR" sz="12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cs typeface="Arial" pitchFamily="34" charset="0"/>
                </a:rPr>
                <a:t>menținerea situației programelor avizate prin intermediul platformei proprii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01B8C62-08DF-47C6-9D14-DC6600695702}"/>
              </a:ext>
            </a:extLst>
          </p:cNvPr>
          <p:cNvGrpSpPr/>
          <p:nvPr/>
        </p:nvGrpSpPr>
        <p:grpSpPr>
          <a:xfrm>
            <a:off x="1283030" y="2475168"/>
            <a:ext cx="2888511" cy="893947"/>
            <a:chOff x="1199735" y="1275606"/>
            <a:chExt cx="1962585" cy="89394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712BC05-DD74-4C49-9DC2-7E1AC5E5AAD6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/>
              <a:r>
                <a:rPr lang="ro-RO" altLang="ko-KR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cs typeface="Arial" pitchFamily="34" charset="0"/>
                </a:rPr>
                <a:t>Platforma ISF</a:t>
              </a:r>
              <a:endParaRPr lang="ko-KR" altLang="en-US" sz="1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E9C262F-1EAC-453E-82D5-B454CACC1EB1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/>
              <a:r>
                <a:rPr lang="ro-RO" altLang="ko-KR" sz="12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cs typeface="Arial" pitchFamily="34" charset="0"/>
                </a:rPr>
                <a:t>Elaborarea și menținerea unei situații privind evidența pregătirii profesionale prin intermediul platformei</a:t>
              </a:r>
              <a:endParaRPr lang="ko-KR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C4CBC00-9A0C-4B96-88B8-661C1E9597E4}"/>
              </a:ext>
            </a:extLst>
          </p:cNvPr>
          <p:cNvGrpSpPr/>
          <p:nvPr/>
        </p:nvGrpSpPr>
        <p:grpSpPr>
          <a:xfrm>
            <a:off x="495510" y="3808056"/>
            <a:ext cx="2888511" cy="893947"/>
            <a:chOff x="1199735" y="1275606"/>
            <a:chExt cx="1962585" cy="89394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84D1CE0-6412-4DDF-ADE7-D3DEBC9BBDD3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/>
              <a:r>
                <a:rPr lang="ro-RO" altLang="ko-KR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cs typeface="Arial" pitchFamily="34" charset="0"/>
                </a:rPr>
                <a:t>Diplome</a:t>
              </a:r>
              <a:endParaRPr lang="ko-KR" altLang="en-US" sz="1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6D2B308-FAFE-4F19-B2A9-57328E7EE81B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/>
              <a:r>
                <a:rPr lang="ro-RO" altLang="ko-KR" sz="12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cs typeface="Arial" pitchFamily="34" charset="0"/>
                </a:rPr>
                <a:t>Recunoaștere diplome, certificate, alte titluri oficiale de calificare UE/SEE/Elveția/UK</a:t>
              </a:r>
              <a:r>
                <a:rPr lang="en-US" altLang="ko-KR" sz="12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09F1DC5-1CE7-477A-AD38-EEF9B51EB511}"/>
              </a:ext>
            </a:extLst>
          </p:cNvPr>
          <p:cNvGrpSpPr/>
          <p:nvPr/>
        </p:nvGrpSpPr>
        <p:grpSpPr>
          <a:xfrm>
            <a:off x="1246400" y="5019191"/>
            <a:ext cx="2888511" cy="709281"/>
            <a:chOff x="1199735" y="1275606"/>
            <a:chExt cx="1962585" cy="70928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5F47745-DBE7-45EF-AB7F-EBC411D28F21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/>
              <a:r>
                <a:rPr lang="ro-RO" altLang="ko-KR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cs typeface="Arial" pitchFamily="34" charset="0"/>
                </a:rPr>
                <a:t>Programe</a:t>
              </a:r>
              <a:endParaRPr lang="ko-KR" altLang="en-US" sz="1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62DBD86-0344-49A0-A423-D2C54667CAEB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/>
              <a:r>
                <a:rPr lang="ro-RO" altLang="ko-KR" sz="12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cs typeface="Arial" pitchFamily="34" charset="0"/>
                </a:rPr>
                <a:t>Elaborare, actualizare și revizuire programe inițiale, tematică continuă</a:t>
              </a:r>
              <a:r>
                <a:rPr lang="en-US" altLang="ko-KR" sz="12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cs typeface="Arial" pitchFamily="34" charset="0"/>
                </a:rPr>
                <a:t>. </a:t>
              </a:r>
              <a:endParaRPr lang="ko-KR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565DB53-FF4D-4D49-81F5-EAFD7319485D}"/>
              </a:ext>
            </a:extLst>
          </p:cNvPr>
          <p:cNvGrpSpPr/>
          <p:nvPr/>
        </p:nvGrpSpPr>
        <p:grpSpPr>
          <a:xfrm>
            <a:off x="6373074" y="1204759"/>
            <a:ext cx="2888511" cy="893947"/>
            <a:chOff x="1199735" y="1275606"/>
            <a:chExt cx="1962585" cy="89394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5017058-19B2-4580-B21B-2F9548137DB8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ro-RO" altLang="ko-KR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cs typeface="Arial" pitchFamily="34" charset="0"/>
                </a:rPr>
                <a:t>Programe - aprobare</a:t>
              </a:r>
              <a:endParaRPr lang="ko-KR" altLang="en-US" sz="1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5CCB4B8-5206-4F54-AEB2-EA51EFEBB752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ro-RO" altLang="ko-KR" sz="12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cs typeface="Arial" pitchFamily="34" charset="0"/>
                </a:rPr>
                <a:t>aprobarea programelor de pregătire, a programelor analitice și a tematicilor examenelor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5326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3948</TotalTime>
  <Words>512</Words>
  <Application>Microsoft Office PowerPoint</Application>
  <PresentationFormat>Widescreen</PresentationFormat>
  <Paragraphs>139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맑은 고딕</vt:lpstr>
      <vt:lpstr>Arial</vt:lpstr>
      <vt:lpstr>Calibri</vt:lpstr>
      <vt:lpstr>Calibri Light</vt:lpstr>
      <vt:lpstr>Times New Roman</vt:lpstr>
      <vt:lpstr>Office Theme</vt:lpstr>
      <vt:lpstr>Pregătirea profesională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Relaţia cu   mass-media</dc:title>
  <dc:creator>RUGINA Adina Ioana</dc:creator>
  <cp:lastModifiedBy>Serviciul Reglementare - SAR</cp:lastModifiedBy>
  <cp:revision>87</cp:revision>
  <dcterms:created xsi:type="dcterms:W3CDTF">2018-10-05T06:53:43Z</dcterms:created>
  <dcterms:modified xsi:type="dcterms:W3CDTF">2022-03-23T13:46:15Z</dcterms:modified>
</cp:coreProperties>
</file>