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76" r:id="rId2"/>
    <p:sldId id="934" r:id="rId3"/>
    <p:sldId id="947" r:id="rId4"/>
    <p:sldId id="834" r:id="rId5"/>
    <p:sldId id="925" r:id="rId6"/>
    <p:sldId id="940" r:id="rId7"/>
    <p:sldId id="941" r:id="rId8"/>
    <p:sldId id="942" r:id="rId9"/>
    <p:sldId id="901" r:id="rId10"/>
    <p:sldId id="876" r:id="rId11"/>
    <p:sldId id="969" r:id="rId12"/>
    <p:sldId id="937" r:id="rId13"/>
    <p:sldId id="968" r:id="rId14"/>
    <p:sldId id="967" r:id="rId15"/>
    <p:sldId id="966" r:id="rId16"/>
    <p:sldId id="935" r:id="rId17"/>
    <p:sldId id="815" r:id="rId18"/>
    <p:sldId id="884" r:id="rId19"/>
    <p:sldId id="888" r:id="rId20"/>
    <p:sldId id="885" r:id="rId21"/>
    <p:sldId id="886" r:id="rId22"/>
    <p:sldId id="887" r:id="rId23"/>
    <p:sldId id="810" r:id="rId24"/>
    <p:sldId id="256" r:id="rId25"/>
    <p:sldId id="959" r:id="rId26"/>
    <p:sldId id="924" r:id="rId27"/>
    <p:sldId id="962" r:id="rId28"/>
    <p:sldId id="963" r:id="rId29"/>
    <p:sldId id="863" r:id="rId30"/>
    <p:sldId id="964" r:id="rId31"/>
    <p:sldId id="871" r:id="rId32"/>
    <p:sldId id="285" r:id="rId3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042"/>
    <a:srgbClr val="C7EAFB"/>
    <a:srgbClr val="808285"/>
    <a:srgbClr val="A6A6A6"/>
    <a:srgbClr val="616161"/>
    <a:srgbClr val="DADADA"/>
    <a:srgbClr val="D9D9D9"/>
    <a:srgbClr val="00AEEF"/>
    <a:srgbClr val="58595B"/>
    <a:srgbClr val="A7A9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28" autoAdjust="0"/>
    <p:restoredTop sz="94660" autoAdjust="0"/>
  </p:normalViewPr>
  <p:slideViewPr>
    <p:cSldViewPr snapToGrid="0">
      <p:cViewPr varScale="1">
        <p:scale>
          <a:sx n="85" d="100"/>
          <a:sy n="85" d="100"/>
        </p:scale>
        <p:origin x="730" y="5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1" d="100"/>
          <a:sy n="111" d="100"/>
        </p:scale>
        <p:origin x="5268" y="12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fs.domeniu.bvb.ro\comun\Cercetare_si_Analiza\Proiecte\Dashboard%20regional\2025\August%202025\Dashboard_BVB_Iulie%202025.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ad-fs2.domeniu.bvb.ro\comun\Cercetare_si_Analiza\Proiecte\Dashboard%20regional\2025\September%202025\Dashboard_BVB_August%202025.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ad-fs2.domeniu.bvb.ro\comun\Cercetare_si_Analiza\Proiecte\Dashboard%20regional\2025\September%202025\Dashboard_BVB_August%202025.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fs.domeniu.bvb.ro\comun\Cercetare_si_Analiza\Proiecte\Dashboard%20regional\2025\August%202025\Dashboard_BVB_Iulie%20202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s.domeniu.bvb.ro\comun\Cercetare_si_Analiza\Proiecte\Dashboard%20regional\2025\August%202025\Dashboard_BVB_Iulie%202025.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ad-fs2.domeniu.bvb.ro\comun\Cercetare_si_Analiza\Proiecte\Dashboard%20regional\2025\September%202025\Dashboard_BVB_August%20202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ad-fs2.domeniu.bvb.ro\comun\Cercetare_si_Analiza\Proiecte\Dashboard%20regional\2025\September%202025\Dashboard_BVB_August%202025.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ad-fs2.domeniu.bvb.ro\comun\Cercetare_si_Analiza\Proiecte\Dashboard%20regional\2025\September%202025\Dashboard_BVB_August%202025.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ad-fs2.domeniu.bvb.ro\comun\Cercetare_si_Analiza\Proiecte\Dashboard%20regional\2025\September%202025\Dashboard_BVB_August%202025.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fs.domeniu.bvb.ro\comun\Cercetare_si_Analiza\Proiecte\Dashboard%20regional\2025\August%202025\Dashboard_BVB_Iulie%202025.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ad-fs2.domeniu.bvb.ro\comun\Cercetare_si_Analiza\Proiecte\Dashboard%20regional\2025\September%202025\Dashboard_BVB_August%202025.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err="1">
                <a:latin typeface="IBM Plex Sans" panose="020B0503050203000203" pitchFamily="34" charset="0"/>
              </a:rPr>
              <a:t>Evolu</a:t>
            </a:r>
            <a:r>
              <a:rPr lang="ro-RO" dirty="0">
                <a:latin typeface="IBM Plex Sans" panose="020B0503050203000203" pitchFamily="34" charset="0"/>
              </a:rPr>
              <a:t>ț</a:t>
            </a:r>
            <a:r>
              <a:rPr lang="en-GB" dirty="0" err="1">
                <a:latin typeface="IBM Plex Sans" panose="020B0503050203000203" pitchFamily="34" charset="0"/>
              </a:rPr>
              <a:t>ia</a:t>
            </a:r>
            <a:r>
              <a:rPr lang="en-GB" dirty="0">
                <a:latin typeface="IBM Plex Sans" panose="020B0503050203000203" pitchFamily="34" charset="0"/>
              </a:rPr>
              <a:t> </a:t>
            </a:r>
            <a:r>
              <a:rPr lang="en-GB" dirty="0" err="1">
                <a:latin typeface="IBM Plex Sans" panose="020B0503050203000203" pitchFamily="34" charset="0"/>
              </a:rPr>
              <a:t>Capitaliz</a:t>
            </a:r>
            <a:r>
              <a:rPr lang="ro-RO" dirty="0">
                <a:latin typeface="IBM Plex Sans" panose="020B0503050203000203" pitchFamily="34" charset="0"/>
              </a:rPr>
              <a:t>ă</a:t>
            </a:r>
            <a:r>
              <a:rPr lang="en-GB" err="1">
                <a:latin typeface="IBM Plex Sans" panose="020B0503050203000203" pitchFamily="34" charset="0"/>
              </a:rPr>
              <a:t>rii</a:t>
            </a:r>
            <a:r>
              <a:rPr lang="en-GB">
                <a:latin typeface="IBM Plex Sans" panose="020B0503050203000203" pitchFamily="34" charset="0"/>
              </a:rPr>
              <a:t> </a:t>
            </a:r>
            <a:r>
              <a:rPr lang="ro-RO">
                <a:latin typeface="IBM Plex Sans" panose="020B0503050203000203" pitchFamily="34" charset="0"/>
              </a:rPr>
              <a:t>Bursiere </a:t>
            </a:r>
            <a:r>
              <a:rPr lang="en-GB">
                <a:latin typeface="IBM Plex Sans" panose="020B0503050203000203" pitchFamily="34" charset="0"/>
              </a:rPr>
              <a:t>Domestice </a:t>
            </a:r>
            <a:r>
              <a:rPr lang="ro-RO">
                <a:latin typeface="IBM Plex Sans" panose="020B0503050203000203" pitchFamily="34" charset="0"/>
              </a:rPr>
              <a:t>a </a:t>
            </a:r>
            <a:r>
              <a:rPr lang="en-GB">
                <a:latin typeface="IBM Plex Sans" panose="020B0503050203000203" pitchFamily="34" charset="0"/>
              </a:rPr>
              <a:t>BVB </a:t>
            </a:r>
            <a:r>
              <a:rPr lang="ro-RO">
                <a:latin typeface="IBM Plex Sans" panose="020B0503050203000203" pitchFamily="34" charset="0"/>
              </a:rPr>
              <a:t>(</a:t>
            </a:r>
            <a:r>
              <a:rPr lang="en-GB">
                <a:latin typeface="IBM Plex Sans" panose="020B0503050203000203" pitchFamily="34" charset="0"/>
              </a:rPr>
              <a:t>Pia</a:t>
            </a:r>
            <a:r>
              <a:rPr lang="ro-RO" dirty="0">
                <a:latin typeface="IBM Plex Sans" panose="020B0503050203000203" pitchFamily="34" charset="0"/>
              </a:rPr>
              <a:t>ț</a:t>
            </a:r>
            <a:r>
              <a:rPr lang="en-GB" dirty="0">
                <a:latin typeface="IBM Plex Sans" panose="020B0503050203000203" pitchFamily="34" charset="0"/>
              </a:rPr>
              <a:t>a </a:t>
            </a:r>
            <a:r>
              <a:rPr lang="en-GB" dirty="0" err="1">
                <a:latin typeface="IBM Plex Sans" panose="020B0503050203000203" pitchFamily="34" charset="0"/>
              </a:rPr>
              <a:t>Reglementat</a:t>
            </a:r>
            <a:r>
              <a:rPr lang="ro-RO" dirty="0">
                <a:latin typeface="IBM Plex Sans" panose="020B0503050203000203" pitchFamily="34" charset="0"/>
              </a:rPr>
              <a:t>ă</a:t>
            </a:r>
            <a:r>
              <a:rPr lang="en-GB" dirty="0">
                <a:latin typeface="IBM Plex Sans" panose="020B0503050203000203" pitchFamily="34" charset="0"/>
              </a:rPr>
              <a:t> </a:t>
            </a:r>
            <a:r>
              <a:rPr lang="en-GB">
                <a:latin typeface="IBM Plex Sans" panose="020B0503050203000203" pitchFamily="34" charset="0"/>
              </a:rPr>
              <a:t>+ AeRO</a:t>
            </a:r>
            <a:r>
              <a:rPr lang="ro-RO">
                <a:latin typeface="IBM Plex Sans" panose="020B0503050203000203" pitchFamily="34" charset="0"/>
              </a:rPr>
              <a:t>,</a:t>
            </a:r>
            <a:r>
              <a:rPr lang="ro-RO" baseline="0">
                <a:latin typeface="IBM Plex Sans" panose="020B0503050203000203" pitchFamily="34" charset="0"/>
              </a:rPr>
              <a:t> </a:t>
            </a:r>
            <a:r>
              <a:rPr lang="en-GB" baseline="0">
                <a:latin typeface="IBM Plex Sans" panose="020B0503050203000203" pitchFamily="34" charset="0"/>
              </a:rPr>
              <a:t>mld </a:t>
            </a:r>
            <a:r>
              <a:rPr lang="en-US" baseline="0" dirty="0">
                <a:latin typeface="IBM Plex Sans" panose="020B0503050203000203" pitchFamily="34" charset="0"/>
              </a:rPr>
              <a:t>EUR</a:t>
            </a:r>
            <a:r>
              <a:rPr lang="ro-RO" baseline="0" dirty="0">
                <a:latin typeface="IBM Plex Sans" panose="020B0503050203000203" pitchFamily="34" charset="0"/>
              </a:rPr>
              <a:t>)</a:t>
            </a:r>
            <a:endParaRPr lang="en-US" dirty="0">
              <a:latin typeface="IBM Plex Sans" panose="020B0503050203000203" pitchFamily="34" charset="0"/>
            </a:endParaRPr>
          </a:p>
        </c:rich>
      </c:tx>
      <c:layout>
        <c:manualLayout>
          <c:xMode val="edge"/>
          <c:yMode val="edge"/>
          <c:x val="0"/>
          <c:y val="9.1219066366704168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2958191994531712E-2"/>
          <c:y val="9.9800336460724892E-2"/>
          <c:w val="0.95478135287082666"/>
          <c:h val="0.83104038786025569"/>
        </c:manualLayout>
      </c:layout>
      <c:barChart>
        <c:barDir val="col"/>
        <c:grouping val="clustered"/>
        <c:varyColors val="0"/>
        <c:ser>
          <c:idx val="1"/>
          <c:order val="1"/>
          <c:tx>
            <c:strRef>
              <c:f>'Mkt Cap &amp; Lichiditate BVB'!$B$1</c:f>
              <c:strCache>
                <c:ptCount val="1"/>
                <c:pt idx="0">
                  <c:v>Capitalizarea Bursiera Domestica Piata Reg + AeRO (EUR)</c:v>
                </c:pt>
              </c:strCache>
            </c:strRef>
          </c:tx>
          <c:spPr>
            <a:solidFill>
              <a:srgbClr val="00AEEF"/>
            </a:solidFill>
            <a:ln>
              <a:noFill/>
            </a:ln>
            <a:effectLst/>
          </c:spPr>
          <c:invertIfNegative val="0"/>
          <c:dLbls>
            <c:numFmt formatCode="_(* #,##0.0_);_(* \(#,##0.0\);_(* &quot;-&quot;?_);_(@_)"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IBM Plex Sans" panose="020B050305020300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'Mkt Cap &amp; Lichiditate BVB'!$A$2:$A$27</c:f>
              <c:numCache>
                <c:formatCode>yyyy</c:formatCode>
                <c:ptCount val="26"/>
                <c:pt idx="0">
                  <c:v>45658</c:v>
                </c:pt>
                <c:pt idx="1">
                  <c:v>45292</c:v>
                </c:pt>
                <c:pt idx="2">
                  <c:v>44927</c:v>
                </c:pt>
                <c:pt idx="3">
                  <c:v>44562</c:v>
                </c:pt>
                <c:pt idx="4">
                  <c:v>44197</c:v>
                </c:pt>
                <c:pt idx="5">
                  <c:v>43831</c:v>
                </c:pt>
                <c:pt idx="6">
                  <c:v>43466</c:v>
                </c:pt>
                <c:pt idx="7">
                  <c:v>43101</c:v>
                </c:pt>
                <c:pt idx="8">
                  <c:v>42736</c:v>
                </c:pt>
                <c:pt idx="9">
                  <c:v>42370</c:v>
                </c:pt>
                <c:pt idx="10">
                  <c:v>42005</c:v>
                </c:pt>
                <c:pt idx="11">
                  <c:v>41640</c:v>
                </c:pt>
                <c:pt idx="12">
                  <c:v>41275</c:v>
                </c:pt>
                <c:pt idx="13">
                  <c:v>40909</c:v>
                </c:pt>
                <c:pt idx="14">
                  <c:v>40544</c:v>
                </c:pt>
                <c:pt idx="15">
                  <c:v>40179</c:v>
                </c:pt>
                <c:pt idx="16">
                  <c:v>39814</c:v>
                </c:pt>
                <c:pt idx="17">
                  <c:v>39448</c:v>
                </c:pt>
                <c:pt idx="18">
                  <c:v>39083</c:v>
                </c:pt>
                <c:pt idx="19">
                  <c:v>38718</c:v>
                </c:pt>
                <c:pt idx="20">
                  <c:v>38353</c:v>
                </c:pt>
                <c:pt idx="21">
                  <c:v>37987</c:v>
                </c:pt>
                <c:pt idx="22">
                  <c:v>37622</c:v>
                </c:pt>
                <c:pt idx="23">
                  <c:v>37257</c:v>
                </c:pt>
                <c:pt idx="24">
                  <c:v>36892</c:v>
                </c:pt>
                <c:pt idx="25">
                  <c:v>36526</c:v>
                </c:pt>
              </c:numCache>
            </c:numRef>
          </c:cat>
          <c:val>
            <c:numRef>
              <c:f>'Mkt Cap &amp; Lichiditate BVB'!$B$2:$B$27</c:f>
              <c:numCache>
                <c:formatCode>_(* #,##0_);_(* \(#,##0\);_(* "-"??_);_(@_)</c:formatCode>
                <c:ptCount val="26"/>
                <c:pt idx="0">
                  <c:v>54814590241.549133</c:v>
                </c:pt>
                <c:pt idx="1">
                  <c:v>48812933629.882797</c:v>
                </c:pt>
                <c:pt idx="2">
                  <c:v>46428953650.946815</c:v>
                </c:pt>
                <c:pt idx="3">
                  <c:v>29853152688.280712</c:v>
                </c:pt>
                <c:pt idx="4">
                  <c:v>32822934826.843346</c:v>
                </c:pt>
                <c:pt idx="5">
                  <c:v>23112628627.896877</c:v>
                </c:pt>
                <c:pt idx="6">
                  <c:v>25470518461.814045</c:v>
                </c:pt>
                <c:pt idx="7">
                  <c:v>19860306863.436123</c:v>
                </c:pt>
                <c:pt idx="8">
                  <c:v>21443394829.141216</c:v>
                </c:pt>
                <c:pt idx="9">
                  <c:v>21566638086.309788</c:v>
                </c:pt>
                <c:pt idx="10">
                  <c:v>21143431023.622047</c:v>
                </c:pt>
                <c:pt idx="11">
                  <c:v>20923219559.690411</c:v>
                </c:pt>
                <c:pt idx="12">
                  <c:v>19177765799.049561</c:v>
                </c:pt>
                <c:pt idx="13">
                  <c:v>12606100779.600538</c:v>
                </c:pt>
                <c:pt idx="14">
                  <c:v>11354137462.89436</c:v>
                </c:pt>
                <c:pt idx="15">
                  <c:v>10670548393.287251</c:v>
                </c:pt>
                <c:pt idx="16">
                  <c:v>9104458416.2556343</c:v>
                </c:pt>
                <c:pt idx="17">
                  <c:v>7374004394.4660168</c:v>
                </c:pt>
                <c:pt idx="18">
                  <c:v>25758064647.769154</c:v>
                </c:pt>
                <c:pt idx="19">
                  <c:v>20809133081.571854</c:v>
                </c:pt>
                <c:pt idx="20">
                  <c:v>15473198373.075012</c:v>
                </c:pt>
                <c:pt idx="21">
                  <c:v>9424033197.2011127</c:v>
                </c:pt>
                <c:pt idx="22">
                  <c:v>3006653243.5641766</c:v>
                </c:pt>
                <c:pt idx="23">
                  <c:v>2438500293.0300908</c:v>
                </c:pt>
                <c:pt idx="24">
                  <c:v>1234128666.3840475</c:v>
                </c:pt>
                <c:pt idx="25">
                  <c:v>412189085.97992313</c:v>
                </c:pt>
              </c:numCache>
            </c:numRef>
          </c:val>
          <c:extLst>
            <c:ext xmlns:c16="http://schemas.microsoft.com/office/drawing/2014/chart" uri="{C3380CC4-5D6E-409C-BE32-E72D297353CC}">
              <c16:uniqueId val="{00000000-4452-49D4-8450-F3BA227F6584}"/>
            </c:ext>
          </c:extLst>
        </c:ser>
        <c:dLbls>
          <c:showLegendKey val="0"/>
          <c:showVal val="0"/>
          <c:showCatName val="0"/>
          <c:showSerName val="0"/>
          <c:showPercent val="0"/>
          <c:showBubbleSize val="0"/>
        </c:dLbls>
        <c:gapWidth val="80"/>
        <c:overlap val="-27"/>
        <c:axId val="1700384063"/>
        <c:axId val="1479186415"/>
        <c:extLst>
          <c:ext xmlns:c15="http://schemas.microsoft.com/office/drawing/2012/chart" uri="{02D57815-91ED-43cb-92C2-25804820EDAC}">
            <c15:filteredBarSeries>
              <c15:ser>
                <c:idx val="0"/>
                <c:order val="0"/>
                <c:tx>
                  <c:strRef>
                    <c:extLst>
                      <c:ext uri="{02D57815-91ED-43cb-92C2-25804820EDAC}">
                        <c15:formulaRef>
                          <c15:sqref>'Mkt Cap &amp; Lichiditate BVB'!$A$1</c15:sqref>
                        </c15:formulaRef>
                      </c:ext>
                    </c:extLst>
                    <c:strCache>
                      <c:ptCount val="1"/>
                      <c:pt idx="0">
                        <c:v>An</c:v>
                      </c:pt>
                    </c:strCache>
                  </c:strRef>
                </c:tx>
                <c:spPr>
                  <a:solidFill>
                    <a:schemeClr val="accent1"/>
                  </a:solidFill>
                  <a:ln>
                    <a:noFill/>
                  </a:ln>
                  <a:effectLst/>
                </c:spPr>
                <c:invertIfNegative val="0"/>
                <c:cat>
                  <c:numRef>
                    <c:extLst>
                      <c:ext uri="{02D57815-91ED-43cb-92C2-25804820EDAC}">
                        <c15:formulaRef>
                          <c15:sqref>'Mkt Cap &amp; Lichiditate BVB'!$A$2:$A$27</c15:sqref>
                        </c15:formulaRef>
                      </c:ext>
                    </c:extLst>
                    <c:numCache>
                      <c:formatCode>yyyy</c:formatCode>
                      <c:ptCount val="26"/>
                      <c:pt idx="0">
                        <c:v>45658</c:v>
                      </c:pt>
                      <c:pt idx="1">
                        <c:v>45292</c:v>
                      </c:pt>
                      <c:pt idx="2">
                        <c:v>44927</c:v>
                      </c:pt>
                      <c:pt idx="3">
                        <c:v>44562</c:v>
                      </c:pt>
                      <c:pt idx="4">
                        <c:v>44197</c:v>
                      </c:pt>
                      <c:pt idx="5">
                        <c:v>43831</c:v>
                      </c:pt>
                      <c:pt idx="6">
                        <c:v>43466</c:v>
                      </c:pt>
                      <c:pt idx="7">
                        <c:v>43101</c:v>
                      </c:pt>
                      <c:pt idx="8">
                        <c:v>42736</c:v>
                      </c:pt>
                      <c:pt idx="9">
                        <c:v>42370</c:v>
                      </c:pt>
                      <c:pt idx="10">
                        <c:v>42005</c:v>
                      </c:pt>
                      <c:pt idx="11">
                        <c:v>41640</c:v>
                      </c:pt>
                      <c:pt idx="12">
                        <c:v>41275</c:v>
                      </c:pt>
                      <c:pt idx="13">
                        <c:v>40909</c:v>
                      </c:pt>
                      <c:pt idx="14">
                        <c:v>40544</c:v>
                      </c:pt>
                      <c:pt idx="15">
                        <c:v>40179</c:v>
                      </c:pt>
                      <c:pt idx="16">
                        <c:v>39814</c:v>
                      </c:pt>
                      <c:pt idx="17">
                        <c:v>39448</c:v>
                      </c:pt>
                      <c:pt idx="18">
                        <c:v>39083</c:v>
                      </c:pt>
                      <c:pt idx="19">
                        <c:v>38718</c:v>
                      </c:pt>
                      <c:pt idx="20">
                        <c:v>38353</c:v>
                      </c:pt>
                      <c:pt idx="21">
                        <c:v>37987</c:v>
                      </c:pt>
                      <c:pt idx="22">
                        <c:v>37622</c:v>
                      </c:pt>
                      <c:pt idx="23">
                        <c:v>37257</c:v>
                      </c:pt>
                      <c:pt idx="24">
                        <c:v>36892</c:v>
                      </c:pt>
                      <c:pt idx="25">
                        <c:v>36526</c:v>
                      </c:pt>
                    </c:numCache>
                  </c:numRef>
                </c:cat>
                <c:val>
                  <c:numRef>
                    <c:extLst>
                      <c:ext uri="{02D57815-91ED-43cb-92C2-25804820EDAC}">
                        <c15:formulaRef>
                          <c15:sqref>'Mkt Cap &amp; Lichiditate BVB'!$A$5:$A$27</c15:sqref>
                        </c15:formulaRef>
                      </c:ext>
                    </c:extLst>
                    <c:numCache>
                      <c:formatCode>yyyy</c:formatCode>
                      <c:ptCount val="23"/>
                      <c:pt idx="0">
                        <c:v>44562</c:v>
                      </c:pt>
                      <c:pt idx="1">
                        <c:v>44197</c:v>
                      </c:pt>
                      <c:pt idx="2">
                        <c:v>43831</c:v>
                      </c:pt>
                      <c:pt idx="3">
                        <c:v>43466</c:v>
                      </c:pt>
                      <c:pt idx="4">
                        <c:v>43101</c:v>
                      </c:pt>
                      <c:pt idx="5">
                        <c:v>42736</c:v>
                      </c:pt>
                      <c:pt idx="6">
                        <c:v>42370</c:v>
                      </c:pt>
                      <c:pt idx="7">
                        <c:v>42005</c:v>
                      </c:pt>
                      <c:pt idx="8">
                        <c:v>41640</c:v>
                      </c:pt>
                      <c:pt idx="9">
                        <c:v>41275</c:v>
                      </c:pt>
                      <c:pt idx="10">
                        <c:v>40909</c:v>
                      </c:pt>
                      <c:pt idx="11">
                        <c:v>40544</c:v>
                      </c:pt>
                      <c:pt idx="12">
                        <c:v>40179</c:v>
                      </c:pt>
                      <c:pt idx="13">
                        <c:v>39814</c:v>
                      </c:pt>
                      <c:pt idx="14">
                        <c:v>39448</c:v>
                      </c:pt>
                      <c:pt idx="15">
                        <c:v>39083</c:v>
                      </c:pt>
                      <c:pt idx="16">
                        <c:v>38718</c:v>
                      </c:pt>
                      <c:pt idx="17">
                        <c:v>38353</c:v>
                      </c:pt>
                      <c:pt idx="18">
                        <c:v>37987</c:v>
                      </c:pt>
                      <c:pt idx="19">
                        <c:v>37622</c:v>
                      </c:pt>
                      <c:pt idx="20">
                        <c:v>37257</c:v>
                      </c:pt>
                      <c:pt idx="21">
                        <c:v>36892</c:v>
                      </c:pt>
                      <c:pt idx="22">
                        <c:v>36526</c:v>
                      </c:pt>
                    </c:numCache>
                  </c:numRef>
                </c:val>
                <c:extLst>
                  <c:ext xmlns:c16="http://schemas.microsoft.com/office/drawing/2014/chart" uri="{C3380CC4-5D6E-409C-BE32-E72D297353CC}">
                    <c16:uniqueId val="{00000001-4452-49D4-8450-F3BA227F6584}"/>
                  </c:ext>
                </c:extLst>
              </c15:ser>
            </c15:filteredBarSeries>
          </c:ext>
        </c:extLst>
      </c:barChart>
      <c:dateAx>
        <c:axId val="1700384063"/>
        <c:scaling>
          <c:orientation val="minMax"/>
          <c:max val="45658"/>
        </c:scaling>
        <c:delete val="0"/>
        <c:axPos val="b"/>
        <c:numFmt formatCode="yyyy" sourceLinked="0"/>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IBM Plex Sans" panose="020B0503050203000203" pitchFamily="34" charset="0"/>
                <a:ea typeface="+mn-ea"/>
                <a:cs typeface="+mn-cs"/>
              </a:defRPr>
            </a:pPr>
            <a:endParaRPr lang="en-US"/>
          </a:p>
        </c:txPr>
        <c:crossAx val="1479186415"/>
        <c:crosses val="autoZero"/>
        <c:auto val="1"/>
        <c:lblOffset val="100"/>
        <c:baseTimeUnit val="years"/>
      </c:dateAx>
      <c:valAx>
        <c:axId val="1479186415"/>
        <c:scaling>
          <c:orientation val="minMax"/>
        </c:scaling>
        <c:delete val="0"/>
        <c:axPos val="l"/>
        <c:numFmt formatCode="#,##0" sourceLinked="0"/>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IBM Plex Sans" panose="020B0503050203000203" pitchFamily="34" charset="0"/>
                <a:ea typeface="+mn-ea"/>
                <a:cs typeface="+mn-cs"/>
              </a:defRPr>
            </a:pPr>
            <a:endParaRPr lang="en-US"/>
          </a:p>
        </c:txPr>
        <c:crossAx val="1700384063"/>
        <c:crosses val="autoZero"/>
        <c:crossBetween val="between"/>
        <c:dispUnits>
          <c:builtInUnit val="billion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rtl="0">
              <a:defRPr lang="en-GB" sz="1400" b="0" i="0" u="none" strike="noStrike" kern="1200" spc="0" baseline="0">
                <a:ln>
                  <a:noFill/>
                </a:ln>
                <a:solidFill>
                  <a:sysClr val="windowText" lastClr="000000">
                    <a:lumMod val="65000"/>
                    <a:lumOff val="35000"/>
                  </a:sysClr>
                </a:solidFill>
                <a:latin typeface="IBM Plex Sans" panose="020B0503050203000203" pitchFamily="34" charset="0"/>
                <a:ea typeface="+mn-ea"/>
                <a:cs typeface="+mn-cs"/>
              </a:defRPr>
            </a:pPr>
            <a:r>
              <a:rPr lang="ro-RO" sz="1400" b="0" i="0" u="none" strike="noStrike" kern="1200" spc="0" baseline="0">
                <a:ln>
                  <a:noFill/>
                </a:ln>
                <a:solidFill>
                  <a:sysClr val="windowText" lastClr="000000">
                    <a:lumMod val="65000"/>
                    <a:lumOff val="35000"/>
                  </a:sysClr>
                </a:solidFill>
                <a:latin typeface="IBM Plex Sans" panose="020B0503050203000203" pitchFamily="34" charset="0"/>
                <a:ea typeface="+mn-ea"/>
                <a:cs typeface="+mn-cs"/>
              </a:rPr>
              <a:t>BET-TR vs </a:t>
            </a:r>
            <a:r>
              <a:rPr lang="en-GB" sz="1400" b="0" i="0" u="none" strike="noStrike" kern="1200" spc="0" baseline="0">
                <a:ln>
                  <a:noFill/>
                </a:ln>
                <a:solidFill>
                  <a:sysClr val="windowText" lastClr="000000">
                    <a:lumMod val="65000"/>
                    <a:lumOff val="35000"/>
                  </a:sysClr>
                </a:solidFill>
                <a:latin typeface="IBM Plex Sans" panose="020B0503050203000203" pitchFamily="34" charset="0"/>
                <a:ea typeface="+mn-ea"/>
                <a:cs typeface="+mn-cs"/>
              </a:rPr>
              <a:t>indici din regiune (Randament total, rebased, Aug. 2020 - Aug. 2025)</a:t>
            </a:r>
          </a:p>
        </c:rich>
      </c:tx>
      <c:layout>
        <c:manualLayout>
          <c:xMode val="edge"/>
          <c:yMode val="edge"/>
          <c:x val="1.5920938573571631E-3"/>
          <c:y val="1.218889702540058E-2"/>
        </c:manualLayout>
      </c:layout>
      <c:overlay val="0"/>
      <c:spPr>
        <a:noFill/>
        <a:ln>
          <a:noFill/>
        </a:ln>
        <a:effectLst/>
      </c:spPr>
      <c:txPr>
        <a:bodyPr rot="0" spcFirstLastPara="1" vertOverflow="ellipsis" vert="horz" wrap="square" anchor="ctr" anchorCtr="1"/>
        <a:lstStyle/>
        <a:p>
          <a:pPr algn="l" rtl="0">
            <a:defRPr lang="en-GB" sz="1400" b="0" i="0" u="none" strike="noStrike" kern="1200" spc="0" baseline="0">
              <a:ln>
                <a:noFill/>
              </a:ln>
              <a:solidFill>
                <a:sysClr val="windowText" lastClr="000000">
                  <a:lumMod val="65000"/>
                  <a:lumOff val="35000"/>
                </a:sysClr>
              </a:solidFill>
              <a:latin typeface="IBM Plex Sans" panose="020B0503050203000203" pitchFamily="34" charset="0"/>
              <a:ea typeface="+mn-ea"/>
              <a:cs typeface="+mn-cs"/>
            </a:defRPr>
          </a:pPr>
          <a:endParaRPr lang="en-US"/>
        </a:p>
      </c:txPr>
    </c:title>
    <c:autoTitleDeleted val="0"/>
    <c:plotArea>
      <c:layout>
        <c:manualLayout>
          <c:layoutTarget val="inner"/>
          <c:xMode val="edge"/>
          <c:yMode val="edge"/>
          <c:x val="4.9572795023822509E-2"/>
          <c:y val="0.10868380371191008"/>
          <c:w val="0.90384174818976559"/>
          <c:h val="0.80852347821750059"/>
        </c:manualLayout>
      </c:layout>
      <c:lineChart>
        <c:grouping val="standard"/>
        <c:varyColors val="0"/>
        <c:ser>
          <c:idx val="0"/>
          <c:order val="0"/>
          <c:tx>
            <c:v>ATX-TR (AT)</c:v>
          </c:tx>
          <c:spPr>
            <a:ln w="28575" cap="rnd">
              <a:solidFill>
                <a:srgbClr val="FF0000"/>
              </a:solidFill>
              <a:round/>
            </a:ln>
            <a:effectLst/>
          </c:spPr>
          <c:marker>
            <c:symbol val="none"/>
          </c:marker>
          <c:cat>
            <c:numRef>
              <c:f>'Regiune 5Y PR + TR'!$P$58:$P$1329</c:f>
              <c:numCache>
                <c:formatCode>dd\-mmm\-yyyy</c:formatCode>
                <c:ptCount val="1272"/>
                <c:pt idx="0">
                  <c:v>45898</c:v>
                </c:pt>
                <c:pt idx="1">
                  <c:v>45897</c:v>
                </c:pt>
                <c:pt idx="2">
                  <c:v>45896</c:v>
                </c:pt>
                <c:pt idx="3">
                  <c:v>45895</c:v>
                </c:pt>
                <c:pt idx="4">
                  <c:v>45894</c:v>
                </c:pt>
                <c:pt idx="5">
                  <c:v>45891</c:v>
                </c:pt>
                <c:pt idx="6">
                  <c:v>45890</c:v>
                </c:pt>
                <c:pt idx="7">
                  <c:v>45889</c:v>
                </c:pt>
                <c:pt idx="8">
                  <c:v>45888</c:v>
                </c:pt>
                <c:pt idx="9">
                  <c:v>45887</c:v>
                </c:pt>
                <c:pt idx="10">
                  <c:v>45884</c:v>
                </c:pt>
                <c:pt idx="11">
                  <c:v>45883</c:v>
                </c:pt>
                <c:pt idx="12">
                  <c:v>45882</c:v>
                </c:pt>
                <c:pt idx="13">
                  <c:v>45881</c:v>
                </c:pt>
                <c:pt idx="14">
                  <c:v>45880</c:v>
                </c:pt>
                <c:pt idx="15">
                  <c:v>45877</c:v>
                </c:pt>
                <c:pt idx="16">
                  <c:v>45876</c:v>
                </c:pt>
                <c:pt idx="17">
                  <c:v>45875</c:v>
                </c:pt>
                <c:pt idx="18">
                  <c:v>45874</c:v>
                </c:pt>
                <c:pt idx="19">
                  <c:v>45873</c:v>
                </c:pt>
                <c:pt idx="20">
                  <c:v>45870</c:v>
                </c:pt>
                <c:pt idx="21">
                  <c:v>45869</c:v>
                </c:pt>
                <c:pt idx="22">
                  <c:v>45868</c:v>
                </c:pt>
                <c:pt idx="23">
                  <c:v>45867</c:v>
                </c:pt>
                <c:pt idx="24">
                  <c:v>45866</c:v>
                </c:pt>
                <c:pt idx="25">
                  <c:v>45863</c:v>
                </c:pt>
                <c:pt idx="26">
                  <c:v>45862</c:v>
                </c:pt>
                <c:pt idx="27">
                  <c:v>45861</c:v>
                </c:pt>
                <c:pt idx="28">
                  <c:v>45860</c:v>
                </c:pt>
                <c:pt idx="29">
                  <c:v>45859</c:v>
                </c:pt>
                <c:pt idx="30">
                  <c:v>45856</c:v>
                </c:pt>
                <c:pt idx="31">
                  <c:v>45855</c:v>
                </c:pt>
                <c:pt idx="32">
                  <c:v>45854</c:v>
                </c:pt>
                <c:pt idx="33">
                  <c:v>45853</c:v>
                </c:pt>
                <c:pt idx="34">
                  <c:v>45852</c:v>
                </c:pt>
                <c:pt idx="35">
                  <c:v>45849</c:v>
                </c:pt>
                <c:pt idx="36">
                  <c:v>45848</c:v>
                </c:pt>
                <c:pt idx="37">
                  <c:v>45847</c:v>
                </c:pt>
                <c:pt idx="38">
                  <c:v>45846</c:v>
                </c:pt>
                <c:pt idx="39">
                  <c:v>45845</c:v>
                </c:pt>
                <c:pt idx="40">
                  <c:v>45842</c:v>
                </c:pt>
                <c:pt idx="41">
                  <c:v>45841</c:v>
                </c:pt>
                <c:pt idx="42">
                  <c:v>45840</c:v>
                </c:pt>
                <c:pt idx="43">
                  <c:v>45839</c:v>
                </c:pt>
                <c:pt idx="44">
                  <c:v>45838</c:v>
                </c:pt>
                <c:pt idx="45">
                  <c:v>45835</c:v>
                </c:pt>
                <c:pt idx="46">
                  <c:v>45834</c:v>
                </c:pt>
                <c:pt idx="47">
                  <c:v>45833</c:v>
                </c:pt>
                <c:pt idx="48">
                  <c:v>45832</c:v>
                </c:pt>
                <c:pt idx="49">
                  <c:v>45831</c:v>
                </c:pt>
                <c:pt idx="50">
                  <c:v>45828</c:v>
                </c:pt>
                <c:pt idx="51">
                  <c:v>45827</c:v>
                </c:pt>
                <c:pt idx="52">
                  <c:v>45826</c:v>
                </c:pt>
                <c:pt idx="53">
                  <c:v>45825</c:v>
                </c:pt>
                <c:pt idx="54">
                  <c:v>45824</c:v>
                </c:pt>
                <c:pt idx="55">
                  <c:v>45821</c:v>
                </c:pt>
                <c:pt idx="56">
                  <c:v>45820</c:v>
                </c:pt>
                <c:pt idx="57">
                  <c:v>45819</c:v>
                </c:pt>
                <c:pt idx="58">
                  <c:v>45818</c:v>
                </c:pt>
                <c:pt idx="59">
                  <c:v>45817</c:v>
                </c:pt>
                <c:pt idx="60">
                  <c:v>45814</c:v>
                </c:pt>
                <c:pt idx="61">
                  <c:v>45813</c:v>
                </c:pt>
                <c:pt idx="62">
                  <c:v>45812</c:v>
                </c:pt>
                <c:pt idx="63">
                  <c:v>45811</c:v>
                </c:pt>
                <c:pt idx="64">
                  <c:v>45810</c:v>
                </c:pt>
                <c:pt idx="65">
                  <c:v>45807</c:v>
                </c:pt>
                <c:pt idx="66">
                  <c:v>45806</c:v>
                </c:pt>
                <c:pt idx="67">
                  <c:v>45805</c:v>
                </c:pt>
                <c:pt idx="68">
                  <c:v>45804</c:v>
                </c:pt>
                <c:pt idx="69">
                  <c:v>45803</c:v>
                </c:pt>
                <c:pt idx="70">
                  <c:v>45800</c:v>
                </c:pt>
                <c:pt idx="71">
                  <c:v>45799</c:v>
                </c:pt>
                <c:pt idx="72">
                  <c:v>45798</c:v>
                </c:pt>
                <c:pt idx="73">
                  <c:v>45797</c:v>
                </c:pt>
                <c:pt idx="74">
                  <c:v>45796</c:v>
                </c:pt>
                <c:pt idx="75">
                  <c:v>45793</c:v>
                </c:pt>
                <c:pt idx="76">
                  <c:v>45792</c:v>
                </c:pt>
                <c:pt idx="77">
                  <c:v>45791</c:v>
                </c:pt>
                <c:pt idx="78">
                  <c:v>45790</c:v>
                </c:pt>
                <c:pt idx="79">
                  <c:v>45789</c:v>
                </c:pt>
                <c:pt idx="80">
                  <c:v>45786</c:v>
                </c:pt>
                <c:pt idx="81">
                  <c:v>45785</c:v>
                </c:pt>
                <c:pt idx="82">
                  <c:v>45784</c:v>
                </c:pt>
                <c:pt idx="83">
                  <c:v>45783</c:v>
                </c:pt>
                <c:pt idx="84">
                  <c:v>45782</c:v>
                </c:pt>
                <c:pt idx="85">
                  <c:v>45779</c:v>
                </c:pt>
                <c:pt idx="86">
                  <c:v>45777</c:v>
                </c:pt>
                <c:pt idx="87">
                  <c:v>45776</c:v>
                </c:pt>
                <c:pt idx="88">
                  <c:v>45775</c:v>
                </c:pt>
                <c:pt idx="89">
                  <c:v>45772</c:v>
                </c:pt>
                <c:pt idx="90">
                  <c:v>45771</c:v>
                </c:pt>
                <c:pt idx="91">
                  <c:v>45770</c:v>
                </c:pt>
                <c:pt idx="92">
                  <c:v>45769</c:v>
                </c:pt>
                <c:pt idx="93">
                  <c:v>45764</c:v>
                </c:pt>
                <c:pt idx="94">
                  <c:v>45763</c:v>
                </c:pt>
                <c:pt idx="95">
                  <c:v>45762</c:v>
                </c:pt>
                <c:pt idx="96">
                  <c:v>45761</c:v>
                </c:pt>
                <c:pt idx="97">
                  <c:v>45758</c:v>
                </c:pt>
                <c:pt idx="98">
                  <c:v>45757</c:v>
                </c:pt>
                <c:pt idx="99">
                  <c:v>45756</c:v>
                </c:pt>
                <c:pt idx="100">
                  <c:v>45755</c:v>
                </c:pt>
                <c:pt idx="101">
                  <c:v>45754</c:v>
                </c:pt>
                <c:pt idx="102">
                  <c:v>45751</c:v>
                </c:pt>
                <c:pt idx="103">
                  <c:v>45750</c:v>
                </c:pt>
                <c:pt idx="104">
                  <c:v>45749</c:v>
                </c:pt>
                <c:pt idx="105">
                  <c:v>45748</c:v>
                </c:pt>
                <c:pt idx="106">
                  <c:v>45747</c:v>
                </c:pt>
                <c:pt idx="107">
                  <c:v>45744</c:v>
                </c:pt>
                <c:pt idx="108">
                  <c:v>45743</c:v>
                </c:pt>
                <c:pt idx="109">
                  <c:v>45742</c:v>
                </c:pt>
                <c:pt idx="110">
                  <c:v>45741</c:v>
                </c:pt>
                <c:pt idx="111">
                  <c:v>45740</c:v>
                </c:pt>
                <c:pt idx="112">
                  <c:v>45737</c:v>
                </c:pt>
                <c:pt idx="113">
                  <c:v>45736</c:v>
                </c:pt>
                <c:pt idx="114">
                  <c:v>45735</c:v>
                </c:pt>
                <c:pt idx="115">
                  <c:v>45734</c:v>
                </c:pt>
                <c:pt idx="116">
                  <c:v>45733</c:v>
                </c:pt>
                <c:pt idx="117">
                  <c:v>45730</c:v>
                </c:pt>
                <c:pt idx="118">
                  <c:v>45729</c:v>
                </c:pt>
                <c:pt idx="119">
                  <c:v>45728</c:v>
                </c:pt>
                <c:pt idx="120">
                  <c:v>45727</c:v>
                </c:pt>
                <c:pt idx="121">
                  <c:v>45726</c:v>
                </c:pt>
                <c:pt idx="122">
                  <c:v>45723</c:v>
                </c:pt>
                <c:pt idx="123">
                  <c:v>45722</c:v>
                </c:pt>
                <c:pt idx="124">
                  <c:v>45721</c:v>
                </c:pt>
                <c:pt idx="125">
                  <c:v>45720</c:v>
                </c:pt>
                <c:pt idx="126">
                  <c:v>45719</c:v>
                </c:pt>
                <c:pt idx="127">
                  <c:v>45716</c:v>
                </c:pt>
                <c:pt idx="128">
                  <c:v>45715</c:v>
                </c:pt>
                <c:pt idx="129">
                  <c:v>45714</c:v>
                </c:pt>
                <c:pt idx="130">
                  <c:v>45713</c:v>
                </c:pt>
                <c:pt idx="131">
                  <c:v>45712</c:v>
                </c:pt>
                <c:pt idx="132">
                  <c:v>45709</c:v>
                </c:pt>
                <c:pt idx="133">
                  <c:v>45708</c:v>
                </c:pt>
                <c:pt idx="134">
                  <c:v>45707</c:v>
                </c:pt>
                <c:pt idx="135">
                  <c:v>45706</c:v>
                </c:pt>
                <c:pt idx="136">
                  <c:v>45705</c:v>
                </c:pt>
                <c:pt idx="137">
                  <c:v>45702</c:v>
                </c:pt>
                <c:pt idx="138">
                  <c:v>45701</c:v>
                </c:pt>
                <c:pt idx="139">
                  <c:v>45700</c:v>
                </c:pt>
                <c:pt idx="140">
                  <c:v>45699</c:v>
                </c:pt>
                <c:pt idx="141">
                  <c:v>45698</c:v>
                </c:pt>
                <c:pt idx="142">
                  <c:v>45695</c:v>
                </c:pt>
                <c:pt idx="143">
                  <c:v>45694</c:v>
                </c:pt>
                <c:pt idx="144">
                  <c:v>45693</c:v>
                </c:pt>
                <c:pt idx="145">
                  <c:v>45692</c:v>
                </c:pt>
                <c:pt idx="146">
                  <c:v>45691</c:v>
                </c:pt>
                <c:pt idx="147">
                  <c:v>45688</c:v>
                </c:pt>
                <c:pt idx="148">
                  <c:v>45687</c:v>
                </c:pt>
                <c:pt idx="149">
                  <c:v>45686</c:v>
                </c:pt>
                <c:pt idx="150">
                  <c:v>45685</c:v>
                </c:pt>
                <c:pt idx="151">
                  <c:v>45684</c:v>
                </c:pt>
                <c:pt idx="152">
                  <c:v>45681</c:v>
                </c:pt>
                <c:pt idx="153">
                  <c:v>45680</c:v>
                </c:pt>
                <c:pt idx="154">
                  <c:v>45679</c:v>
                </c:pt>
                <c:pt idx="155">
                  <c:v>45678</c:v>
                </c:pt>
                <c:pt idx="156">
                  <c:v>45677</c:v>
                </c:pt>
                <c:pt idx="157">
                  <c:v>45674</c:v>
                </c:pt>
                <c:pt idx="158">
                  <c:v>45673</c:v>
                </c:pt>
                <c:pt idx="159">
                  <c:v>45672</c:v>
                </c:pt>
                <c:pt idx="160">
                  <c:v>45671</c:v>
                </c:pt>
                <c:pt idx="161">
                  <c:v>45670</c:v>
                </c:pt>
                <c:pt idx="162">
                  <c:v>45667</c:v>
                </c:pt>
                <c:pt idx="163">
                  <c:v>45666</c:v>
                </c:pt>
                <c:pt idx="164">
                  <c:v>45665</c:v>
                </c:pt>
                <c:pt idx="165">
                  <c:v>45664</c:v>
                </c:pt>
                <c:pt idx="166">
                  <c:v>45663</c:v>
                </c:pt>
                <c:pt idx="167">
                  <c:v>45660</c:v>
                </c:pt>
                <c:pt idx="168">
                  <c:v>45659</c:v>
                </c:pt>
                <c:pt idx="169">
                  <c:v>45656</c:v>
                </c:pt>
                <c:pt idx="170">
                  <c:v>45653</c:v>
                </c:pt>
                <c:pt idx="171">
                  <c:v>45649</c:v>
                </c:pt>
                <c:pt idx="172">
                  <c:v>45646</c:v>
                </c:pt>
                <c:pt idx="173">
                  <c:v>45645</c:v>
                </c:pt>
                <c:pt idx="174">
                  <c:v>45644</c:v>
                </c:pt>
                <c:pt idx="175">
                  <c:v>45643</c:v>
                </c:pt>
                <c:pt idx="176">
                  <c:v>45642</c:v>
                </c:pt>
                <c:pt idx="177">
                  <c:v>45639</c:v>
                </c:pt>
                <c:pt idx="178">
                  <c:v>45638</c:v>
                </c:pt>
                <c:pt idx="179">
                  <c:v>45637</c:v>
                </c:pt>
                <c:pt idx="180">
                  <c:v>45636</c:v>
                </c:pt>
                <c:pt idx="181">
                  <c:v>45635</c:v>
                </c:pt>
                <c:pt idx="182">
                  <c:v>45632</c:v>
                </c:pt>
                <c:pt idx="183">
                  <c:v>45631</c:v>
                </c:pt>
                <c:pt idx="184">
                  <c:v>45630</c:v>
                </c:pt>
                <c:pt idx="185">
                  <c:v>45629</c:v>
                </c:pt>
                <c:pt idx="186">
                  <c:v>45628</c:v>
                </c:pt>
                <c:pt idx="187">
                  <c:v>45625</c:v>
                </c:pt>
                <c:pt idx="188">
                  <c:v>45624</c:v>
                </c:pt>
                <c:pt idx="189">
                  <c:v>45623</c:v>
                </c:pt>
                <c:pt idx="190">
                  <c:v>45622</c:v>
                </c:pt>
                <c:pt idx="191">
                  <c:v>45621</c:v>
                </c:pt>
                <c:pt idx="192">
                  <c:v>45618</c:v>
                </c:pt>
                <c:pt idx="193">
                  <c:v>45617</c:v>
                </c:pt>
                <c:pt idx="194">
                  <c:v>45616</c:v>
                </c:pt>
                <c:pt idx="195">
                  <c:v>45615</c:v>
                </c:pt>
                <c:pt idx="196">
                  <c:v>45614</c:v>
                </c:pt>
                <c:pt idx="197">
                  <c:v>45611</c:v>
                </c:pt>
                <c:pt idx="198">
                  <c:v>45610</c:v>
                </c:pt>
                <c:pt idx="199">
                  <c:v>45609</c:v>
                </c:pt>
                <c:pt idx="200">
                  <c:v>45608</c:v>
                </c:pt>
                <c:pt idx="201">
                  <c:v>45607</c:v>
                </c:pt>
                <c:pt idx="202">
                  <c:v>45604</c:v>
                </c:pt>
                <c:pt idx="203">
                  <c:v>45603</c:v>
                </c:pt>
                <c:pt idx="204">
                  <c:v>45602</c:v>
                </c:pt>
                <c:pt idx="205">
                  <c:v>45601</c:v>
                </c:pt>
                <c:pt idx="206">
                  <c:v>45600</c:v>
                </c:pt>
                <c:pt idx="207">
                  <c:v>45597</c:v>
                </c:pt>
                <c:pt idx="208">
                  <c:v>45596</c:v>
                </c:pt>
                <c:pt idx="209">
                  <c:v>45595</c:v>
                </c:pt>
                <c:pt idx="210">
                  <c:v>45594</c:v>
                </c:pt>
                <c:pt idx="211">
                  <c:v>45593</c:v>
                </c:pt>
                <c:pt idx="212">
                  <c:v>45590</c:v>
                </c:pt>
                <c:pt idx="213">
                  <c:v>45589</c:v>
                </c:pt>
                <c:pt idx="214">
                  <c:v>45588</c:v>
                </c:pt>
                <c:pt idx="215">
                  <c:v>45587</c:v>
                </c:pt>
                <c:pt idx="216">
                  <c:v>45586</c:v>
                </c:pt>
                <c:pt idx="217">
                  <c:v>45583</c:v>
                </c:pt>
                <c:pt idx="218">
                  <c:v>45582</c:v>
                </c:pt>
                <c:pt idx="219">
                  <c:v>45581</c:v>
                </c:pt>
                <c:pt idx="220">
                  <c:v>45580</c:v>
                </c:pt>
                <c:pt idx="221">
                  <c:v>45579</c:v>
                </c:pt>
                <c:pt idx="222">
                  <c:v>45576</c:v>
                </c:pt>
                <c:pt idx="223">
                  <c:v>45575</c:v>
                </c:pt>
                <c:pt idx="224">
                  <c:v>45574</c:v>
                </c:pt>
                <c:pt idx="225">
                  <c:v>45573</c:v>
                </c:pt>
                <c:pt idx="226">
                  <c:v>45572</c:v>
                </c:pt>
                <c:pt idx="227">
                  <c:v>45569</c:v>
                </c:pt>
                <c:pt idx="228">
                  <c:v>45568</c:v>
                </c:pt>
                <c:pt idx="229">
                  <c:v>45567</c:v>
                </c:pt>
                <c:pt idx="230">
                  <c:v>45566</c:v>
                </c:pt>
                <c:pt idx="231">
                  <c:v>45565</c:v>
                </c:pt>
                <c:pt idx="232">
                  <c:v>45562</c:v>
                </c:pt>
                <c:pt idx="233">
                  <c:v>45561</c:v>
                </c:pt>
                <c:pt idx="234">
                  <c:v>45560</c:v>
                </c:pt>
                <c:pt idx="235">
                  <c:v>45559</c:v>
                </c:pt>
                <c:pt idx="236">
                  <c:v>45558</c:v>
                </c:pt>
                <c:pt idx="237">
                  <c:v>45555</c:v>
                </c:pt>
                <c:pt idx="238">
                  <c:v>45554</c:v>
                </c:pt>
                <c:pt idx="239">
                  <c:v>45553</c:v>
                </c:pt>
                <c:pt idx="240">
                  <c:v>45552</c:v>
                </c:pt>
                <c:pt idx="241">
                  <c:v>45551</c:v>
                </c:pt>
                <c:pt idx="242">
                  <c:v>45548</c:v>
                </c:pt>
                <c:pt idx="243">
                  <c:v>45547</c:v>
                </c:pt>
                <c:pt idx="244">
                  <c:v>45546</c:v>
                </c:pt>
                <c:pt idx="245">
                  <c:v>45545</c:v>
                </c:pt>
                <c:pt idx="246">
                  <c:v>45544</c:v>
                </c:pt>
                <c:pt idx="247">
                  <c:v>45541</c:v>
                </c:pt>
                <c:pt idx="248">
                  <c:v>45540</c:v>
                </c:pt>
                <c:pt idx="249">
                  <c:v>45539</c:v>
                </c:pt>
                <c:pt idx="250">
                  <c:v>45538</c:v>
                </c:pt>
                <c:pt idx="251">
                  <c:v>45537</c:v>
                </c:pt>
                <c:pt idx="252">
                  <c:v>45534</c:v>
                </c:pt>
                <c:pt idx="253">
                  <c:v>45533</c:v>
                </c:pt>
                <c:pt idx="254">
                  <c:v>45532</c:v>
                </c:pt>
                <c:pt idx="255">
                  <c:v>45531</c:v>
                </c:pt>
                <c:pt idx="256">
                  <c:v>45530</c:v>
                </c:pt>
                <c:pt idx="257">
                  <c:v>45527</c:v>
                </c:pt>
                <c:pt idx="258">
                  <c:v>45526</c:v>
                </c:pt>
                <c:pt idx="259">
                  <c:v>45525</c:v>
                </c:pt>
                <c:pt idx="260">
                  <c:v>45524</c:v>
                </c:pt>
                <c:pt idx="261">
                  <c:v>45523</c:v>
                </c:pt>
                <c:pt idx="262">
                  <c:v>45520</c:v>
                </c:pt>
                <c:pt idx="263">
                  <c:v>45519</c:v>
                </c:pt>
                <c:pt idx="264">
                  <c:v>45518</c:v>
                </c:pt>
                <c:pt idx="265">
                  <c:v>45517</c:v>
                </c:pt>
                <c:pt idx="266">
                  <c:v>45516</c:v>
                </c:pt>
                <c:pt idx="267">
                  <c:v>45513</c:v>
                </c:pt>
                <c:pt idx="268">
                  <c:v>45512</c:v>
                </c:pt>
                <c:pt idx="269">
                  <c:v>45511</c:v>
                </c:pt>
                <c:pt idx="270">
                  <c:v>45510</c:v>
                </c:pt>
                <c:pt idx="271">
                  <c:v>45509</c:v>
                </c:pt>
                <c:pt idx="272">
                  <c:v>45506</c:v>
                </c:pt>
                <c:pt idx="273">
                  <c:v>45505</c:v>
                </c:pt>
                <c:pt idx="274">
                  <c:v>45504</c:v>
                </c:pt>
                <c:pt idx="275">
                  <c:v>45503</c:v>
                </c:pt>
                <c:pt idx="276">
                  <c:v>45502</c:v>
                </c:pt>
                <c:pt idx="277">
                  <c:v>45499</c:v>
                </c:pt>
                <c:pt idx="278">
                  <c:v>45498</c:v>
                </c:pt>
                <c:pt idx="279">
                  <c:v>45497</c:v>
                </c:pt>
                <c:pt idx="280">
                  <c:v>45496</c:v>
                </c:pt>
                <c:pt idx="281">
                  <c:v>45495</c:v>
                </c:pt>
                <c:pt idx="282">
                  <c:v>45492</c:v>
                </c:pt>
                <c:pt idx="283">
                  <c:v>45491</c:v>
                </c:pt>
                <c:pt idx="284">
                  <c:v>45490</c:v>
                </c:pt>
                <c:pt idx="285">
                  <c:v>45489</c:v>
                </c:pt>
                <c:pt idx="286">
                  <c:v>45488</c:v>
                </c:pt>
                <c:pt idx="287">
                  <c:v>45485</c:v>
                </c:pt>
                <c:pt idx="288">
                  <c:v>45484</c:v>
                </c:pt>
                <c:pt idx="289">
                  <c:v>45483</c:v>
                </c:pt>
                <c:pt idx="290">
                  <c:v>45482</c:v>
                </c:pt>
                <c:pt idx="291">
                  <c:v>45481</c:v>
                </c:pt>
                <c:pt idx="292">
                  <c:v>45478</c:v>
                </c:pt>
                <c:pt idx="293">
                  <c:v>45477</c:v>
                </c:pt>
                <c:pt idx="294">
                  <c:v>45476</c:v>
                </c:pt>
                <c:pt idx="295">
                  <c:v>45475</c:v>
                </c:pt>
                <c:pt idx="296">
                  <c:v>45474</c:v>
                </c:pt>
                <c:pt idx="297">
                  <c:v>45471</c:v>
                </c:pt>
                <c:pt idx="298">
                  <c:v>45470</c:v>
                </c:pt>
                <c:pt idx="299">
                  <c:v>45469</c:v>
                </c:pt>
                <c:pt idx="300">
                  <c:v>45468</c:v>
                </c:pt>
                <c:pt idx="301">
                  <c:v>45467</c:v>
                </c:pt>
                <c:pt idx="302">
                  <c:v>45464</c:v>
                </c:pt>
                <c:pt idx="303">
                  <c:v>45463</c:v>
                </c:pt>
                <c:pt idx="304">
                  <c:v>45462</c:v>
                </c:pt>
                <c:pt idx="305">
                  <c:v>45461</c:v>
                </c:pt>
                <c:pt idx="306">
                  <c:v>45460</c:v>
                </c:pt>
                <c:pt idx="307">
                  <c:v>45457</c:v>
                </c:pt>
                <c:pt idx="308">
                  <c:v>45456</c:v>
                </c:pt>
                <c:pt idx="309">
                  <c:v>45455</c:v>
                </c:pt>
                <c:pt idx="310">
                  <c:v>45454</c:v>
                </c:pt>
                <c:pt idx="311">
                  <c:v>45453</c:v>
                </c:pt>
                <c:pt idx="312">
                  <c:v>45450</c:v>
                </c:pt>
                <c:pt idx="313">
                  <c:v>45449</c:v>
                </c:pt>
                <c:pt idx="314">
                  <c:v>45448</c:v>
                </c:pt>
                <c:pt idx="315">
                  <c:v>45447</c:v>
                </c:pt>
                <c:pt idx="316">
                  <c:v>45446</c:v>
                </c:pt>
                <c:pt idx="317">
                  <c:v>45443</c:v>
                </c:pt>
                <c:pt idx="318">
                  <c:v>45442</c:v>
                </c:pt>
                <c:pt idx="319">
                  <c:v>45441</c:v>
                </c:pt>
                <c:pt idx="320">
                  <c:v>45440</c:v>
                </c:pt>
                <c:pt idx="321">
                  <c:v>45439</c:v>
                </c:pt>
                <c:pt idx="322">
                  <c:v>45436</c:v>
                </c:pt>
                <c:pt idx="323">
                  <c:v>45435</c:v>
                </c:pt>
                <c:pt idx="324">
                  <c:v>45434</c:v>
                </c:pt>
                <c:pt idx="325">
                  <c:v>45433</c:v>
                </c:pt>
                <c:pt idx="326">
                  <c:v>45432</c:v>
                </c:pt>
                <c:pt idx="327">
                  <c:v>45429</c:v>
                </c:pt>
                <c:pt idx="328">
                  <c:v>45428</c:v>
                </c:pt>
                <c:pt idx="329">
                  <c:v>45427</c:v>
                </c:pt>
                <c:pt idx="330">
                  <c:v>45426</c:v>
                </c:pt>
                <c:pt idx="331">
                  <c:v>45425</c:v>
                </c:pt>
                <c:pt idx="332">
                  <c:v>45422</c:v>
                </c:pt>
                <c:pt idx="333">
                  <c:v>45421</c:v>
                </c:pt>
                <c:pt idx="334">
                  <c:v>45420</c:v>
                </c:pt>
                <c:pt idx="335">
                  <c:v>45419</c:v>
                </c:pt>
                <c:pt idx="336">
                  <c:v>45418</c:v>
                </c:pt>
                <c:pt idx="337">
                  <c:v>45415</c:v>
                </c:pt>
                <c:pt idx="338">
                  <c:v>45414</c:v>
                </c:pt>
                <c:pt idx="339">
                  <c:v>45412</c:v>
                </c:pt>
                <c:pt idx="340">
                  <c:v>45411</c:v>
                </c:pt>
                <c:pt idx="341">
                  <c:v>45408</c:v>
                </c:pt>
                <c:pt idx="342">
                  <c:v>45407</c:v>
                </c:pt>
                <c:pt idx="343">
                  <c:v>45406</c:v>
                </c:pt>
                <c:pt idx="344">
                  <c:v>45405</c:v>
                </c:pt>
                <c:pt idx="345">
                  <c:v>45404</c:v>
                </c:pt>
                <c:pt idx="346">
                  <c:v>45401</c:v>
                </c:pt>
                <c:pt idx="347">
                  <c:v>45400</c:v>
                </c:pt>
                <c:pt idx="348">
                  <c:v>45399</c:v>
                </c:pt>
                <c:pt idx="349">
                  <c:v>45398</c:v>
                </c:pt>
                <c:pt idx="350">
                  <c:v>45397</c:v>
                </c:pt>
                <c:pt idx="351">
                  <c:v>45394</c:v>
                </c:pt>
                <c:pt idx="352">
                  <c:v>45393</c:v>
                </c:pt>
                <c:pt idx="353">
                  <c:v>45392</c:v>
                </c:pt>
                <c:pt idx="354">
                  <c:v>45391</c:v>
                </c:pt>
                <c:pt idx="355">
                  <c:v>45390</c:v>
                </c:pt>
                <c:pt idx="356">
                  <c:v>45387</c:v>
                </c:pt>
                <c:pt idx="357">
                  <c:v>45386</c:v>
                </c:pt>
                <c:pt idx="358">
                  <c:v>45385</c:v>
                </c:pt>
                <c:pt idx="359">
                  <c:v>45384</c:v>
                </c:pt>
                <c:pt idx="360">
                  <c:v>45380</c:v>
                </c:pt>
                <c:pt idx="361">
                  <c:v>45379</c:v>
                </c:pt>
                <c:pt idx="362">
                  <c:v>45378</c:v>
                </c:pt>
                <c:pt idx="363">
                  <c:v>45377</c:v>
                </c:pt>
                <c:pt idx="364">
                  <c:v>45376</c:v>
                </c:pt>
                <c:pt idx="365">
                  <c:v>45373</c:v>
                </c:pt>
                <c:pt idx="366">
                  <c:v>45372</c:v>
                </c:pt>
                <c:pt idx="367">
                  <c:v>45371</c:v>
                </c:pt>
                <c:pt idx="368">
                  <c:v>45370</c:v>
                </c:pt>
                <c:pt idx="369">
                  <c:v>45369</c:v>
                </c:pt>
                <c:pt idx="370">
                  <c:v>45366</c:v>
                </c:pt>
                <c:pt idx="371">
                  <c:v>45365</c:v>
                </c:pt>
                <c:pt idx="372">
                  <c:v>45364</c:v>
                </c:pt>
                <c:pt idx="373">
                  <c:v>45363</c:v>
                </c:pt>
                <c:pt idx="374">
                  <c:v>45362</c:v>
                </c:pt>
                <c:pt idx="375">
                  <c:v>45359</c:v>
                </c:pt>
                <c:pt idx="376">
                  <c:v>45358</c:v>
                </c:pt>
                <c:pt idx="377">
                  <c:v>45357</c:v>
                </c:pt>
                <c:pt idx="378">
                  <c:v>45356</c:v>
                </c:pt>
                <c:pt idx="379">
                  <c:v>45355</c:v>
                </c:pt>
                <c:pt idx="380">
                  <c:v>45352</c:v>
                </c:pt>
                <c:pt idx="381">
                  <c:v>45351</c:v>
                </c:pt>
                <c:pt idx="382">
                  <c:v>45350</c:v>
                </c:pt>
                <c:pt idx="383">
                  <c:v>45349</c:v>
                </c:pt>
                <c:pt idx="384">
                  <c:v>45348</c:v>
                </c:pt>
                <c:pt idx="385">
                  <c:v>45345</c:v>
                </c:pt>
                <c:pt idx="386">
                  <c:v>45344</c:v>
                </c:pt>
                <c:pt idx="387">
                  <c:v>45343</c:v>
                </c:pt>
                <c:pt idx="388">
                  <c:v>45342</c:v>
                </c:pt>
                <c:pt idx="389">
                  <c:v>45341</c:v>
                </c:pt>
                <c:pt idx="390">
                  <c:v>45338</c:v>
                </c:pt>
                <c:pt idx="391">
                  <c:v>45337</c:v>
                </c:pt>
                <c:pt idx="392">
                  <c:v>45336</c:v>
                </c:pt>
                <c:pt idx="393">
                  <c:v>45335</c:v>
                </c:pt>
                <c:pt idx="394">
                  <c:v>45334</c:v>
                </c:pt>
                <c:pt idx="395">
                  <c:v>45331</c:v>
                </c:pt>
                <c:pt idx="396">
                  <c:v>45330</c:v>
                </c:pt>
                <c:pt idx="397">
                  <c:v>45329</c:v>
                </c:pt>
                <c:pt idx="398">
                  <c:v>45328</c:v>
                </c:pt>
                <c:pt idx="399">
                  <c:v>45327</c:v>
                </c:pt>
                <c:pt idx="400">
                  <c:v>45324</c:v>
                </c:pt>
                <c:pt idx="401">
                  <c:v>45323</c:v>
                </c:pt>
                <c:pt idx="402">
                  <c:v>45322</c:v>
                </c:pt>
                <c:pt idx="403">
                  <c:v>45321</c:v>
                </c:pt>
                <c:pt idx="404">
                  <c:v>45320</c:v>
                </c:pt>
                <c:pt idx="405">
                  <c:v>45317</c:v>
                </c:pt>
                <c:pt idx="406">
                  <c:v>45316</c:v>
                </c:pt>
                <c:pt idx="407">
                  <c:v>45315</c:v>
                </c:pt>
                <c:pt idx="408">
                  <c:v>45314</c:v>
                </c:pt>
                <c:pt idx="409">
                  <c:v>45313</c:v>
                </c:pt>
                <c:pt idx="410">
                  <c:v>45310</c:v>
                </c:pt>
                <c:pt idx="411">
                  <c:v>45309</c:v>
                </c:pt>
                <c:pt idx="412">
                  <c:v>45308</c:v>
                </c:pt>
                <c:pt idx="413">
                  <c:v>45307</c:v>
                </c:pt>
                <c:pt idx="414">
                  <c:v>45306</c:v>
                </c:pt>
                <c:pt idx="415">
                  <c:v>45303</c:v>
                </c:pt>
                <c:pt idx="416">
                  <c:v>45302</c:v>
                </c:pt>
                <c:pt idx="417">
                  <c:v>45301</c:v>
                </c:pt>
                <c:pt idx="418">
                  <c:v>45300</c:v>
                </c:pt>
                <c:pt idx="419">
                  <c:v>45299</c:v>
                </c:pt>
                <c:pt idx="420">
                  <c:v>45296</c:v>
                </c:pt>
                <c:pt idx="421">
                  <c:v>45295</c:v>
                </c:pt>
                <c:pt idx="422">
                  <c:v>45294</c:v>
                </c:pt>
                <c:pt idx="423">
                  <c:v>45293</c:v>
                </c:pt>
                <c:pt idx="424">
                  <c:v>45289</c:v>
                </c:pt>
                <c:pt idx="425">
                  <c:v>45288</c:v>
                </c:pt>
                <c:pt idx="426">
                  <c:v>45287</c:v>
                </c:pt>
                <c:pt idx="427">
                  <c:v>45282</c:v>
                </c:pt>
                <c:pt idx="428">
                  <c:v>45281</c:v>
                </c:pt>
                <c:pt idx="429">
                  <c:v>45280</c:v>
                </c:pt>
                <c:pt idx="430">
                  <c:v>45279</c:v>
                </c:pt>
                <c:pt idx="431">
                  <c:v>45278</c:v>
                </c:pt>
                <c:pt idx="432">
                  <c:v>45275</c:v>
                </c:pt>
                <c:pt idx="433">
                  <c:v>45274</c:v>
                </c:pt>
                <c:pt idx="434">
                  <c:v>45273</c:v>
                </c:pt>
                <c:pt idx="435">
                  <c:v>45272</c:v>
                </c:pt>
                <c:pt idx="436">
                  <c:v>45271</c:v>
                </c:pt>
                <c:pt idx="437">
                  <c:v>45268</c:v>
                </c:pt>
                <c:pt idx="438">
                  <c:v>45267</c:v>
                </c:pt>
                <c:pt idx="439">
                  <c:v>45266</c:v>
                </c:pt>
                <c:pt idx="440">
                  <c:v>45265</c:v>
                </c:pt>
                <c:pt idx="441">
                  <c:v>45264</c:v>
                </c:pt>
                <c:pt idx="442">
                  <c:v>45261</c:v>
                </c:pt>
                <c:pt idx="443">
                  <c:v>45260</c:v>
                </c:pt>
                <c:pt idx="444">
                  <c:v>45259</c:v>
                </c:pt>
                <c:pt idx="445">
                  <c:v>45258</c:v>
                </c:pt>
                <c:pt idx="446">
                  <c:v>45257</c:v>
                </c:pt>
                <c:pt idx="447">
                  <c:v>45254</c:v>
                </c:pt>
                <c:pt idx="448">
                  <c:v>45253</c:v>
                </c:pt>
                <c:pt idx="449">
                  <c:v>45252</c:v>
                </c:pt>
                <c:pt idx="450">
                  <c:v>45251</c:v>
                </c:pt>
                <c:pt idx="451">
                  <c:v>45250</c:v>
                </c:pt>
                <c:pt idx="452">
                  <c:v>45247</c:v>
                </c:pt>
                <c:pt idx="453">
                  <c:v>45246</c:v>
                </c:pt>
                <c:pt idx="454">
                  <c:v>45245</c:v>
                </c:pt>
                <c:pt idx="455">
                  <c:v>45244</c:v>
                </c:pt>
                <c:pt idx="456">
                  <c:v>45243</c:v>
                </c:pt>
                <c:pt idx="457">
                  <c:v>45240</c:v>
                </c:pt>
                <c:pt idx="458">
                  <c:v>45239</c:v>
                </c:pt>
                <c:pt idx="459">
                  <c:v>45238</c:v>
                </c:pt>
                <c:pt idx="460">
                  <c:v>45237</c:v>
                </c:pt>
                <c:pt idx="461">
                  <c:v>45236</c:v>
                </c:pt>
                <c:pt idx="462">
                  <c:v>45233</c:v>
                </c:pt>
                <c:pt idx="463">
                  <c:v>45232</c:v>
                </c:pt>
                <c:pt idx="464">
                  <c:v>45231</c:v>
                </c:pt>
                <c:pt idx="465">
                  <c:v>45230</c:v>
                </c:pt>
                <c:pt idx="466">
                  <c:v>45229</c:v>
                </c:pt>
                <c:pt idx="467">
                  <c:v>45226</c:v>
                </c:pt>
                <c:pt idx="468">
                  <c:v>45224</c:v>
                </c:pt>
                <c:pt idx="469">
                  <c:v>45223</c:v>
                </c:pt>
                <c:pt idx="470">
                  <c:v>45222</c:v>
                </c:pt>
                <c:pt idx="471">
                  <c:v>45219</c:v>
                </c:pt>
                <c:pt idx="472">
                  <c:v>45218</c:v>
                </c:pt>
                <c:pt idx="473">
                  <c:v>45217</c:v>
                </c:pt>
                <c:pt idx="474">
                  <c:v>45216</c:v>
                </c:pt>
                <c:pt idx="475">
                  <c:v>45215</c:v>
                </c:pt>
                <c:pt idx="476">
                  <c:v>45212</c:v>
                </c:pt>
                <c:pt idx="477">
                  <c:v>45211</c:v>
                </c:pt>
                <c:pt idx="478">
                  <c:v>45210</c:v>
                </c:pt>
                <c:pt idx="479">
                  <c:v>45209</c:v>
                </c:pt>
                <c:pt idx="480">
                  <c:v>45208</c:v>
                </c:pt>
                <c:pt idx="481">
                  <c:v>45205</c:v>
                </c:pt>
                <c:pt idx="482">
                  <c:v>45204</c:v>
                </c:pt>
                <c:pt idx="483">
                  <c:v>45203</c:v>
                </c:pt>
                <c:pt idx="484">
                  <c:v>45202</c:v>
                </c:pt>
                <c:pt idx="485">
                  <c:v>45201</c:v>
                </c:pt>
                <c:pt idx="486">
                  <c:v>45198</c:v>
                </c:pt>
                <c:pt idx="487">
                  <c:v>45197</c:v>
                </c:pt>
                <c:pt idx="488">
                  <c:v>45196</c:v>
                </c:pt>
                <c:pt idx="489">
                  <c:v>45195</c:v>
                </c:pt>
                <c:pt idx="490">
                  <c:v>45194</c:v>
                </c:pt>
                <c:pt idx="491">
                  <c:v>45191</c:v>
                </c:pt>
                <c:pt idx="492">
                  <c:v>45190</c:v>
                </c:pt>
                <c:pt idx="493">
                  <c:v>45189</c:v>
                </c:pt>
                <c:pt idx="494">
                  <c:v>45188</c:v>
                </c:pt>
                <c:pt idx="495">
                  <c:v>45187</c:v>
                </c:pt>
                <c:pt idx="496">
                  <c:v>45184</c:v>
                </c:pt>
                <c:pt idx="497">
                  <c:v>45183</c:v>
                </c:pt>
                <c:pt idx="498">
                  <c:v>45182</c:v>
                </c:pt>
                <c:pt idx="499">
                  <c:v>45181</c:v>
                </c:pt>
                <c:pt idx="500">
                  <c:v>45180</c:v>
                </c:pt>
                <c:pt idx="501">
                  <c:v>45177</c:v>
                </c:pt>
                <c:pt idx="502">
                  <c:v>45176</c:v>
                </c:pt>
                <c:pt idx="503">
                  <c:v>45175</c:v>
                </c:pt>
                <c:pt idx="504">
                  <c:v>45174</c:v>
                </c:pt>
                <c:pt idx="505">
                  <c:v>45173</c:v>
                </c:pt>
                <c:pt idx="506">
                  <c:v>45170</c:v>
                </c:pt>
                <c:pt idx="507">
                  <c:v>45169</c:v>
                </c:pt>
                <c:pt idx="508">
                  <c:v>45168</c:v>
                </c:pt>
                <c:pt idx="509">
                  <c:v>45167</c:v>
                </c:pt>
                <c:pt idx="510">
                  <c:v>45166</c:v>
                </c:pt>
                <c:pt idx="511">
                  <c:v>45163</c:v>
                </c:pt>
                <c:pt idx="512">
                  <c:v>45162</c:v>
                </c:pt>
                <c:pt idx="513">
                  <c:v>45161</c:v>
                </c:pt>
                <c:pt idx="514">
                  <c:v>45160</c:v>
                </c:pt>
                <c:pt idx="515">
                  <c:v>45159</c:v>
                </c:pt>
                <c:pt idx="516">
                  <c:v>45156</c:v>
                </c:pt>
                <c:pt idx="517">
                  <c:v>45155</c:v>
                </c:pt>
                <c:pt idx="518">
                  <c:v>45154</c:v>
                </c:pt>
                <c:pt idx="519">
                  <c:v>45153</c:v>
                </c:pt>
                <c:pt idx="520">
                  <c:v>45152</c:v>
                </c:pt>
                <c:pt idx="521">
                  <c:v>45149</c:v>
                </c:pt>
                <c:pt idx="522">
                  <c:v>45148</c:v>
                </c:pt>
                <c:pt idx="523">
                  <c:v>45147</c:v>
                </c:pt>
                <c:pt idx="524">
                  <c:v>45146</c:v>
                </c:pt>
                <c:pt idx="525">
                  <c:v>45145</c:v>
                </c:pt>
                <c:pt idx="526">
                  <c:v>45142</c:v>
                </c:pt>
                <c:pt idx="527">
                  <c:v>45141</c:v>
                </c:pt>
                <c:pt idx="528">
                  <c:v>45140</c:v>
                </c:pt>
                <c:pt idx="529">
                  <c:v>45139</c:v>
                </c:pt>
                <c:pt idx="530">
                  <c:v>45138</c:v>
                </c:pt>
                <c:pt idx="531">
                  <c:v>45135</c:v>
                </c:pt>
                <c:pt idx="532">
                  <c:v>45134</c:v>
                </c:pt>
                <c:pt idx="533">
                  <c:v>45133</c:v>
                </c:pt>
                <c:pt idx="534">
                  <c:v>45132</c:v>
                </c:pt>
                <c:pt idx="535">
                  <c:v>45131</c:v>
                </c:pt>
                <c:pt idx="536">
                  <c:v>45128</c:v>
                </c:pt>
                <c:pt idx="537">
                  <c:v>45127</c:v>
                </c:pt>
                <c:pt idx="538">
                  <c:v>45126</c:v>
                </c:pt>
                <c:pt idx="539">
                  <c:v>45125</c:v>
                </c:pt>
                <c:pt idx="540">
                  <c:v>45124</c:v>
                </c:pt>
                <c:pt idx="541">
                  <c:v>45121</c:v>
                </c:pt>
                <c:pt idx="542">
                  <c:v>45120</c:v>
                </c:pt>
                <c:pt idx="543">
                  <c:v>45119</c:v>
                </c:pt>
                <c:pt idx="544">
                  <c:v>45118</c:v>
                </c:pt>
                <c:pt idx="545">
                  <c:v>45117</c:v>
                </c:pt>
                <c:pt idx="546">
                  <c:v>45114</c:v>
                </c:pt>
                <c:pt idx="547">
                  <c:v>45113</c:v>
                </c:pt>
                <c:pt idx="548">
                  <c:v>45112</c:v>
                </c:pt>
                <c:pt idx="549">
                  <c:v>45111</c:v>
                </c:pt>
                <c:pt idx="550">
                  <c:v>45110</c:v>
                </c:pt>
                <c:pt idx="551">
                  <c:v>45107</c:v>
                </c:pt>
                <c:pt idx="552">
                  <c:v>45106</c:v>
                </c:pt>
                <c:pt idx="553">
                  <c:v>45105</c:v>
                </c:pt>
                <c:pt idx="554">
                  <c:v>45104</c:v>
                </c:pt>
                <c:pt idx="555">
                  <c:v>45103</c:v>
                </c:pt>
                <c:pt idx="556">
                  <c:v>45100</c:v>
                </c:pt>
                <c:pt idx="557">
                  <c:v>45099</c:v>
                </c:pt>
                <c:pt idx="558">
                  <c:v>45098</c:v>
                </c:pt>
                <c:pt idx="559">
                  <c:v>45097</c:v>
                </c:pt>
                <c:pt idx="560">
                  <c:v>45096</c:v>
                </c:pt>
                <c:pt idx="561">
                  <c:v>45093</c:v>
                </c:pt>
                <c:pt idx="562">
                  <c:v>45092</c:v>
                </c:pt>
                <c:pt idx="563">
                  <c:v>45091</c:v>
                </c:pt>
                <c:pt idx="564">
                  <c:v>45090</c:v>
                </c:pt>
                <c:pt idx="565">
                  <c:v>45089</c:v>
                </c:pt>
                <c:pt idx="566">
                  <c:v>45086</c:v>
                </c:pt>
                <c:pt idx="567">
                  <c:v>45085</c:v>
                </c:pt>
                <c:pt idx="568">
                  <c:v>45084</c:v>
                </c:pt>
                <c:pt idx="569">
                  <c:v>45083</c:v>
                </c:pt>
                <c:pt idx="570">
                  <c:v>45082</c:v>
                </c:pt>
                <c:pt idx="571">
                  <c:v>45079</c:v>
                </c:pt>
                <c:pt idx="572">
                  <c:v>45078</c:v>
                </c:pt>
                <c:pt idx="573">
                  <c:v>45077</c:v>
                </c:pt>
                <c:pt idx="574">
                  <c:v>45076</c:v>
                </c:pt>
                <c:pt idx="575">
                  <c:v>45075</c:v>
                </c:pt>
                <c:pt idx="576">
                  <c:v>45072</c:v>
                </c:pt>
                <c:pt idx="577">
                  <c:v>45071</c:v>
                </c:pt>
                <c:pt idx="578">
                  <c:v>45070</c:v>
                </c:pt>
                <c:pt idx="579">
                  <c:v>45069</c:v>
                </c:pt>
                <c:pt idx="580">
                  <c:v>45068</c:v>
                </c:pt>
                <c:pt idx="581">
                  <c:v>45065</c:v>
                </c:pt>
                <c:pt idx="582">
                  <c:v>45064</c:v>
                </c:pt>
                <c:pt idx="583">
                  <c:v>45063</c:v>
                </c:pt>
                <c:pt idx="584">
                  <c:v>45062</c:v>
                </c:pt>
                <c:pt idx="585">
                  <c:v>45061</c:v>
                </c:pt>
                <c:pt idx="586">
                  <c:v>45058</c:v>
                </c:pt>
                <c:pt idx="587">
                  <c:v>45057</c:v>
                </c:pt>
                <c:pt idx="588">
                  <c:v>45056</c:v>
                </c:pt>
                <c:pt idx="589">
                  <c:v>45055</c:v>
                </c:pt>
                <c:pt idx="590">
                  <c:v>45054</c:v>
                </c:pt>
                <c:pt idx="591">
                  <c:v>45051</c:v>
                </c:pt>
                <c:pt idx="592">
                  <c:v>45050</c:v>
                </c:pt>
                <c:pt idx="593">
                  <c:v>45049</c:v>
                </c:pt>
                <c:pt idx="594">
                  <c:v>45048</c:v>
                </c:pt>
                <c:pt idx="595">
                  <c:v>45044</c:v>
                </c:pt>
                <c:pt idx="596">
                  <c:v>45043</c:v>
                </c:pt>
                <c:pt idx="597">
                  <c:v>45042</c:v>
                </c:pt>
                <c:pt idx="598">
                  <c:v>45041</c:v>
                </c:pt>
                <c:pt idx="599">
                  <c:v>45040</c:v>
                </c:pt>
                <c:pt idx="600">
                  <c:v>45037</c:v>
                </c:pt>
                <c:pt idx="601">
                  <c:v>45036</c:v>
                </c:pt>
                <c:pt idx="602">
                  <c:v>45035</c:v>
                </c:pt>
                <c:pt idx="603">
                  <c:v>45034</c:v>
                </c:pt>
                <c:pt idx="604">
                  <c:v>45033</c:v>
                </c:pt>
                <c:pt idx="605">
                  <c:v>45030</c:v>
                </c:pt>
                <c:pt idx="606">
                  <c:v>45029</c:v>
                </c:pt>
                <c:pt idx="607">
                  <c:v>45028</c:v>
                </c:pt>
                <c:pt idx="608">
                  <c:v>45027</c:v>
                </c:pt>
                <c:pt idx="609">
                  <c:v>45022</c:v>
                </c:pt>
                <c:pt idx="610">
                  <c:v>45021</c:v>
                </c:pt>
                <c:pt idx="611">
                  <c:v>45020</c:v>
                </c:pt>
                <c:pt idx="612">
                  <c:v>45019</c:v>
                </c:pt>
                <c:pt idx="613">
                  <c:v>45016</c:v>
                </c:pt>
                <c:pt idx="614">
                  <c:v>45015</c:v>
                </c:pt>
                <c:pt idx="615">
                  <c:v>45014</c:v>
                </c:pt>
                <c:pt idx="616">
                  <c:v>45013</c:v>
                </c:pt>
                <c:pt idx="617">
                  <c:v>45012</c:v>
                </c:pt>
                <c:pt idx="618">
                  <c:v>45009</c:v>
                </c:pt>
                <c:pt idx="619">
                  <c:v>45008</c:v>
                </c:pt>
                <c:pt idx="620">
                  <c:v>45007</c:v>
                </c:pt>
                <c:pt idx="621">
                  <c:v>45006</c:v>
                </c:pt>
                <c:pt idx="622">
                  <c:v>45005</c:v>
                </c:pt>
                <c:pt idx="623">
                  <c:v>45002</c:v>
                </c:pt>
                <c:pt idx="624">
                  <c:v>45001</c:v>
                </c:pt>
                <c:pt idx="625">
                  <c:v>45000</c:v>
                </c:pt>
                <c:pt idx="626">
                  <c:v>44999</c:v>
                </c:pt>
                <c:pt idx="627">
                  <c:v>44998</c:v>
                </c:pt>
                <c:pt idx="628">
                  <c:v>44995</c:v>
                </c:pt>
                <c:pt idx="629">
                  <c:v>44994</c:v>
                </c:pt>
                <c:pt idx="630">
                  <c:v>44993</c:v>
                </c:pt>
                <c:pt idx="631">
                  <c:v>44992</c:v>
                </c:pt>
                <c:pt idx="632">
                  <c:v>44991</c:v>
                </c:pt>
                <c:pt idx="633">
                  <c:v>44988</c:v>
                </c:pt>
                <c:pt idx="634">
                  <c:v>44987</c:v>
                </c:pt>
                <c:pt idx="635">
                  <c:v>44986</c:v>
                </c:pt>
                <c:pt idx="636">
                  <c:v>44985</c:v>
                </c:pt>
                <c:pt idx="637">
                  <c:v>44984</c:v>
                </c:pt>
                <c:pt idx="638">
                  <c:v>44981</c:v>
                </c:pt>
                <c:pt idx="639">
                  <c:v>44980</c:v>
                </c:pt>
                <c:pt idx="640">
                  <c:v>44979</c:v>
                </c:pt>
                <c:pt idx="641">
                  <c:v>44978</c:v>
                </c:pt>
                <c:pt idx="642">
                  <c:v>44977</c:v>
                </c:pt>
                <c:pt idx="643">
                  <c:v>44974</c:v>
                </c:pt>
                <c:pt idx="644">
                  <c:v>44973</c:v>
                </c:pt>
                <c:pt idx="645">
                  <c:v>44972</c:v>
                </c:pt>
                <c:pt idx="646">
                  <c:v>44971</c:v>
                </c:pt>
                <c:pt idx="647">
                  <c:v>44970</c:v>
                </c:pt>
                <c:pt idx="648">
                  <c:v>44967</c:v>
                </c:pt>
                <c:pt idx="649">
                  <c:v>44966</c:v>
                </c:pt>
                <c:pt idx="650">
                  <c:v>44965</c:v>
                </c:pt>
                <c:pt idx="651">
                  <c:v>44964</c:v>
                </c:pt>
                <c:pt idx="652">
                  <c:v>44963</c:v>
                </c:pt>
                <c:pt idx="653">
                  <c:v>44960</c:v>
                </c:pt>
                <c:pt idx="654">
                  <c:v>44959</c:v>
                </c:pt>
                <c:pt idx="655">
                  <c:v>44958</c:v>
                </c:pt>
                <c:pt idx="656">
                  <c:v>44957</c:v>
                </c:pt>
                <c:pt idx="657">
                  <c:v>44956</c:v>
                </c:pt>
                <c:pt idx="658">
                  <c:v>44953</c:v>
                </c:pt>
                <c:pt idx="659">
                  <c:v>44952</c:v>
                </c:pt>
                <c:pt idx="660">
                  <c:v>44951</c:v>
                </c:pt>
                <c:pt idx="661">
                  <c:v>44950</c:v>
                </c:pt>
                <c:pt idx="662">
                  <c:v>44949</c:v>
                </c:pt>
                <c:pt idx="663">
                  <c:v>44946</c:v>
                </c:pt>
                <c:pt idx="664">
                  <c:v>44945</c:v>
                </c:pt>
                <c:pt idx="665">
                  <c:v>44944</c:v>
                </c:pt>
                <c:pt idx="666">
                  <c:v>44943</c:v>
                </c:pt>
                <c:pt idx="667">
                  <c:v>44942</c:v>
                </c:pt>
                <c:pt idx="668">
                  <c:v>44939</c:v>
                </c:pt>
                <c:pt idx="669">
                  <c:v>44938</c:v>
                </c:pt>
                <c:pt idx="670">
                  <c:v>44937</c:v>
                </c:pt>
                <c:pt idx="671">
                  <c:v>44936</c:v>
                </c:pt>
                <c:pt idx="672">
                  <c:v>44935</c:v>
                </c:pt>
                <c:pt idx="673">
                  <c:v>44932</c:v>
                </c:pt>
                <c:pt idx="674">
                  <c:v>44931</c:v>
                </c:pt>
                <c:pt idx="675">
                  <c:v>44930</c:v>
                </c:pt>
                <c:pt idx="676">
                  <c:v>44929</c:v>
                </c:pt>
                <c:pt idx="677">
                  <c:v>44928</c:v>
                </c:pt>
                <c:pt idx="678">
                  <c:v>44925</c:v>
                </c:pt>
                <c:pt idx="679">
                  <c:v>44924</c:v>
                </c:pt>
                <c:pt idx="680">
                  <c:v>44923</c:v>
                </c:pt>
                <c:pt idx="681">
                  <c:v>44922</c:v>
                </c:pt>
                <c:pt idx="682">
                  <c:v>44918</c:v>
                </c:pt>
                <c:pt idx="683">
                  <c:v>44917</c:v>
                </c:pt>
                <c:pt idx="684">
                  <c:v>44916</c:v>
                </c:pt>
                <c:pt idx="685">
                  <c:v>44915</c:v>
                </c:pt>
                <c:pt idx="686">
                  <c:v>44914</c:v>
                </c:pt>
                <c:pt idx="687">
                  <c:v>44911</c:v>
                </c:pt>
                <c:pt idx="688">
                  <c:v>44910</c:v>
                </c:pt>
                <c:pt idx="689">
                  <c:v>44909</c:v>
                </c:pt>
                <c:pt idx="690">
                  <c:v>44908</c:v>
                </c:pt>
                <c:pt idx="691">
                  <c:v>44907</c:v>
                </c:pt>
                <c:pt idx="692">
                  <c:v>44904</c:v>
                </c:pt>
                <c:pt idx="693">
                  <c:v>44903</c:v>
                </c:pt>
                <c:pt idx="694">
                  <c:v>44902</c:v>
                </c:pt>
                <c:pt idx="695">
                  <c:v>44901</c:v>
                </c:pt>
                <c:pt idx="696">
                  <c:v>44900</c:v>
                </c:pt>
                <c:pt idx="697">
                  <c:v>44897</c:v>
                </c:pt>
                <c:pt idx="698">
                  <c:v>44896</c:v>
                </c:pt>
                <c:pt idx="699">
                  <c:v>44895</c:v>
                </c:pt>
                <c:pt idx="700">
                  <c:v>44894</c:v>
                </c:pt>
                <c:pt idx="701">
                  <c:v>44893</c:v>
                </c:pt>
                <c:pt idx="702">
                  <c:v>44890</c:v>
                </c:pt>
                <c:pt idx="703">
                  <c:v>44889</c:v>
                </c:pt>
                <c:pt idx="704">
                  <c:v>44888</c:v>
                </c:pt>
                <c:pt idx="705">
                  <c:v>44887</c:v>
                </c:pt>
                <c:pt idx="706">
                  <c:v>44886</c:v>
                </c:pt>
                <c:pt idx="707">
                  <c:v>44883</c:v>
                </c:pt>
                <c:pt idx="708">
                  <c:v>44882</c:v>
                </c:pt>
                <c:pt idx="709">
                  <c:v>44881</c:v>
                </c:pt>
                <c:pt idx="710">
                  <c:v>44880</c:v>
                </c:pt>
                <c:pt idx="711">
                  <c:v>44879</c:v>
                </c:pt>
                <c:pt idx="712">
                  <c:v>44876</c:v>
                </c:pt>
                <c:pt idx="713">
                  <c:v>44875</c:v>
                </c:pt>
                <c:pt idx="714">
                  <c:v>44874</c:v>
                </c:pt>
                <c:pt idx="715">
                  <c:v>44873</c:v>
                </c:pt>
                <c:pt idx="716">
                  <c:v>44872</c:v>
                </c:pt>
                <c:pt idx="717">
                  <c:v>44869</c:v>
                </c:pt>
                <c:pt idx="718">
                  <c:v>44868</c:v>
                </c:pt>
                <c:pt idx="719">
                  <c:v>44867</c:v>
                </c:pt>
                <c:pt idx="720">
                  <c:v>44866</c:v>
                </c:pt>
                <c:pt idx="721">
                  <c:v>44865</c:v>
                </c:pt>
                <c:pt idx="722">
                  <c:v>44862</c:v>
                </c:pt>
                <c:pt idx="723">
                  <c:v>44861</c:v>
                </c:pt>
                <c:pt idx="724">
                  <c:v>44859</c:v>
                </c:pt>
                <c:pt idx="725">
                  <c:v>44858</c:v>
                </c:pt>
                <c:pt idx="726">
                  <c:v>44855</c:v>
                </c:pt>
                <c:pt idx="727">
                  <c:v>44854</c:v>
                </c:pt>
                <c:pt idx="728">
                  <c:v>44853</c:v>
                </c:pt>
                <c:pt idx="729">
                  <c:v>44852</c:v>
                </c:pt>
                <c:pt idx="730">
                  <c:v>44851</c:v>
                </c:pt>
                <c:pt idx="731">
                  <c:v>44848</c:v>
                </c:pt>
                <c:pt idx="732">
                  <c:v>44847</c:v>
                </c:pt>
                <c:pt idx="733">
                  <c:v>44846</c:v>
                </c:pt>
                <c:pt idx="734">
                  <c:v>44845</c:v>
                </c:pt>
                <c:pt idx="735">
                  <c:v>44844</c:v>
                </c:pt>
                <c:pt idx="736">
                  <c:v>44841</c:v>
                </c:pt>
                <c:pt idx="737">
                  <c:v>44840</c:v>
                </c:pt>
                <c:pt idx="738">
                  <c:v>44839</c:v>
                </c:pt>
                <c:pt idx="739">
                  <c:v>44838</c:v>
                </c:pt>
                <c:pt idx="740">
                  <c:v>44837</c:v>
                </c:pt>
                <c:pt idx="741">
                  <c:v>44834</c:v>
                </c:pt>
                <c:pt idx="742">
                  <c:v>44833</c:v>
                </c:pt>
                <c:pt idx="743">
                  <c:v>44832</c:v>
                </c:pt>
                <c:pt idx="744">
                  <c:v>44831</c:v>
                </c:pt>
                <c:pt idx="745">
                  <c:v>44830</c:v>
                </c:pt>
                <c:pt idx="746">
                  <c:v>44827</c:v>
                </c:pt>
                <c:pt idx="747">
                  <c:v>44826</c:v>
                </c:pt>
                <c:pt idx="748">
                  <c:v>44825</c:v>
                </c:pt>
                <c:pt idx="749">
                  <c:v>44824</c:v>
                </c:pt>
                <c:pt idx="750">
                  <c:v>44823</c:v>
                </c:pt>
                <c:pt idx="751">
                  <c:v>44820</c:v>
                </c:pt>
                <c:pt idx="752">
                  <c:v>44819</c:v>
                </c:pt>
                <c:pt idx="753">
                  <c:v>44818</c:v>
                </c:pt>
                <c:pt idx="754">
                  <c:v>44817</c:v>
                </c:pt>
                <c:pt idx="755">
                  <c:v>44816</c:v>
                </c:pt>
                <c:pt idx="756">
                  <c:v>44813</c:v>
                </c:pt>
                <c:pt idx="757">
                  <c:v>44812</c:v>
                </c:pt>
                <c:pt idx="758">
                  <c:v>44811</c:v>
                </c:pt>
                <c:pt idx="759">
                  <c:v>44810</c:v>
                </c:pt>
                <c:pt idx="760">
                  <c:v>44809</c:v>
                </c:pt>
                <c:pt idx="761">
                  <c:v>44806</c:v>
                </c:pt>
                <c:pt idx="762">
                  <c:v>44805</c:v>
                </c:pt>
                <c:pt idx="763">
                  <c:v>44804</c:v>
                </c:pt>
                <c:pt idx="764">
                  <c:v>44803</c:v>
                </c:pt>
                <c:pt idx="765">
                  <c:v>44802</c:v>
                </c:pt>
                <c:pt idx="766">
                  <c:v>44799</c:v>
                </c:pt>
                <c:pt idx="767">
                  <c:v>44798</c:v>
                </c:pt>
                <c:pt idx="768">
                  <c:v>44797</c:v>
                </c:pt>
                <c:pt idx="769">
                  <c:v>44796</c:v>
                </c:pt>
                <c:pt idx="770">
                  <c:v>44795</c:v>
                </c:pt>
                <c:pt idx="771">
                  <c:v>44792</c:v>
                </c:pt>
                <c:pt idx="772">
                  <c:v>44791</c:v>
                </c:pt>
                <c:pt idx="773">
                  <c:v>44790</c:v>
                </c:pt>
                <c:pt idx="774">
                  <c:v>44789</c:v>
                </c:pt>
                <c:pt idx="775">
                  <c:v>44788</c:v>
                </c:pt>
                <c:pt idx="776">
                  <c:v>44785</c:v>
                </c:pt>
                <c:pt idx="777">
                  <c:v>44784</c:v>
                </c:pt>
                <c:pt idx="778">
                  <c:v>44783</c:v>
                </c:pt>
                <c:pt idx="779">
                  <c:v>44782</c:v>
                </c:pt>
                <c:pt idx="780">
                  <c:v>44781</c:v>
                </c:pt>
                <c:pt idx="781">
                  <c:v>44778</c:v>
                </c:pt>
                <c:pt idx="782">
                  <c:v>44777</c:v>
                </c:pt>
                <c:pt idx="783">
                  <c:v>44776</c:v>
                </c:pt>
                <c:pt idx="784">
                  <c:v>44775</c:v>
                </c:pt>
                <c:pt idx="785">
                  <c:v>44774</c:v>
                </c:pt>
                <c:pt idx="786">
                  <c:v>44771</c:v>
                </c:pt>
                <c:pt idx="787">
                  <c:v>44770</c:v>
                </c:pt>
                <c:pt idx="788">
                  <c:v>44769</c:v>
                </c:pt>
                <c:pt idx="789">
                  <c:v>44768</c:v>
                </c:pt>
                <c:pt idx="790">
                  <c:v>44767</c:v>
                </c:pt>
                <c:pt idx="791">
                  <c:v>44764</c:v>
                </c:pt>
                <c:pt idx="792">
                  <c:v>44763</c:v>
                </c:pt>
                <c:pt idx="793">
                  <c:v>44762</c:v>
                </c:pt>
                <c:pt idx="794">
                  <c:v>44761</c:v>
                </c:pt>
                <c:pt idx="795">
                  <c:v>44760</c:v>
                </c:pt>
                <c:pt idx="796">
                  <c:v>44757</c:v>
                </c:pt>
                <c:pt idx="797">
                  <c:v>44756</c:v>
                </c:pt>
                <c:pt idx="798">
                  <c:v>44755</c:v>
                </c:pt>
                <c:pt idx="799">
                  <c:v>44754</c:v>
                </c:pt>
                <c:pt idx="800">
                  <c:v>44753</c:v>
                </c:pt>
                <c:pt idx="801">
                  <c:v>44750</c:v>
                </c:pt>
                <c:pt idx="802">
                  <c:v>44749</c:v>
                </c:pt>
                <c:pt idx="803">
                  <c:v>44748</c:v>
                </c:pt>
                <c:pt idx="804">
                  <c:v>44747</c:v>
                </c:pt>
                <c:pt idx="805">
                  <c:v>44746</c:v>
                </c:pt>
                <c:pt idx="806">
                  <c:v>44743</c:v>
                </c:pt>
                <c:pt idx="807">
                  <c:v>44742</c:v>
                </c:pt>
                <c:pt idx="808">
                  <c:v>44741</c:v>
                </c:pt>
                <c:pt idx="809">
                  <c:v>44740</c:v>
                </c:pt>
                <c:pt idx="810">
                  <c:v>44739</c:v>
                </c:pt>
                <c:pt idx="811">
                  <c:v>44736</c:v>
                </c:pt>
                <c:pt idx="812">
                  <c:v>44735</c:v>
                </c:pt>
                <c:pt idx="813">
                  <c:v>44734</c:v>
                </c:pt>
                <c:pt idx="814">
                  <c:v>44733</c:v>
                </c:pt>
                <c:pt idx="815">
                  <c:v>44732</c:v>
                </c:pt>
                <c:pt idx="816">
                  <c:v>44729</c:v>
                </c:pt>
                <c:pt idx="817">
                  <c:v>44728</c:v>
                </c:pt>
                <c:pt idx="818">
                  <c:v>44727</c:v>
                </c:pt>
                <c:pt idx="819">
                  <c:v>44726</c:v>
                </c:pt>
                <c:pt idx="820">
                  <c:v>44725</c:v>
                </c:pt>
                <c:pt idx="821">
                  <c:v>44722</c:v>
                </c:pt>
                <c:pt idx="822">
                  <c:v>44721</c:v>
                </c:pt>
                <c:pt idx="823">
                  <c:v>44720</c:v>
                </c:pt>
                <c:pt idx="824">
                  <c:v>44719</c:v>
                </c:pt>
                <c:pt idx="825">
                  <c:v>44715</c:v>
                </c:pt>
                <c:pt idx="826">
                  <c:v>44714</c:v>
                </c:pt>
                <c:pt idx="827">
                  <c:v>44713</c:v>
                </c:pt>
                <c:pt idx="828">
                  <c:v>44712</c:v>
                </c:pt>
                <c:pt idx="829">
                  <c:v>44711</c:v>
                </c:pt>
                <c:pt idx="830">
                  <c:v>44708</c:v>
                </c:pt>
                <c:pt idx="831">
                  <c:v>44707</c:v>
                </c:pt>
                <c:pt idx="832">
                  <c:v>44706</c:v>
                </c:pt>
                <c:pt idx="833">
                  <c:v>44705</c:v>
                </c:pt>
                <c:pt idx="834">
                  <c:v>44704</c:v>
                </c:pt>
                <c:pt idx="835">
                  <c:v>44701</c:v>
                </c:pt>
                <c:pt idx="836">
                  <c:v>44700</c:v>
                </c:pt>
                <c:pt idx="837">
                  <c:v>44699</c:v>
                </c:pt>
                <c:pt idx="838">
                  <c:v>44698</c:v>
                </c:pt>
                <c:pt idx="839">
                  <c:v>44697</c:v>
                </c:pt>
                <c:pt idx="840">
                  <c:v>44694</c:v>
                </c:pt>
                <c:pt idx="841">
                  <c:v>44693</c:v>
                </c:pt>
                <c:pt idx="842">
                  <c:v>44692</c:v>
                </c:pt>
                <c:pt idx="843">
                  <c:v>44691</c:v>
                </c:pt>
                <c:pt idx="844">
                  <c:v>44690</c:v>
                </c:pt>
                <c:pt idx="845">
                  <c:v>44687</c:v>
                </c:pt>
                <c:pt idx="846">
                  <c:v>44686</c:v>
                </c:pt>
                <c:pt idx="847">
                  <c:v>44685</c:v>
                </c:pt>
                <c:pt idx="848">
                  <c:v>44684</c:v>
                </c:pt>
                <c:pt idx="849">
                  <c:v>44683</c:v>
                </c:pt>
                <c:pt idx="850">
                  <c:v>44680</c:v>
                </c:pt>
                <c:pt idx="851">
                  <c:v>44679</c:v>
                </c:pt>
                <c:pt idx="852">
                  <c:v>44678</c:v>
                </c:pt>
                <c:pt idx="853">
                  <c:v>44677</c:v>
                </c:pt>
                <c:pt idx="854">
                  <c:v>44676</c:v>
                </c:pt>
                <c:pt idx="855">
                  <c:v>44673</c:v>
                </c:pt>
                <c:pt idx="856">
                  <c:v>44672</c:v>
                </c:pt>
                <c:pt idx="857">
                  <c:v>44671</c:v>
                </c:pt>
                <c:pt idx="858">
                  <c:v>44670</c:v>
                </c:pt>
                <c:pt idx="859">
                  <c:v>44665</c:v>
                </c:pt>
                <c:pt idx="860">
                  <c:v>44664</c:v>
                </c:pt>
                <c:pt idx="861">
                  <c:v>44663</c:v>
                </c:pt>
                <c:pt idx="862">
                  <c:v>44662</c:v>
                </c:pt>
                <c:pt idx="863">
                  <c:v>44659</c:v>
                </c:pt>
                <c:pt idx="864">
                  <c:v>44658</c:v>
                </c:pt>
                <c:pt idx="865">
                  <c:v>44657</c:v>
                </c:pt>
                <c:pt idx="866">
                  <c:v>44656</c:v>
                </c:pt>
                <c:pt idx="867">
                  <c:v>44655</c:v>
                </c:pt>
                <c:pt idx="868">
                  <c:v>44652</c:v>
                </c:pt>
                <c:pt idx="869">
                  <c:v>44651</c:v>
                </c:pt>
                <c:pt idx="870">
                  <c:v>44650</c:v>
                </c:pt>
                <c:pt idx="871">
                  <c:v>44649</c:v>
                </c:pt>
                <c:pt idx="872">
                  <c:v>44648</c:v>
                </c:pt>
                <c:pt idx="873">
                  <c:v>44645</c:v>
                </c:pt>
                <c:pt idx="874">
                  <c:v>44644</c:v>
                </c:pt>
                <c:pt idx="875">
                  <c:v>44643</c:v>
                </c:pt>
                <c:pt idx="876">
                  <c:v>44642</c:v>
                </c:pt>
                <c:pt idx="877">
                  <c:v>44641</c:v>
                </c:pt>
                <c:pt idx="878">
                  <c:v>44638</c:v>
                </c:pt>
                <c:pt idx="879">
                  <c:v>44637</c:v>
                </c:pt>
                <c:pt idx="880">
                  <c:v>44636</c:v>
                </c:pt>
                <c:pt idx="881">
                  <c:v>44635</c:v>
                </c:pt>
                <c:pt idx="882">
                  <c:v>44634</c:v>
                </c:pt>
                <c:pt idx="883">
                  <c:v>44631</c:v>
                </c:pt>
                <c:pt idx="884">
                  <c:v>44630</c:v>
                </c:pt>
                <c:pt idx="885">
                  <c:v>44629</c:v>
                </c:pt>
                <c:pt idx="886">
                  <c:v>44628</c:v>
                </c:pt>
                <c:pt idx="887">
                  <c:v>44627</c:v>
                </c:pt>
                <c:pt idx="888">
                  <c:v>44624</c:v>
                </c:pt>
                <c:pt idx="889">
                  <c:v>44623</c:v>
                </c:pt>
                <c:pt idx="890">
                  <c:v>44622</c:v>
                </c:pt>
                <c:pt idx="891">
                  <c:v>44621</c:v>
                </c:pt>
                <c:pt idx="892">
                  <c:v>44620</c:v>
                </c:pt>
                <c:pt idx="893">
                  <c:v>44617</c:v>
                </c:pt>
                <c:pt idx="894">
                  <c:v>44616</c:v>
                </c:pt>
                <c:pt idx="895">
                  <c:v>44615</c:v>
                </c:pt>
                <c:pt idx="896">
                  <c:v>44614</c:v>
                </c:pt>
                <c:pt idx="897">
                  <c:v>44613</c:v>
                </c:pt>
                <c:pt idx="898">
                  <c:v>44610</c:v>
                </c:pt>
                <c:pt idx="899">
                  <c:v>44609</c:v>
                </c:pt>
                <c:pt idx="900">
                  <c:v>44608</c:v>
                </c:pt>
                <c:pt idx="901">
                  <c:v>44607</c:v>
                </c:pt>
                <c:pt idx="902">
                  <c:v>44606</c:v>
                </c:pt>
                <c:pt idx="903">
                  <c:v>44603</c:v>
                </c:pt>
                <c:pt idx="904">
                  <c:v>44602</c:v>
                </c:pt>
                <c:pt idx="905">
                  <c:v>44601</c:v>
                </c:pt>
                <c:pt idx="906">
                  <c:v>44600</c:v>
                </c:pt>
                <c:pt idx="907">
                  <c:v>44599</c:v>
                </c:pt>
                <c:pt idx="908">
                  <c:v>44596</c:v>
                </c:pt>
                <c:pt idx="909">
                  <c:v>44595</c:v>
                </c:pt>
                <c:pt idx="910">
                  <c:v>44594</c:v>
                </c:pt>
                <c:pt idx="911">
                  <c:v>44593</c:v>
                </c:pt>
                <c:pt idx="912">
                  <c:v>44592</c:v>
                </c:pt>
                <c:pt idx="913">
                  <c:v>44589</c:v>
                </c:pt>
                <c:pt idx="914">
                  <c:v>44588</c:v>
                </c:pt>
                <c:pt idx="915">
                  <c:v>44587</c:v>
                </c:pt>
                <c:pt idx="916">
                  <c:v>44586</c:v>
                </c:pt>
                <c:pt idx="917">
                  <c:v>44585</c:v>
                </c:pt>
                <c:pt idx="918">
                  <c:v>44582</c:v>
                </c:pt>
                <c:pt idx="919">
                  <c:v>44581</c:v>
                </c:pt>
                <c:pt idx="920">
                  <c:v>44580</c:v>
                </c:pt>
                <c:pt idx="921">
                  <c:v>44579</c:v>
                </c:pt>
                <c:pt idx="922">
                  <c:v>44578</c:v>
                </c:pt>
                <c:pt idx="923">
                  <c:v>44575</c:v>
                </c:pt>
                <c:pt idx="924">
                  <c:v>44574</c:v>
                </c:pt>
                <c:pt idx="925">
                  <c:v>44573</c:v>
                </c:pt>
                <c:pt idx="926">
                  <c:v>44572</c:v>
                </c:pt>
                <c:pt idx="927">
                  <c:v>44571</c:v>
                </c:pt>
                <c:pt idx="928">
                  <c:v>44568</c:v>
                </c:pt>
                <c:pt idx="929">
                  <c:v>44567</c:v>
                </c:pt>
                <c:pt idx="930">
                  <c:v>44566</c:v>
                </c:pt>
                <c:pt idx="931">
                  <c:v>44565</c:v>
                </c:pt>
                <c:pt idx="932">
                  <c:v>44564</c:v>
                </c:pt>
                <c:pt idx="933">
                  <c:v>44560</c:v>
                </c:pt>
                <c:pt idx="934">
                  <c:v>44559</c:v>
                </c:pt>
                <c:pt idx="935">
                  <c:v>44558</c:v>
                </c:pt>
                <c:pt idx="936">
                  <c:v>44557</c:v>
                </c:pt>
                <c:pt idx="937">
                  <c:v>44553</c:v>
                </c:pt>
                <c:pt idx="938">
                  <c:v>44552</c:v>
                </c:pt>
                <c:pt idx="939">
                  <c:v>44551</c:v>
                </c:pt>
                <c:pt idx="940">
                  <c:v>44550</c:v>
                </c:pt>
                <c:pt idx="941">
                  <c:v>44547</c:v>
                </c:pt>
                <c:pt idx="942">
                  <c:v>44546</c:v>
                </c:pt>
                <c:pt idx="943">
                  <c:v>44545</c:v>
                </c:pt>
                <c:pt idx="944">
                  <c:v>44544</c:v>
                </c:pt>
                <c:pt idx="945">
                  <c:v>44543</c:v>
                </c:pt>
                <c:pt idx="946">
                  <c:v>44540</c:v>
                </c:pt>
                <c:pt idx="947">
                  <c:v>44539</c:v>
                </c:pt>
                <c:pt idx="948">
                  <c:v>44538</c:v>
                </c:pt>
                <c:pt idx="949">
                  <c:v>44537</c:v>
                </c:pt>
                <c:pt idx="950">
                  <c:v>44536</c:v>
                </c:pt>
                <c:pt idx="951">
                  <c:v>44533</c:v>
                </c:pt>
                <c:pt idx="952">
                  <c:v>44532</c:v>
                </c:pt>
                <c:pt idx="953">
                  <c:v>44531</c:v>
                </c:pt>
                <c:pt idx="954">
                  <c:v>44530</c:v>
                </c:pt>
                <c:pt idx="955">
                  <c:v>44529</c:v>
                </c:pt>
                <c:pt idx="956">
                  <c:v>44526</c:v>
                </c:pt>
                <c:pt idx="957">
                  <c:v>44525</c:v>
                </c:pt>
                <c:pt idx="958">
                  <c:v>44524</c:v>
                </c:pt>
                <c:pt idx="959">
                  <c:v>44523</c:v>
                </c:pt>
                <c:pt idx="960">
                  <c:v>44522</c:v>
                </c:pt>
                <c:pt idx="961">
                  <c:v>44519</c:v>
                </c:pt>
                <c:pt idx="962">
                  <c:v>44518</c:v>
                </c:pt>
                <c:pt idx="963">
                  <c:v>44517</c:v>
                </c:pt>
                <c:pt idx="964">
                  <c:v>44516</c:v>
                </c:pt>
                <c:pt idx="965">
                  <c:v>44515</c:v>
                </c:pt>
                <c:pt idx="966">
                  <c:v>44512</c:v>
                </c:pt>
                <c:pt idx="967">
                  <c:v>44511</c:v>
                </c:pt>
                <c:pt idx="968">
                  <c:v>44510</c:v>
                </c:pt>
                <c:pt idx="969">
                  <c:v>44509</c:v>
                </c:pt>
                <c:pt idx="970">
                  <c:v>44508</c:v>
                </c:pt>
                <c:pt idx="971">
                  <c:v>44505</c:v>
                </c:pt>
                <c:pt idx="972">
                  <c:v>44504</c:v>
                </c:pt>
                <c:pt idx="973">
                  <c:v>44503</c:v>
                </c:pt>
                <c:pt idx="974">
                  <c:v>44502</c:v>
                </c:pt>
                <c:pt idx="975">
                  <c:v>44501</c:v>
                </c:pt>
                <c:pt idx="976">
                  <c:v>44498</c:v>
                </c:pt>
                <c:pt idx="977">
                  <c:v>44497</c:v>
                </c:pt>
                <c:pt idx="978">
                  <c:v>44496</c:v>
                </c:pt>
                <c:pt idx="979">
                  <c:v>44494</c:v>
                </c:pt>
                <c:pt idx="980">
                  <c:v>44491</c:v>
                </c:pt>
                <c:pt idx="981">
                  <c:v>44490</c:v>
                </c:pt>
                <c:pt idx="982">
                  <c:v>44489</c:v>
                </c:pt>
                <c:pt idx="983">
                  <c:v>44488</c:v>
                </c:pt>
                <c:pt idx="984">
                  <c:v>44487</c:v>
                </c:pt>
                <c:pt idx="985">
                  <c:v>44484</c:v>
                </c:pt>
                <c:pt idx="986">
                  <c:v>44483</c:v>
                </c:pt>
                <c:pt idx="987">
                  <c:v>44482</c:v>
                </c:pt>
                <c:pt idx="988">
                  <c:v>44481</c:v>
                </c:pt>
                <c:pt idx="989">
                  <c:v>44480</c:v>
                </c:pt>
                <c:pt idx="990">
                  <c:v>44477</c:v>
                </c:pt>
                <c:pt idx="991">
                  <c:v>44476</c:v>
                </c:pt>
                <c:pt idx="992">
                  <c:v>44475</c:v>
                </c:pt>
                <c:pt idx="993">
                  <c:v>44474</c:v>
                </c:pt>
                <c:pt idx="994">
                  <c:v>44473</c:v>
                </c:pt>
                <c:pt idx="995">
                  <c:v>44470</c:v>
                </c:pt>
                <c:pt idx="996">
                  <c:v>44469</c:v>
                </c:pt>
                <c:pt idx="997">
                  <c:v>44468</c:v>
                </c:pt>
                <c:pt idx="998">
                  <c:v>44467</c:v>
                </c:pt>
                <c:pt idx="999">
                  <c:v>44466</c:v>
                </c:pt>
                <c:pt idx="1000">
                  <c:v>44463</c:v>
                </c:pt>
                <c:pt idx="1001">
                  <c:v>44462</c:v>
                </c:pt>
                <c:pt idx="1002">
                  <c:v>44461</c:v>
                </c:pt>
                <c:pt idx="1003">
                  <c:v>44460</c:v>
                </c:pt>
                <c:pt idx="1004">
                  <c:v>44459</c:v>
                </c:pt>
                <c:pt idx="1005">
                  <c:v>44456</c:v>
                </c:pt>
                <c:pt idx="1006">
                  <c:v>44455</c:v>
                </c:pt>
                <c:pt idx="1007">
                  <c:v>44454</c:v>
                </c:pt>
                <c:pt idx="1008">
                  <c:v>44453</c:v>
                </c:pt>
                <c:pt idx="1009">
                  <c:v>44452</c:v>
                </c:pt>
                <c:pt idx="1010">
                  <c:v>44449</c:v>
                </c:pt>
                <c:pt idx="1011">
                  <c:v>44448</c:v>
                </c:pt>
                <c:pt idx="1012">
                  <c:v>44447</c:v>
                </c:pt>
                <c:pt idx="1013">
                  <c:v>44446</c:v>
                </c:pt>
                <c:pt idx="1014">
                  <c:v>44445</c:v>
                </c:pt>
                <c:pt idx="1015">
                  <c:v>44442</c:v>
                </c:pt>
                <c:pt idx="1016">
                  <c:v>44441</c:v>
                </c:pt>
                <c:pt idx="1017">
                  <c:v>44440</c:v>
                </c:pt>
                <c:pt idx="1018">
                  <c:v>44439</c:v>
                </c:pt>
                <c:pt idx="1019">
                  <c:v>44438</c:v>
                </c:pt>
                <c:pt idx="1020">
                  <c:v>44435</c:v>
                </c:pt>
                <c:pt idx="1021">
                  <c:v>44434</c:v>
                </c:pt>
                <c:pt idx="1022">
                  <c:v>44433</c:v>
                </c:pt>
                <c:pt idx="1023">
                  <c:v>44432</c:v>
                </c:pt>
                <c:pt idx="1024">
                  <c:v>44431</c:v>
                </c:pt>
                <c:pt idx="1025">
                  <c:v>44428</c:v>
                </c:pt>
                <c:pt idx="1026">
                  <c:v>44427</c:v>
                </c:pt>
                <c:pt idx="1027">
                  <c:v>44426</c:v>
                </c:pt>
                <c:pt idx="1028">
                  <c:v>44425</c:v>
                </c:pt>
                <c:pt idx="1029">
                  <c:v>44424</c:v>
                </c:pt>
                <c:pt idx="1030">
                  <c:v>44421</c:v>
                </c:pt>
                <c:pt idx="1031">
                  <c:v>44420</c:v>
                </c:pt>
                <c:pt idx="1032">
                  <c:v>44419</c:v>
                </c:pt>
                <c:pt idx="1033">
                  <c:v>44418</c:v>
                </c:pt>
                <c:pt idx="1034">
                  <c:v>44417</c:v>
                </c:pt>
                <c:pt idx="1035">
                  <c:v>44414</c:v>
                </c:pt>
                <c:pt idx="1036">
                  <c:v>44413</c:v>
                </c:pt>
                <c:pt idx="1037">
                  <c:v>44412</c:v>
                </c:pt>
                <c:pt idx="1038">
                  <c:v>44411</c:v>
                </c:pt>
                <c:pt idx="1039">
                  <c:v>44410</c:v>
                </c:pt>
                <c:pt idx="1040">
                  <c:v>44407</c:v>
                </c:pt>
                <c:pt idx="1041">
                  <c:v>44406</c:v>
                </c:pt>
                <c:pt idx="1042">
                  <c:v>44405</c:v>
                </c:pt>
                <c:pt idx="1043">
                  <c:v>44404</c:v>
                </c:pt>
                <c:pt idx="1044">
                  <c:v>44403</c:v>
                </c:pt>
                <c:pt idx="1045">
                  <c:v>44400</c:v>
                </c:pt>
                <c:pt idx="1046">
                  <c:v>44399</c:v>
                </c:pt>
                <c:pt idx="1047">
                  <c:v>44398</c:v>
                </c:pt>
                <c:pt idx="1048">
                  <c:v>44397</c:v>
                </c:pt>
                <c:pt idx="1049">
                  <c:v>44396</c:v>
                </c:pt>
                <c:pt idx="1050">
                  <c:v>44393</c:v>
                </c:pt>
                <c:pt idx="1051">
                  <c:v>44392</c:v>
                </c:pt>
                <c:pt idx="1052">
                  <c:v>44391</c:v>
                </c:pt>
                <c:pt idx="1053">
                  <c:v>44390</c:v>
                </c:pt>
                <c:pt idx="1054">
                  <c:v>44389</c:v>
                </c:pt>
                <c:pt idx="1055">
                  <c:v>44386</c:v>
                </c:pt>
                <c:pt idx="1056">
                  <c:v>44385</c:v>
                </c:pt>
                <c:pt idx="1057">
                  <c:v>44384</c:v>
                </c:pt>
                <c:pt idx="1058">
                  <c:v>44383</c:v>
                </c:pt>
                <c:pt idx="1059">
                  <c:v>44382</c:v>
                </c:pt>
                <c:pt idx="1060">
                  <c:v>44379</c:v>
                </c:pt>
                <c:pt idx="1061">
                  <c:v>44378</c:v>
                </c:pt>
                <c:pt idx="1062">
                  <c:v>44377</c:v>
                </c:pt>
                <c:pt idx="1063">
                  <c:v>44376</c:v>
                </c:pt>
                <c:pt idx="1064">
                  <c:v>44375</c:v>
                </c:pt>
                <c:pt idx="1065">
                  <c:v>44372</c:v>
                </c:pt>
                <c:pt idx="1066">
                  <c:v>44371</c:v>
                </c:pt>
                <c:pt idx="1067">
                  <c:v>44370</c:v>
                </c:pt>
                <c:pt idx="1068">
                  <c:v>44369</c:v>
                </c:pt>
                <c:pt idx="1069">
                  <c:v>44368</c:v>
                </c:pt>
                <c:pt idx="1070">
                  <c:v>44365</c:v>
                </c:pt>
                <c:pt idx="1071">
                  <c:v>44364</c:v>
                </c:pt>
                <c:pt idx="1072">
                  <c:v>44363</c:v>
                </c:pt>
                <c:pt idx="1073">
                  <c:v>44362</c:v>
                </c:pt>
                <c:pt idx="1074">
                  <c:v>44361</c:v>
                </c:pt>
                <c:pt idx="1075">
                  <c:v>44358</c:v>
                </c:pt>
                <c:pt idx="1076">
                  <c:v>44357</c:v>
                </c:pt>
                <c:pt idx="1077">
                  <c:v>44356</c:v>
                </c:pt>
                <c:pt idx="1078">
                  <c:v>44355</c:v>
                </c:pt>
                <c:pt idx="1079">
                  <c:v>44354</c:v>
                </c:pt>
                <c:pt idx="1080">
                  <c:v>44351</c:v>
                </c:pt>
                <c:pt idx="1081">
                  <c:v>44350</c:v>
                </c:pt>
                <c:pt idx="1082">
                  <c:v>44349</c:v>
                </c:pt>
                <c:pt idx="1083">
                  <c:v>44348</c:v>
                </c:pt>
                <c:pt idx="1084">
                  <c:v>44347</c:v>
                </c:pt>
                <c:pt idx="1085">
                  <c:v>44344</c:v>
                </c:pt>
                <c:pt idx="1086">
                  <c:v>44343</c:v>
                </c:pt>
                <c:pt idx="1087">
                  <c:v>44342</c:v>
                </c:pt>
                <c:pt idx="1088">
                  <c:v>44341</c:v>
                </c:pt>
                <c:pt idx="1089">
                  <c:v>44337</c:v>
                </c:pt>
                <c:pt idx="1090">
                  <c:v>44336</c:v>
                </c:pt>
                <c:pt idx="1091">
                  <c:v>44335</c:v>
                </c:pt>
                <c:pt idx="1092">
                  <c:v>44334</c:v>
                </c:pt>
                <c:pt idx="1093">
                  <c:v>44333</c:v>
                </c:pt>
                <c:pt idx="1094">
                  <c:v>44330</c:v>
                </c:pt>
                <c:pt idx="1095">
                  <c:v>44329</c:v>
                </c:pt>
                <c:pt idx="1096">
                  <c:v>44328</c:v>
                </c:pt>
                <c:pt idx="1097">
                  <c:v>44327</c:v>
                </c:pt>
                <c:pt idx="1098">
                  <c:v>44326</c:v>
                </c:pt>
                <c:pt idx="1099">
                  <c:v>44323</c:v>
                </c:pt>
                <c:pt idx="1100">
                  <c:v>44322</c:v>
                </c:pt>
                <c:pt idx="1101">
                  <c:v>44321</c:v>
                </c:pt>
                <c:pt idx="1102">
                  <c:v>44320</c:v>
                </c:pt>
                <c:pt idx="1103">
                  <c:v>44319</c:v>
                </c:pt>
                <c:pt idx="1104">
                  <c:v>44316</c:v>
                </c:pt>
                <c:pt idx="1105">
                  <c:v>44315</c:v>
                </c:pt>
                <c:pt idx="1106">
                  <c:v>44314</c:v>
                </c:pt>
                <c:pt idx="1107">
                  <c:v>44313</c:v>
                </c:pt>
                <c:pt idx="1108">
                  <c:v>44312</c:v>
                </c:pt>
                <c:pt idx="1109">
                  <c:v>44309</c:v>
                </c:pt>
                <c:pt idx="1110">
                  <c:v>44308</c:v>
                </c:pt>
                <c:pt idx="1111">
                  <c:v>44307</c:v>
                </c:pt>
                <c:pt idx="1112">
                  <c:v>44306</c:v>
                </c:pt>
                <c:pt idx="1113">
                  <c:v>44305</c:v>
                </c:pt>
                <c:pt idx="1114">
                  <c:v>44302</c:v>
                </c:pt>
                <c:pt idx="1115">
                  <c:v>44301</c:v>
                </c:pt>
                <c:pt idx="1116">
                  <c:v>44300</c:v>
                </c:pt>
                <c:pt idx="1117">
                  <c:v>44299</c:v>
                </c:pt>
                <c:pt idx="1118">
                  <c:v>44298</c:v>
                </c:pt>
                <c:pt idx="1119">
                  <c:v>44295</c:v>
                </c:pt>
                <c:pt idx="1120">
                  <c:v>44294</c:v>
                </c:pt>
                <c:pt idx="1121">
                  <c:v>44293</c:v>
                </c:pt>
                <c:pt idx="1122">
                  <c:v>44292</c:v>
                </c:pt>
                <c:pt idx="1123">
                  <c:v>44287</c:v>
                </c:pt>
                <c:pt idx="1124">
                  <c:v>44286</c:v>
                </c:pt>
                <c:pt idx="1125">
                  <c:v>44285</c:v>
                </c:pt>
                <c:pt idx="1126">
                  <c:v>44284</c:v>
                </c:pt>
                <c:pt idx="1127">
                  <c:v>44281</c:v>
                </c:pt>
                <c:pt idx="1128">
                  <c:v>44280</c:v>
                </c:pt>
                <c:pt idx="1129">
                  <c:v>44279</c:v>
                </c:pt>
                <c:pt idx="1130">
                  <c:v>44278</c:v>
                </c:pt>
                <c:pt idx="1131">
                  <c:v>44277</c:v>
                </c:pt>
                <c:pt idx="1132">
                  <c:v>44274</c:v>
                </c:pt>
                <c:pt idx="1133">
                  <c:v>44273</c:v>
                </c:pt>
                <c:pt idx="1134">
                  <c:v>44272</c:v>
                </c:pt>
                <c:pt idx="1135">
                  <c:v>44271</c:v>
                </c:pt>
                <c:pt idx="1136">
                  <c:v>44270</c:v>
                </c:pt>
                <c:pt idx="1137">
                  <c:v>44267</c:v>
                </c:pt>
                <c:pt idx="1138">
                  <c:v>44266</c:v>
                </c:pt>
                <c:pt idx="1139">
                  <c:v>44265</c:v>
                </c:pt>
                <c:pt idx="1140">
                  <c:v>44264</c:v>
                </c:pt>
                <c:pt idx="1141">
                  <c:v>44263</c:v>
                </c:pt>
                <c:pt idx="1142">
                  <c:v>44260</c:v>
                </c:pt>
                <c:pt idx="1143">
                  <c:v>44259</c:v>
                </c:pt>
                <c:pt idx="1144">
                  <c:v>44258</c:v>
                </c:pt>
                <c:pt idx="1145">
                  <c:v>44257</c:v>
                </c:pt>
                <c:pt idx="1146">
                  <c:v>44256</c:v>
                </c:pt>
                <c:pt idx="1147">
                  <c:v>44253</c:v>
                </c:pt>
                <c:pt idx="1148">
                  <c:v>44252</c:v>
                </c:pt>
                <c:pt idx="1149">
                  <c:v>44251</c:v>
                </c:pt>
                <c:pt idx="1150">
                  <c:v>44250</c:v>
                </c:pt>
                <c:pt idx="1151">
                  <c:v>44249</c:v>
                </c:pt>
                <c:pt idx="1152">
                  <c:v>44246</c:v>
                </c:pt>
                <c:pt idx="1153">
                  <c:v>44245</c:v>
                </c:pt>
                <c:pt idx="1154">
                  <c:v>44244</c:v>
                </c:pt>
                <c:pt idx="1155">
                  <c:v>44243</c:v>
                </c:pt>
                <c:pt idx="1156">
                  <c:v>44242</c:v>
                </c:pt>
                <c:pt idx="1157">
                  <c:v>44239</c:v>
                </c:pt>
                <c:pt idx="1158">
                  <c:v>44238</c:v>
                </c:pt>
                <c:pt idx="1159">
                  <c:v>44237</c:v>
                </c:pt>
                <c:pt idx="1160">
                  <c:v>44236</c:v>
                </c:pt>
                <c:pt idx="1161">
                  <c:v>44235</c:v>
                </c:pt>
                <c:pt idx="1162">
                  <c:v>44232</c:v>
                </c:pt>
                <c:pt idx="1163">
                  <c:v>44231</c:v>
                </c:pt>
                <c:pt idx="1164">
                  <c:v>44230</c:v>
                </c:pt>
                <c:pt idx="1165">
                  <c:v>44229</c:v>
                </c:pt>
                <c:pt idx="1166">
                  <c:v>44228</c:v>
                </c:pt>
                <c:pt idx="1167">
                  <c:v>44225</c:v>
                </c:pt>
                <c:pt idx="1168">
                  <c:v>44224</c:v>
                </c:pt>
                <c:pt idx="1169">
                  <c:v>44223</c:v>
                </c:pt>
                <c:pt idx="1170">
                  <c:v>44222</c:v>
                </c:pt>
                <c:pt idx="1171">
                  <c:v>44221</c:v>
                </c:pt>
                <c:pt idx="1172">
                  <c:v>44218</c:v>
                </c:pt>
                <c:pt idx="1173">
                  <c:v>44217</c:v>
                </c:pt>
                <c:pt idx="1174">
                  <c:v>44216</c:v>
                </c:pt>
                <c:pt idx="1175">
                  <c:v>44215</c:v>
                </c:pt>
                <c:pt idx="1176">
                  <c:v>44214</c:v>
                </c:pt>
                <c:pt idx="1177">
                  <c:v>44211</c:v>
                </c:pt>
                <c:pt idx="1178">
                  <c:v>44210</c:v>
                </c:pt>
                <c:pt idx="1179">
                  <c:v>44209</c:v>
                </c:pt>
                <c:pt idx="1180">
                  <c:v>44208</c:v>
                </c:pt>
                <c:pt idx="1181">
                  <c:v>44207</c:v>
                </c:pt>
                <c:pt idx="1182">
                  <c:v>44204</c:v>
                </c:pt>
                <c:pt idx="1183">
                  <c:v>44203</c:v>
                </c:pt>
                <c:pt idx="1184">
                  <c:v>44202</c:v>
                </c:pt>
                <c:pt idx="1185">
                  <c:v>44201</c:v>
                </c:pt>
                <c:pt idx="1186">
                  <c:v>44200</c:v>
                </c:pt>
                <c:pt idx="1187">
                  <c:v>44195</c:v>
                </c:pt>
                <c:pt idx="1188">
                  <c:v>44194</c:v>
                </c:pt>
                <c:pt idx="1189">
                  <c:v>44193</c:v>
                </c:pt>
                <c:pt idx="1190">
                  <c:v>44188</c:v>
                </c:pt>
                <c:pt idx="1191">
                  <c:v>44187</c:v>
                </c:pt>
                <c:pt idx="1192">
                  <c:v>44186</c:v>
                </c:pt>
                <c:pt idx="1193">
                  <c:v>44183</c:v>
                </c:pt>
                <c:pt idx="1194">
                  <c:v>44182</c:v>
                </c:pt>
                <c:pt idx="1195">
                  <c:v>44181</c:v>
                </c:pt>
                <c:pt idx="1196">
                  <c:v>44180</c:v>
                </c:pt>
                <c:pt idx="1197">
                  <c:v>44179</c:v>
                </c:pt>
                <c:pt idx="1198">
                  <c:v>44176</c:v>
                </c:pt>
                <c:pt idx="1199">
                  <c:v>44175</c:v>
                </c:pt>
                <c:pt idx="1200">
                  <c:v>44174</c:v>
                </c:pt>
                <c:pt idx="1201">
                  <c:v>44173</c:v>
                </c:pt>
                <c:pt idx="1202">
                  <c:v>44172</c:v>
                </c:pt>
                <c:pt idx="1203">
                  <c:v>44169</c:v>
                </c:pt>
                <c:pt idx="1204">
                  <c:v>44168</c:v>
                </c:pt>
                <c:pt idx="1205">
                  <c:v>44167</c:v>
                </c:pt>
                <c:pt idx="1206">
                  <c:v>44166</c:v>
                </c:pt>
                <c:pt idx="1207">
                  <c:v>44165</c:v>
                </c:pt>
                <c:pt idx="1208">
                  <c:v>44162</c:v>
                </c:pt>
                <c:pt idx="1209">
                  <c:v>44161</c:v>
                </c:pt>
                <c:pt idx="1210">
                  <c:v>44160</c:v>
                </c:pt>
                <c:pt idx="1211">
                  <c:v>44159</c:v>
                </c:pt>
                <c:pt idx="1212">
                  <c:v>44158</c:v>
                </c:pt>
                <c:pt idx="1213">
                  <c:v>44155</c:v>
                </c:pt>
                <c:pt idx="1214">
                  <c:v>44154</c:v>
                </c:pt>
                <c:pt idx="1215">
                  <c:v>44153</c:v>
                </c:pt>
                <c:pt idx="1216">
                  <c:v>44152</c:v>
                </c:pt>
                <c:pt idx="1217">
                  <c:v>44151</c:v>
                </c:pt>
                <c:pt idx="1218">
                  <c:v>44148</c:v>
                </c:pt>
                <c:pt idx="1219">
                  <c:v>44147</c:v>
                </c:pt>
                <c:pt idx="1220">
                  <c:v>44146</c:v>
                </c:pt>
                <c:pt idx="1221">
                  <c:v>44145</c:v>
                </c:pt>
                <c:pt idx="1222">
                  <c:v>44144</c:v>
                </c:pt>
                <c:pt idx="1223">
                  <c:v>44141</c:v>
                </c:pt>
                <c:pt idx="1224">
                  <c:v>44140</c:v>
                </c:pt>
                <c:pt idx="1225">
                  <c:v>44139</c:v>
                </c:pt>
                <c:pt idx="1226">
                  <c:v>44138</c:v>
                </c:pt>
                <c:pt idx="1227">
                  <c:v>44137</c:v>
                </c:pt>
                <c:pt idx="1228">
                  <c:v>44134</c:v>
                </c:pt>
                <c:pt idx="1229">
                  <c:v>44133</c:v>
                </c:pt>
                <c:pt idx="1230">
                  <c:v>44132</c:v>
                </c:pt>
                <c:pt idx="1231">
                  <c:v>44131</c:v>
                </c:pt>
                <c:pt idx="1232">
                  <c:v>44127</c:v>
                </c:pt>
                <c:pt idx="1233">
                  <c:v>44126</c:v>
                </c:pt>
                <c:pt idx="1234">
                  <c:v>44125</c:v>
                </c:pt>
                <c:pt idx="1235">
                  <c:v>44124</c:v>
                </c:pt>
                <c:pt idx="1236">
                  <c:v>44123</c:v>
                </c:pt>
                <c:pt idx="1237">
                  <c:v>44120</c:v>
                </c:pt>
                <c:pt idx="1238">
                  <c:v>44119</c:v>
                </c:pt>
                <c:pt idx="1239">
                  <c:v>44118</c:v>
                </c:pt>
                <c:pt idx="1240">
                  <c:v>44117</c:v>
                </c:pt>
                <c:pt idx="1241">
                  <c:v>44116</c:v>
                </c:pt>
                <c:pt idx="1242">
                  <c:v>44113</c:v>
                </c:pt>
                <c:pt idx="1243">
                  <c:v>44112</c:v>
                </c:pt>
                <c:pt idx="1244">
                  <c:v>44111</c:v>
                </c:pt>
                <c:pt idx="1245">
                  <c:v>44110</c:v>
                </c:pt>
                <c:pt idx="1246">
                  <c:v>44109</c:v>
                </c:pt>
                <c:pt idx="1247">
                  <c:v>44106</c:v>
                </c:pt>
                <c:pt idx="1248">
                  <c:v>44105</c:v>
                </c:pt>
                <c:pt idx="1249">
                  <c:v>44104</c:v>
                </c:pt>
                <c:pt idx="1250">
                  <c:v>44103</c:v>
                </c:pt>
                <c:pt idx="1251">
                  <c:v>44102</c:v>
                </c:pt>
                <c:pt idx="1252">
                  <c:v>44099</c:v>
                </c:pt>
                <c:pt idx="1253">
                  <c:v>44098</c:v>
                </c:pt>
                <c:pt idx="1254">
                  <c:v>44097</c:v>
                </c:pt>
                <c:pt idx="1255">
                  <c:v>44096</c:v>
                </c:pt>
                <c:pt idx="1256">
                  <c:v>44095</c:v>
                </c:pt>
                <c:pt idx="1257">
                  <c:v>44092</c:v>
                </c:pt>
                <c:pt idx="1258">
                  <c:v>44091</c:v>
                </c:pt>
                <c:pt idx="1259">
                  <c:v>44090</c:v>
                </c:pt>
                <c:pt idx="1260">
                  <c:v>44089</c:v>
                </c:pt>
                <c:pt idx="1261">
                  <c:v>44088</c:v>
                </c:pt>
                <c:pt idx="1262">
                  <c:v>44085</c:v>
                </c:pt>
                <c:pt idx="1263">
                  <c:v>44084</c:v>
                </c:pt>
                <c:pt idx="1264">
                  <c:v>44083</c:v>
                </c:pt>
                <c:pt idx="1265">
                  <c:v>44082</c:v>
                </c:pt>
                <c:pt idx="1266">
                  <c:v>44081</c:v>
                </c:pt>
                <c:pt idx="1267">
                  <c:v>44078</c:v>
                </c:pt>
                <c:pt idx="1268">
                  <c:v>44077</c:v>
                </c:pt>
                <c:pt idx="1269">
                  <c:v>44076</c:v>
                </c:pt>
                <c:pt idx="1270">
                  <c:v>44075</c:v>
                </c:pt>
                <c:pt idx="1271">
                  <c:v>44074</c:v>
                </c:pt>
              </c:numCache>
            </c:numRef>
          </c:cat>
          <c:val>
            <c:numRef>
              <c:f>'Regiune 5Y PR + TR'!$W$58:$W$1329</c:f>
              <c:numCache>
                <c:formatCode>#,##0.00;\-#,##0.00;#,##0.00;"--"</c:formatCode>
                <c:ptCount val="1272"/>
                <c:pt idx="0">
                  <c:v>261.71896075385388</c:v>
                </c:pt>
                <c:pt idx="1">
                  <c:v>263.85568506339519</c:v>
                </c:pt>
                <c:pt idx="2">
                  <c:v>263.90289392656854</c:v>
                </c:pt>
                <c:pt idx="3">
                  <c:v>266.7830996920963</c:v>
                </c:pt>
                <c:pt idx="4">
                  <c:v>269.96074455121391</c:v>
                </c:pt>
                <c:pt idx="5">
                  <c:v>271.47259095264275</c:v>
                </c:pt>
                <c:pt idx="6">
                  <c:v>272.86327569045915</c:v>
                </c:pt>
                <c:pt idx="7">
                  <c:v>272.72374210472509</c:v>
                </c:pt>
                <c:pt idx="8">
                  <c:v>275.01999981395568</c:v>
                </c:pt>
                <c:pt idx="9">
                  <c:v>271.07840857294394</c:v>
                </c:pt>
                <c:pt idx="10">
                  <c:v>274.8665128696482</c:v>
                </c:pt>
                <c:pt idx="11">
                  <c:v>270.63120343066623</c:v>
                </c:pt>
                <c:pt idx="12">
                  <c:v>267.71890494041963</c:v>
                </c:pt>
                <c:pt idx="13">
                  <c:v>267.53099971163107</c:v>
                </c:pt>
                <c:pt idx="14">
                  <c:v>267.76867191933144</c:v>
                </c:pt>
                <c:pt idx="15">
                  <c:v>267.75774178844893</c:v>
                </c:pt>
                <c:pt idx="16">
                  <c:v>264.09475260695291</c:v>
                </c:pt>
                <c:pt idx="17">
                  <c:v>258.51364173356569</c:v>
                </c:pt>
                <c:pt idx="18">
                  <c:v>256.57249700002831</c:v>
                </c:pt>
                <c:pt idx="19">
                  <c:v>256.29552283234614</c:v>
                </c:pt>
                <c:pt idx="20">
                  <c:v>252.79927628580239</c:v>
                </c:pt>
                <c:pt idx="21">
                  <c:v>256.44552143701031</c:v>
                </c:pt>
                <c:pt idx="22">
                  <c:v>259.93455874829112</c:v>
                </c:pt>
                <c:pt idx="23">
                  <c:v>259.35595947944711</c:v>
                </c:pt>
                <c:pt idx="24">
                  <c:v>258.57480395531246</c:v>
                </c:pt>
                <c:pt idx="25">
                  <c:v>259.51293476339799</c:v>
                </c:pt>
                <c:pt idx="26">
                  <c:v>258.97549790234552</c:v>
                </c:pt>
                <c:pt idx="27">
                  <c:v>255.85273625361665</c:v>
                </c:pt>
                <c:pt idx="28">
                  <c:v>254.7873973265369</c:v>
                </c:pt>
                <c:pt idx="29">
                  <c:v>255.7432023888154</c:v>
                </c:pt>
                <c:pt idx="30">
                  <c:v>254.40833108529267</c:v>
                </c:pt>
                <c:pt idx="31">
                  <c:v>254.46623752337229</c:v>
                </c:pt>
                <c:pt idx="32">
                  <c:v>251.8253318573785</c:v>
                </c:pt>
                <c:pt idx="33">
                  <c:v>252.85392694021493</c:v>
                </c:pt>
                <c:pt idx="34">
                  <c:v>253.83856894354514</c:v>
                </c:pt>
                <c:pt idx="35">
                  <c:v>254.21158872940759</c:v>
                </c:pt>
                <c:pt idx="36">
                  <c:v>255.47180956456256</c:v>
                </c:pt>
                <c:pt idx="37">
                  <c:v>254.48856289708971</c:v>
                </c:pt>
                <c:pt idx="38">
                  <c:v>249.75860689668036</c:v>
                </c:pt>
                <c:pt idx="39">
                  <c:v>249.64070101673508</c:v>
                </c:pt>
                <c:pt idx="40">
                  <c:v>248.29280657854383</c:v>
                </c:pt>
                <c:pt idx="41">
                  <c:v>250.98557222723548</c:v>
                </c:pt>
                <c:pt idx="42">
                  <c:v>249.5048883266206</c:v>
                </c:pt>
                <c:pt idx="43">
                  <c:v>248.78373224435157</c:v>
                </c:pt>
                <c:pt idx="44">
                  <c:v>250.89510795248455</c:v>
                </c:pt>
                <c:pt idx="45">
                  <c:v>250.24883489455951</c:v>
                </c:pt>
                <c:pt idx="46">
                  <c:v>246.7858438526157</c:v>
                </c:pt>
                <c:pt idx="47">
                  <c:v>246.95514460330642</c:v>
                </c:pt>
                <c:pt idx="48">
                  <c:v>247.22653742755921</c:v>
                </c:pt>
                <c:pt idx="49">
                  <c:v>243.89214984046697</c:v>
                </c:pt>
                <c:pt idx="50">
                  <c:v>245.47911182221603</c:v>
                </c:pt>
                <c:pt idx="51">
                  <c:v>243.96424219309625</c:v>
                </c:pt>
                <c:pt idx="52">
                  <c:v>246.70282136910393</c:v>
                </c:pt>
                <c:pt idx="53">
                  <c:v>247.67141701007469</c:v>
                </c:pt>
                <c:pt idx="54">
                  <c:v>249.20489111729231</c:v>
                </c:pt>
                <c:pt idx="55">
                  <c:v>246.63561269197535</c:v>
                </c:pt>
                <c:pt idx="56">
                  <c:v>248.550013488247</c:v>
                </c:pt>
                <c:pt idx="57">
                  <c:v>248.38582896903327</c:v>
                </c:pt>
                <c:pt idx="58">
                  <c:v>248.53373456991139</c:v>
                </c:pt>
                <c:pt idx="59">
                  <c:v>250.89720095627058</c:v>
                </c:pt>
                <c:pt idx="60">
                  <c:v>251.6355661807801</c:v>
                </c:pt>
                <c:pt idx="61">
                  <c:v>249.74744420982168</c:v>
                </c:pt>
                <c:pt idx="62">
                  <c:v>248.43280527623034</c:v>
                </c:pt>
                <c:pt idx="63">
                  <c:v>247.86420591436396</c:v>
                </c:pt>
                <c:pt idx="64">
                  <c:v>248.58443177272807</c:v>
                </c:pt>
                <c:pt idx="65">
                  <c:v>248.04187868019869</c:v>
                </c:pt>
                <c:pt idx="66">
                  <c:v>247.90094975860725</c:v>
                </c:pt>
                <c:pt idx="67">
                  <c:v>248.41071245848912</c:v>
                </c:pt>
                <c:pt idx="68">
                  <c:v>248.55675761155749</c:v>
                </c:pt>
                <c:pt idx="69">
                  <c:v>247.41351243244281</c:v>
                </c:pt>
                <c:pt idx="70">
                  <c:v>243.23238853592093</c:v>
                </c:pt>
                <c:pt idx="71">
                  <c:v>244.40237765230125</c:v>
                </c:pt>
                <c:pt idx="72">
                  <c:v>245.37074073729582</c:v>
                </c:pt>
                <c:pt idx="73">
                  <c:v>246.76886726635132</c:v>
                </c:pt>
                <c:pt idx="74">
                  <c:v>244.78237411745036</c:v>
                </c:pt>
                <c:pt idx="75">
                  <c:v>245.82608533874134</c:v>
                </c:pt>
                <c:pt idx="76">
                  <c:v>244.07121794215897</c:v>
                </c:pt>
                <c:pt idx="77">
                  <c:v>246.22398861405969</c:v>
                </c:pt>
                <c:pt idx="78">
                  <c:v>243.59657119468685</c:v>
                </c:pt>
                <c:pt idx="79">
                  <c:v>243.63098947916788</c:v>
                </c:pt>
                <c:pt idx="80">
                  <c:v>238.77196491195457</c:v>
                </c:pt>
                <c:pt idx="81">
                  <c:v>237.65988223365386</c:v>
                </c:pt>
                <c:pt idx="82">
                  <c:v>234.25177440209882</c:v>
                </c:pt>
                <c:pt idx="83">
                  <c:v>231.6938912196168</c:v>
                </c:pt>
                <c:pt idx="84">
                  <c:v>230.82343420061233</c:v>
                </c:pt>
                <c:pt idx="85">
                  <c:v>227.12114305913457</c:v>
                </c:pt>
                <c:pt idx="86">
                  <c:v>225.97696765611508</c:v>
                </c:pt>
                <c:pt idx="87">
                  <c:v>225.81789936837822</c:v>
                </c:pt>
                <c:pt idx="88">
                  <c:v>223.38699174891417</c:v>
                </c:pt>
                <c:pt idx="89">
                  <c:v>223.89838234062961</c:v>
                </c:pt>
                <c:pt idx="90">
                  <c:v>221.90537762439445</c:v>
                </c:pt>
                <c:pt idx="91">
                  <c:v>221.17864019869609</c:v>
                </c:pt>
                <c:pt idx="92">
                  <c:v>216.23984893163808</c:v>
                </c:pt>
                <c:pt idx="93">
                  <c:v>215.87752672068189</c:v>
                </c:pt>
                <c:pt idx="94">
                  <c:v>215.98892103329294</c:v>
                </c:pt>
                <c:pt idx="95">
                  <c:v>215.5821806308781</c:v>
                </c:pt>
                <c:pt idx="96">
                  <c:v>211.41570776085823</c:v>
                </c:pt>
                <c:pt idx="97">
                  <c:v>204.61763146389353</c:v>
                </c:pt>
                <c:pt idx="98">
                  <c:v>204.58065506367402</c:v>
                </c:pt>
                <c:pt idx="99">
                  <c:v>198.33768988195482</c:v>
                </c:pt>
                <c:pt idx="100">
                  <c:v>204.04763676616983</c:v>
                </c:pt>
                <c:pt idx="101">
                  <c:v>197.74420703063248</c:v>
                </c:pt>
                <c:pt idx="102">
                  <c:v>205.34320610971085</c:v>
                </c:pt>
                <c:pt idx="103">
                  <c:v>218.34215495669829</c:v>
                </c:pt>
                <c:pt idx="104">
                  <c:v>225.21627705788805</c:v>
                </c:pt>
                <c:pt idx="105">
                  <c:v>226.74068148203298</c:v>
                </c:pt>
                <c:pt idx="106">
                  <c:v>222.45420972828182</c:v>
                </c:pt>
                <c:pt idx="107">
                  <c:v>226.53045087952688</c:v>
                </c:pt>
                <c:pt idx="108">
                  <c:v>231.33738290806619</c:v>
                </c:pt>
                <c:pt idx="109">
                  <c:v>232.09691072641206</c:v>
                </c:pt>
                <c:pt idx="110">
                  <c:v>231.65342647975388</c:v>
                </c:pt>
                <c:pt idx="111">
                  <c:v>233.12829648096317</c:v>
                </c:pt>
                <c:pt idx="112">
                  <c:v>231.0715714272427</c:v>
                </c:pt>
                <c:pt idx="113">
                  <c:v>232.44946558636678</c:v>
                </c:pt>
                <c:pt idx="114">
                  <c:v>235.32129933675049</c:v>
                </c:pt>
                <c:pt idx="115">
                  <c:v>236.01454870187266</c:v>
                </c:pt>
                <c:pt idx="116">
                  <c:v>233.67573324899314</c:v>
                </c:pt>
                <c:pt idx="117">
                  <c:v>233.14829629491831</c:v>
                </c:pt>
                <c:pt idx="118">
                  <c:v>227.26881610403635</c:v>
                </c:pt>
                <c:pt idx="119">
                  <c:v>227.83718290992653</c:v>
                </c:pt>
                <c:pt idx="120">
                  <c:v>226.51324173728625</c:v>
                </c:pt>
                <c:pt idx="121">
                  <c:v>227.83532246211672</c:v>
                </c:pt>
                <c:pt idx="122">
                  <c:v>232.76248593036348</c:v>
                </c:pt>
                <c:pt idx="123">
                  <c:v>234.8831638775454</c:v>
                </c:pt>
                <c:pt idx="124">
                  <c:v>230.05111580357402</c:v>
                </c:pt>
                <c:pt idx="125">
                  <c:v>220.19585864317551</c:v>
                </c:pt>
                <c:pt idx="126">
                  <c:v>225.48673965823582</c:v>
                </c:pt>
                <c:pt idx="127">
                  <c:v>224.81953656245065</c:v>
                </c:pt>
                <c:pt idx="128">
                  <c:v>228.23345829341127</c:v>
                </c:pt>
                <c:pt idx="129">
                  <c:v>229.25972781648551</c:v>
                </c:pt>
                <c:pt idx="130">
                  <c:v>222.67746346545621</c:v>
                </c:pt>
                <c:pt idx="131">
                  <c:v>221.21794215867766</c:v>
                </c:pt>
                <c:pt idx="132">
                  <c:v>219.44470283997364</c:v>
                </c:pt>
                <c:pt idx="133">
                  <c:v>218.28843452619054</c:v>
                </c:pt>
                <c:pt idx="134">
                  <c:v>220.32539232193199</c:v>
                </c:pt>
                <c:pt idx="135">
                  <c:v>224.72023516060324</c:v>
                </c:pt>
                <c:pt idx="136">
                  <c:v>222.61769657956677</c:v>
                </c:pt>
                <c:pt idx="137">
                  <c:v>221.34259216193345</c:v>
                </c:pt>
                <c:pt idx="138">
                  <c:v>218.24448144668432</c:v>
                </c:pt>
                <c:pt idx="139">
                  <c:v>214.89358238528024</c:v>
                </c:pt>
                <c:pt idx="140">
                  <c:v>213.32871322127244</c:v>
                </c:pt>
                <c:pt idx="141">
                  <c:v>211.88361038501975</c:v>
                </c:pt>
                <c:pt idx="142">
                  <c:v>210.26199756281346</c:v>
                </c:pt>
                <c:pt idx="143">
                  <c:v>212.46151198593512</c:v>
                </c:pt>
                <c:pt idx="144">
                  <c:v>205.45855387391754</c:v>
                </c:pt>
                <c:pt idx="145">
                  <c:v>205.41250779062531</c:v>
                </c:pt>
                <c:pt idx="146">
                  <c:v>205.48250713946859</c:v>
                </c:pt>
                <c:pt idx="147">
                  <c:v>209.44526097431662</c:v>
                </c:pt>
                <c:pt idx="148">
                  <c:v>208.78015088231749</c:v>
                </c:pt>
                <c:pt idx="149">
                  <c:v>207.02970204928343</c:v>
                </c:pt>
                <c:pt idx="150">
                  <c:v>205.68692384256906</c:v>
                </c:pt>
                <c:pt idx="151">
                  <c:v>207.2236537334538</c:v>
                </c:pt>
                <c:pt idx="152">
                  <c:v>208.40643342852638</c:v>
                </c:pt>
                <c:pt idx="153">
                  <c:v>207.82922949553972</c:v>
                </c:pt>
                <c:pt idx="154">
                  <c:v>205.64552887880129</c:v>
                </c:pt>
                <c:pt idx="155">
                  <c:v>205.99250239532671</c:v>
                </c:pt>
                <c:pt idx="156">
                  <c:v>206.02296722821197</c:v>
                </c:pt>
                <c:pt idx="157">
                  <c:v>204.89925675110015</c:v>
                </c:pt>
                <c:pt idx="158">
                  <c:v>201.92161003153473</c:v>
                </c:pt>
                <c:pt idx="159">
                  <c:v>201.99440005209269</c:v>
                </c:pt>
                <c:pt idx="160">
                  <c:v>199.16675193719144</c:v>
                </c:pt>
                <c:pt idx="161">
                  <c:v>198.48326992307065</c:v>
                </c:pt>
                <c:pt idx="162">
                  <c:v>197.90815899386996</c:v>
                </c:pt>
                <c:pt idx="163">
                  <c:v>197.69257960391084</c:v>
                </c:pt>
                <c:pt idx="164">
                  <c:v>197.22863043134498</c:v>
                </c:pt>
                <c:pt idx="165">
                  <c:v>197.71862587324784</c:v>
                </c:pt>
                <c:pt idx="166">
                  <c:v>199.36349429307649</c:v>
                </c:pt>
                <c:pt idx="167">
                  <c:v>197.87234537353157</c:v>
                </c:pt>
                <c:pt idx="168">
                  <c:v>198.19373773267242</c:v>
                </c:pt>
                <c:pt idx="169">
                  <c:v>198.53117645417268</c:v>
                </c:pt>
                <c:pt idx="170">
                  <c:v>196.76793704244628</c:v>
                </c:pt>
                <c:pt idx="171">
                  <c:v>195.51887889414996</c:v>
                </c:pt>
                <c:pt idx="172">
                  <c:v>194.5495855852505</c:v>
                </c:pt>
                <c:pt idx="173">
                  <c:v>194.49167914717086</c:v>
                </c:pt>
                <c:pt idx="174">
                  <c:v>195.23213737546641</c:v>
                </c:pt>
                <c:pt idx="175">
                  <c:v>194.56749239541972</c:v>
                </c:pt>
                <c:pt idx="176">
                  <c:v>196.36561520357964</c:v>
                </c:pt>
                <c:pt idx="177">
                  <c:v>197.70816085431781</c:v>
                </c:pt>
                <c:pt idx="178">
                  <c:v>197.14979395540522</c:v>
                </c:pt>
                <c:pt idx="179">
                  <c:v>196.56817145887027</c:v>
                </c:pt>
                <c:pt idx="180">
                  <c:v>196.65468228202536</c:v>
                </c:pt>
                <c:pt idx="181">
                  <c:v>195.60329671351903</c:v>
                </c:pt>
                <c:pt idx="182">
                  <c:v>194.2321466777054</c:v>
                </c:pt>
                <c:pt idx="183">
                  <c:v>193.75215114278018</c:v>
                </c:pt>
                <c:pt idx="184">
                  <c:v>192.05681807611106</c:v>
                </c:pt>
                <c:pt idx="185">
                  <c:v>192.32890856829249</c:v>
                </c:pt>
                <c:pt idx="186">
                  <c:v>191.6205430647158</c:v>
                </c:pt>
                <c:pt idx="187">
                  <c:v>191.82542487976866</c:v>
                </c:pt>
                <c:pt idx="188">
                  <c:v>191.24356982725752</c:v>
                </c:pt>
                <c:pt idx="189">
                  <c:v>190.04055776225346</c:v>
                </c:pt>
                <c:pt idx="190">
                  <c:v>190.68241225663024</c:v>
                </c:pt>
                <c:pt idx="191">
                  <c:v>192.02914391494039</c:v>
                </c:pt>
                <c:pt idx="192">
                  <c:v>191.46635845247957</c:v>
                </c:pt>
                <c:pt idx="193">
                  <c:v>191.04357168770534</c:v>
                </c:pt>
                <c:pt idx="194">
                  <c:v>189.82009469679363</c:v>
                </c:pt>
                <c:pt idx="195">
                  <c:v>189.97613975683959</c:v>
                </c:pt>
                <c:pt idx="196">
                  <c:v>193.50610691993575</c:v>
                </c:pt>
                <c:pt idx="197">
                  <c:v>192.72448628384862</c:v>
                </c:pt>
                <c:pt idx="198">
                  <c:v>191.75077441140095</c:v>
                </c:pt>
                <c:pt idx="199">
                  <c:v>187.59313866847759</c:v>
                </c:pt>
                <c:pt idx="200">
                  <c:v>189.79846699100483</c:v>
                </c:pt>
                <c:pt idx="201">
                  <c:v>193.39238704756247</c:v>
                </c:pt>
                <c:pt idx="202">
                  <c:v>192.41495427949519</c:v>
                </c:pt>
                <c:pt idx="203">
                  <c:v>192.96076315569169</c:v>
                </c:pt>
                <c:pt idx="204">
                  <c:v>190.56148314899409</c:v>
                </c:pt>
                <c:pt idx="205">
                  <c:v>192.87518255644144</c:v>
                </c:pt>
                <c:pt idx="206">
                  <c:v>191.47147468395659</c:v>
                </c:pt>
                <c:pt idx="207">
                  <c:v>191.24659305494848</c:v>
                </c:pt>
                <c:pt idx="208">
                  <c:v>191.14147775369545</c:v>
                </c:pt>
                <c:pt idx="209">
                  <c:v>192.17425884410392</c:v>
                </c:pt>
                <c:pt idx="210">
                  <c:v>194.69516562636639</c:v>
                </c:pt>
                <c:pt idx="211">
                  <c:v>195.36283383410401</c:v>
                </c:pt>
                <c:pt idx="212">
                  <c:v>194.20354229262998</c:v>
                </c:pt>
                <c:pt idx="213">
                  <c:v>192.39076845796797</c:v>
                </c:pt>
                <c:pt idx="214">
                  <c:v>192.82564813350589</c:v>
                </c:pt>
                <c:pt idx="215">
                  <c:v>194.21470497948872</c:v>
                </c:pt>
                <c:pt idx="216">
                  <c:v>195.15167300769312</c:v>
                </c:pt>
                <c:pt idx="217">
                  <c:v>196.60375252323254</c:v>
                </c:pt>
                <c:pt idx="218">
                  <c:v>195.71329569027284</c:v>
                </c:pt>
                <c:pt idx="219">
                  <c:v>195.83817824950486</c:v>
                </c:pt>
                <c:pt idx="220">
                  <c:v>194.57098073506307</c:v>
                </c:pt>
                <c:pt idx="221">
                  <c:v>195.00609296657723</c:v>
                </c:pt>
                <c:pt idx="222">
                  <c:v>195.91724728142083</c:v>
                </c:pt>
                <c:pt idx="223">
                  <c:v>195.34515957991107</c:v>
                </c:pt>
                <c:pt idx="224">
                  <c:v>195.70910968270081</c:v>
                </c:pt>
                <c:pt idx="225">
                  <c:v>193.82703416712422</c:v>
                </c:pt>
                <c:pt idx="226">
                  <c:v>195.78794615864058</c:v>
                </c:pt>
                <c:pt idx="227">
                  <c:v>195.61725007209259</c:v>
                </c:pt>
                <c:pt idx="228">
                  <c:v>194.22958856196712</c:v>
                </c:pt>
                <c:pt idx="229">
                  <c:v>195.82329466702657</c:v>
                </c:pt>
                <c:pt idx="230">
                  <c:v>196.00096743286133</c:v>
                </c:pt>
                <c:pt idx="231">
                  <c:v>198.10234323401664</c:v>
                </c:pt>
                <c:pt idx="232">
                  <c:v>197.70955619017519</c:v>
                </c:pt>
                <c:pt idx="233">
                  <c:v>196.07701323708636</c:v>
                </c:pt>
                <c:pt idx="234">
                  <c:v>194.66260778969516</c:v>
                </c:pt>
                <c:pt idx="235">
                  <c:v>194.58144575399319</c:v>
                </c:pt>
                <c:pt idx="236">
                  <c:v>194.79237402442789</c:v>
                </c:pt>
                <c:pt idx="237">
                  <c:v>195.95515390554527</c:v>
                </c:pt>
                <c:pt idx="238">
                  <c:v>197.93792615882666</c:v>
                </c:pt>
                <c:pt idx="239">
                  <c:v>195.38050808829709</c:v>
                </c:pt>
                <c:pt idx="240">
                  <c:v>195.13562664533376</c:v>
                </c:pt>
                <c:pt idx="241">
                  <c:v>194.84586189895933</c:v>
                </c:pt>
                <c:pt idx="242">
                  <c:v>195.26725332787626</c:v>
                </c:pt>
                <c:pt idx="243">
                  <c:v>194.17237979181613</c:v>
                </c:pt>
                <c:pt idx="244">
                  <c:v>192.56123198853987</c:v>
                </c:pt>
                <c:pt idx="245">
                  <c:v>193.82517371931448</c:v>
                </c:pt>
                <c:pt idx="246">
                  <c:v>195.92259606887404</c:v>
                </c:pt>
                <c:pt idx="247">
                  <c:v>194.10842689835468</c:v>
                </c:pt>
                <c:pt idx="248">
                  <c:v>197.5376973237461</c:v>
                </c:pt>
                <c:pt idx="249">
                  <c:v>196.59189216844521</c:v>
                </c:pt>
                <c:pt idx="250">
                  <c:v>197.91071710960853</c:v>
                </c:pt>
                <c:pt idx="251">
                  <c:v>202.48113971032853</c:v>
                </c:pt>
                <c:pt idx="252">
                  <c:v>202.16230546692611</c:v>
                </c:pt>
                <c:pt idx="253">
                  <c:v>200.86627101143267</c:v>
                </c:pt>
                <c:pt idx="254">
                  <c:v>200.54952977181628</c:v>
                </c:pt>
                <c:pt idx="255">
                  <c:v>200.39046148407945</c:v>
                </c:pt>
                <c:pt idx="256">
                  <c:v>200.25464879396495</c:v>
                </c:pt>
                <c:pt idx="257">
                  <c:v>199.97837229421143</c:v>
                </c:pt>
                <c:pt idx="258">
                  <c:v>198.02071608636217</c:v>
                </c:pt>
                <c:pt idx="259">
                  <c:v>198.53512990576851</c:v>
                </c:pt>
                <c:pt idx="260">
                  <c:v>197.21839796839117</c:v>
                </c:pt>
                <c:pt idx="261">
                  <c:v>198.70396554450679</c:v>
                </c:pt>
                <c:pt idx="262">
                  <c:v>196.59747351187451</c:v>
                </c:pt>
                <c:pt idx="263">
                  <c:v>196.73584431772747</c:v>
                </c:pt>
                <c:pt idx="264">
                  <c:v>194.99818606338565</c:v>
                </c:pt>
                <c:pt idx="265">
                  <c:v>193.29494609352491</c:v>
                </c:pt>
                <c:pt idx="266">
                  <c:v>193.39261960353875</c:v>
                </c:pt>
                <c:pt idx="267">
                  <c:v>193.03192528441616</c:v>
                </c:pt>
                <c:pt idx="268">
                  <c:v>192.11565473809563</c:v>
                </c:pt>
                <c:pt idx="269">
                  <c:v>192.5937898252111</c:v>
                </c:pt>
                <c:pt idx="270">
                  <c:v>187.98150714877085</c:v>
                </c:pt>
                <c:pt idx="271">
                  <c:v>186.64477539743831</c:v>
                </c:pt>
                <c:pt idx="272">
                  <c:v>191.16822169096113</c:v>
                </c:pt>
                <c:pt idx="273">
                  <c:v>197.53374387215018</c:v>
                </c:pt>
                <c:pt idx="274">
                  <c:v>200.59232007144132</c:v>
                </c:pt>
                <c:pt idx="275">
                  <c:v>200.69627259281324</c:v>
                </c:pt>
                <c:pt idx="276">
                  <c:v>198.53303690198246</c:v>
                </c:pt>
                <c:pt idx="277">
                  <c:v>199.00628831359725</c:v>
                </c:pt>
                <c:pt idx="278">
                  <c:v>198.86931284360159</c:v>
                </c:pt>
                <c:pt idx="279">
                  <c:v>199.38651733472264</c:v>
                </c:pt>
                <c:pt idx="280">
                  <c:v>199.77186258732493</c:v>
                </c:pt>
                <c:pt idx="281">
                  <c:v>199.80721109571093</c:v>
                </c:pt>
                <c:pt idx="282">
                  <c:v>199.00977665324061</c:v>
                </c:pt>
                <c:pt idx="283">
                  <c:v>199.33419224007238</c:v>
                </c:pt>
                <c:pt idx="284">
                  <c:v>199.17326350452575</c:v>
                </c:pt>
                <c:pt idx="285">
                  <c:v>199.62814299401884</c:v>
                </c:pt>
                <c:pt idx="286">
                  <c:v>199.69558422712365</c:v>
                </c:pt>
                <c:pt idx="287">
                  <c:v>200.88068948195851</c:v>
                </c:pt>
                <c:pt idx="288">
                  <c:v>199.75790922875154</c:v>
                </c:pt>
                <c:pt idx="289">
                  <c:v>198.40164277541624</c:v>
                </c:pt>
                <c:pt idx="290">
                  <c:v>197.52072073748167</c:v>
                </c:pt>
                <c:pt idx="291">
                  <c:v>200.6374359308287</c:v>
                </c:pt>
                <c:pt idx="292">
                  <c:v>200.67185421530976</c:v>
                </c:pt>
                <c:pt idx="293">
                  <c:v>200.85720132835991</c:v>
                </c:pt>
                <c:pt idx="294">
                  <c:v>199.14628701128379</c:v>
                </c:pt>
                <c:pt idx="295">
                  <c:v>198.0469949116754</c:v>
                </c:pt>
                <c:pt idx="296">
                  <c:v>197.42048911172935</c:v>
                </c:pt>
                <c:pt idx="297">
                  <c:v>195.12841741007077</c:v>
                </c:pt>
                <c:pt idx="298">
                  <c:v>194.68074715584058</c:v>
                </c:pt>
                <c:pt idx="299">
                  <c:v>194.48958614338486</c:v>
                </c:pt>
                <c:pt idx="300">
                  <c:v>195.29678793685656</c:v>
                </c:pt>
                <c:pt idx="301">
                  <c:v>195.62748253504634</c:v>
                </c:pt>
                <c:pt idx="302">
                  <c:v>194.16237988483843</c:v>
                </c:pt>
                <c:pt idx="303">
                  <c:v>196.28236016409164</c:v>
                </c:pt>
                <c:pt idx="304">
                  <c:v>194.39493586106192</c:v>
                </c:pt>
                <c:pt idx="305">
                  <c:v>194.05400879991834</c:v>
                </c:pt>
                <c:pt idx="306">
                  <c:v>192.41867517511486</c:v>
                </c:pt>
                <c:pt idx="307">
                  <c:v>191.07310629668581</c:v>
                </c:pt>
                <c:pt idx="308">
                  <c:v>194.82772253281385</c:v>
                </c:pt>
                <c:pt idx="309">
                  <c:v>197.70653296248426</c:v>
                </c:pt>
                <c:pt idx="310">
                  <c:v>195.05958084110864</c:v>
                </c:pt>
                <c:pt idx="311">
                  <c:v>197.18909591538701</c:v>
                </c:pt>
                <c:pt idx="312">
                  <c:v>197.53234853629286</c:v>
                </c:pt>
                <c:pt idx="313">
                  <c:v>198.24769071915628</c:v>
                </c:pt>
                <c:pt idx="314">
                  <c:v>196.94305169254255</c:v>
                </c:pt>
                <c:pt idx="315">
                  <c:v>194.89841954958575</c:v>
                </c:pt>
                <c:pt idx="316">
                  <c:v>198.00769295169368</c:v>
                </c:pt>
                <c:pt idx="317">
                  <c:v>197.35211765471971</c:v>
                </c:pt>
                <c:pt idx="318">
                  <c:v>195.39422889089428</c:v>
                </c:pt>
                <c:pt idx="319">
                  <c:v>195.36143849824677</c:v>
                </c:pt>
                <c:pt idx="320">
                  <c:v>198.51187430814619</c:v>
                </c:pt>
                <c:pt idx="321">
                  <c:v>198.79140659156681</c:v>
                </c:pt>
                <c:pt idx="322">
                  <c:v>197.72374210472483</c:v>
                </c:pt>
                <c:pt idx="323">
                  <c:v>198.82280164835694</c:v>
                </c:pt>
                <c:pt idx="324">
                  <c:v>198.3435037813604</c:v>
                </c:pt>
                <c:pt idx="325">
                  <c:v>199.22093747965158</c:v>
                </c:pt>
                <c:pt idx="326">
                  <c:v>198.61861750123279</c:v>
                </c:pt>
                <c:pt idx="327">
                  <c:v>197.90094975860714</c:v>
                </c:pt>
                <c:pt idx="328">
                  <c:v>195.64422656533452</c:v>
                </c:pt>
                <c:pt idx="329">
                  <c:v>195.8660849666517</c:v>
                </c:pt>
                <c:pt idx="330">
                  <c:v>196.41328917870555</c:v>
                </c:pt>
                <c:pt idx="331">
                  <c:v>194.53051599520026</c:v>
                </c:pt>
                <c:pt idx="332">
                  <c:v>194.52726021153313</c:v>
                </c:pt>
                <c:pt idx="333">
                  <c:v>193.38494525632339</c:v>
                </c:pt>
                <c:pt idx="334">
                  <c:v>191.43821917935668</c:v>
                </c:pt>
                <c:pt idx="335">
                  <c:v>192.02588813127343</c:v>
                </c:pt>
                <c:pt idx="336">
                  <c:v>189.44219123543058</c:v>
                </c:pt>
                <c:pt idx="337">
                  <c:v>188.20220277020701</c:v>
                </c:pt>
                <c:pt idx="338">
                  <c:v>188.1705751574406</c:v>
                </c:pt>
                <c:pt idx="339">
                  <c:v>186.52314862187347</c:v>
                </c:pt>
                <c:pt idx="340">
                  <c:v>186.6780309020383</c:v>
                </c:pt>
                <c:pt idx="341">
                  <c:v>185.83524804420441</c:v>
                </c:pt>
                <c:pt idx="342">
                  <c:v>186.36291755425549</c:v>
                </c:pt>
                <c:pt idx="343">
                  <c:v>187.29849024660254</c:v>
                </c:pt>
                <c:pt idx="344">
                  <c:v>187.32942019144025</c:v>
                </c:pt>
                <c:pt idx="345">
                  <c:v>185.93338666617072</c:v>
                </c:pt>
                <c:pt idx="346">
                  <c:v>185.03432526209076</c:v>
                </c:pt>
                <c:pt idx="347">
                  <c:v>185.10618505874382</c:v>
                </c:pt>
                <c:pt idx="348">
                  <c:v>183.51550218137521</c:v>
                </c:pt>
                <c:pt idx="349">
                  <c:v>182.96294918186823</c:v>
                </c:pt>
                <c:pt idx="350">
                  <c:v>185.1515334741074</c:v>
                </c:pt>
                <c:pt idx="351">
                  <c:v>185.96664217077068</c:v>
                </c:pt>
                <c:pt idx="352">
                  <c:v>185.44432144817276</c:v>
                </c:pt>
                <c:pt idx="353">
                  <c:v>186.51035804318116</c:v>
                </c:pt>
                <c:pt idx="354">
                  <c:v>186.21570962130602</c:v>
                </c:pt>
                <c:pt idx="355">
                  <c:v>185.97524674189094</c:v>
                </c:pt>
                <c:pt idx="356">
                  <c:v>184.64386377801154</c:v>
                </c:pt>
                <c:pt idx="357">
                  <c:v>184.91944260983632</c:v>
                </c:pt>
                <c:pt idx="358">
                  <c:v>183.83875498832583</c:v>
                </c:pt>
                <c:pt idx="359">
                  <c:v>183.1173663500806</c:v>
                </c:pt>
                <c:pt idx="360">
                  <c:v>183.048064669166</c:v>
                </c:pt>
                <c:pt idx="361">
                  <c:v>183.048064669166</c:v>
                </c:pt>
                <c:pt idx="362">
                  <c:v>182.40876829052763</c:v>
                </c:pt>
                <c:pt idx="363">
                  <c:v>181.14947767927751</c:v>
                </c:pt>
                <c:pt idx="364">
                  <c:v>181.00482786206649</c:v>
                </c:pt>
                <c:pt idx="365">
                  <c:v>180.5322741183804</c:v>
                </c:pt>
                <c:pt idx="366">
                  <c:v>179.72530488088495</c:v>
                </c:pt>
                <c:pt idx="367">
                  <c:v>178.18578431828553</c:v>
                </c:pt>
                <c:pt idx="368">
                  <c:v>178.18392387047572</c:v>
                </c:pt>
                <c:pt idx="369">
                  <c:v>176.91579613212912</c:v>
                </c:pt>
                <c:pt idx="370">
                  <c:v>175.92650300927446</c:v>
                </c:pt>
                <c:pt idx="371">
                  <c:v>175.11465009627833</c:v>
                </c:pt>
                <c:pt idx="372">
                  <c:v>175.49069310983168</c:v>
                </c:pt>
                <c:pt idx="373">
                  <c:v>173.54792048446078</c:v>
                </c:pt>
                <c:pt idx="374">
                  <c:v>172.98699546980976</c:v>
                </c:pt>
                <c:pt idx="375">
                  <c:v>174.29721583985284</c:v>
                </c:pt>
                <c:pt idx="376">
                  <c:v>174.68209598050268</c:v>
                </c:pt>
                <c:pt idx="377">
                  <c:v>174.91162872903527</c:v>
                </c:pt>
                <c:pt idx="378">
                  <c:v>173.88280109022259</c:v>
                </c:pt>
                <c:pt idx="379">
                  <c:v>173.94861443149384</c:v>
                </c:pt>
                <c:pt idx="380">
                  <c:v>174.29954139961507</c:v>
                </c:pt>
                <c:pt idx="381">
                  <c:v>172.72862578022549</c:v>
                </c:pt>
                <c:pt idx="382">
                  <c:v>174.82279234611792</c:v>
                </c:pt>
                <c:pt idx="383">
                  <c:v>175.22743974474679</c:v>
                </c:pt>
                <c:pt idx="384">
                  <c:v>174.16349615352439</c:v>
                </c:pt>
                <c:pt idx="385">
                  <c:v>174.62256165058955</c:v>
                </c:pt>
                <c:pt idx="386">
                  <c:v>176.09092008446456</c:v>
                </c:pt>
                <c:pt idx="387">
                  <c:v>175.64580794597285</c:v>
                </c:pt>
                <c:pt idx="388">
                  <c:v>175.15348694430773</c:v>
                </c:pt>
                <c:pt idx="389">
                  <c:v>175.07511558032044</c:v>
                </c:pt>
                <c:pt idx="390">
                  <c:v>175.75138835917832</c:v>
                </c:pt>
                <c:pt idx="391">
                  <c:v>173.96489334982957</c:v>
                </c:pt>
                <c:pt idx="392">
                  <c:v>173.66443102854882</c:v>
                </c:pt>
                <c:pt idx="393">
                  <c:v>173.77163933358784</c:v>
                </c:pt>
                <c:pt idx="394">
                  <c:v>174.74511865005931</c:v>
                </c:pt>
                <c:pt idx="395">
                  <c:v>173.28676012316188</c:v>
                </c:pt>
                <c:pt idx="396">
                  <c:v>173.80605761806891</c:v>
                </c:pt>
                <c:pt idx="397">
                  <c:v>174.3200063255228</c:v>
                </c:pt>
                <c:pt idx="398">
                  <c:v>176.7162631045295</c:v>
                </c:pt>
                <c:pt idx="399">
                  <c:v>176.34138287085727</c:v>
                </c:pt>
                <c:pt idx="400">
                  <c:v>177.41253569734261</c:v>
                </c:pt>
                <c:pt idx="401">
                  <c:v>177.91741472172379</c:v>
                </c:pt>
                <c:pt idx="402">
                  <c:v>178.22206305057654</c:v>
                </c:pt>
                <c:pt idx="403">
                  <c:v>178.1453195784228</c:v>
                </c:pt>
                <c:pt idx="404">
                  <c:v>177.73090482879255</c:v>
                </c:pt>
                <c:pt idx="405">
                  <c:v>178.17531929935561</c:v>
                </c:pt>
                <c:pt idx="406">
                  <c:v>177.26835099208404</c:v>
                </c:pt>
                <c:pt idx="407">
                  <c:v>176.92230769946352</c:v>
                </c:pt>
                <c:pt idx="408">
                  <c:v>174.50605110650162</c:v>
                </c:pt>
                <c:pt idx="409">
                  <c:v>173.81768541688012</c:v>
                </c:pt>
                <c:pt idx="410">
                  <c:v>172.44188426154204</c:v>
                </c:pt>
                <c:pt idx="411">
                  <c:v>172.38537315931976</c:v>
                </c:pt>
                <c:pt idx="412">
                  <c:v>171.54793908893902</c:v>
                </c:pt>
                <c:pt idx="413">
                  <c:v>174.47605138556884</c:v>
                </c:pt>
                <c:pt idx="414">
                  <c:v>175.84348052576289</c:v>
                </c:pt>
                <c:pt idx="415">
                  <c:v>175.23813731965316</c:v>
                </c:pt>
                <c:pt idx="416">
                  <c:v>175.21837006167416</c:v>
                </c:pt>
                <c:pt idx="417">
                  <c:v>176.41324266751039</c:v>
                </c:pt>
                <c:pt idx="418">
                  <c:v>176.67068213318976</c:v>
                </c:pt>
                <c:pt idx="419">
                  <c:v>176.62696160965976</c:v>
                </c:pt>
                <c:pt idx="420">
                  <c:v>176.86091292174058</c:v>
                </c:pt>
                <c:pt idx="421">
                  <c:v>176.34952233002514</c:v>
                </c:pt>
                <c:pt idx="422">
                  <c:v>174.15349624654684</c:v>
                </c:pt>
                <c:pt idx="423">
                  <c:v>175.9292936809893</c:v>
                </c:pt>
                <c:pt idx="424">
                  <c:v>177.11277104399059</c:v>
                </c:pt>
                <c:pt idx="425">
                  <c:v>176.03464153821855</c:v>
                </c:pt>
                <c:pt idx="426">
                  <c:v>177.29904838094561</c:v>
                </c:pt>
                <c:pt idx="427">
                  <c:v>175.70487716393365</c:v>
                </c:pt>
                <c:pt idx="428">
                  <c:v>175.3388340573579</c:v>
                </c:pt>
                <c:pt idx="429">
                  <c:v>175.18697500488395</c:v>
                </c:pt>
                <c:pt idx="430">
                  <c:v>174.39837768951014</c:v>
                </c:pt>
                <c:pt idx="431">
                  <c:v>173.4718746802358</c:v>
                </c:pt>
                <c:pt idx="432">
                  <c:v>173.83442944716819</c:v>
                </c:pt>
                <c:pt idx="433">
                  <c:v>173.04839024753281</c:v>
                </c:pt>
                <c:pt idx="434">
                  <c:v>170.04260425484438</c:v>
                </c:pt>
                <c:pt idx="435">
                  <c:v>170.10632459232963</c:v>
                </c:pt>
                <c:pt idx="436">
                  <c:v>170.42957739928025</c:v>
                </c:pt>
                <c:pt idx="437">
                  <c:v>171.27561604078124</c:v>
                </c:pt>
                <c:pt idx="438">
                  <c:v>169.6477242072169</c:v>
                </c:pt>
                <c:pt idx="439">
                  <c:v>170.48934428516964</c:v>
                </c:pt>
                <c:pt idx="440">
                  <c:v>170.81236453614406</c:v>
                </c:pt>
                <c:pt idx="441">
                  <c:v>170.80957386442938</c:v>
                </c:pt>
                <c:pt idx="442">
                  <c:v>171.01352545557737</c:v>
                </c:pt>
                <c:pt idx="443">
                  <c:v>169.67842159607838</c:v>
                </c:pt>
                <c:pt idx="444">
                  <c:v>169.08354340889872</c:v>
                </c:pt>
                <c:pt idx="445">
                  <c:v>168.4800606505988</c:v>
                </c:pt>
                <c:pt idx="446">
                  <c:v>167.4328610896645</c:v>
                </c:pt>
                <c:pt idx="447">
                  <c:v>167.76355568785425</c:v>
                </c:pt>
                <c:pt idx="448">
                  <c:v>167.20751434870394</c:v>
                </c:pt>
                <c:pt idx="449">
                  <c:v>167.2803043692619</c:v>
                </c:pt>
                <c:pt idx="450">
                  <c:v>167.2812345931668</c:v>
                </c:pt>
                <c:pt idx="451">
                  <c:v>168.52610673389106</c:v>
                </c:pt>
                <c:pt idx="452">
                  <c:v>168.38517781229962</c:v>
                </c:pt>
                <c:pt idx="453">
                  <c:v>167.75402089282909</c:v>
                </c:pt>
                <c:pt idx="454">
                  <c:v>168.96610264090583</c:v>
                </c:pt>
                <c:pt idx="455">
                  <c:v>167.63867312862223</c:v>
                </c:pt>
                <c:pt idx="456">
                  <c:v>166.02519976558375</c:v>
                </c:pt>
                <c:pt idx="457">
                  <c:v>164.75637435930847</c:v>
                </c:pt>
                <c:pt idx="458">
                  <c:v>164.67358443177289</c:v>
                </c:pt>
                <c:pt idx="459">
                  <c:v>162.66523102110696</c:v>
                </c:pt>
                <c:pt idx="460">
                  <c:v>162.57360396647488</c:v>
                </c:pt>
                <c:pt idx="461">
                  <c:v>164.55474832792271</c:v>
                </c:pt>
                <c:pt idx="462">
                  <c:v>163.86684775025367</c:v>
                </c:pt>
                <c:pt idx="463">
                  <c:v>161.21687240118715</c:v>
                </c:pt>
                <c:pt idx="464">
                  <c:v>158.06108780383457</c:v>
                </c:pt>
                <c:pt idx="465">
                  <c:v>158.68154714839881</c:v>
                </c:pt>
                <c:pt idx="466">
                  <c:v>157.38039646142846</c:v>
                </c:pt>
                <c:pt idx="467">
                  <c:v>155.3478572292353</c:v>
                </c:pt>
                <c:pt idx="468">
                  <c:v>155.54320424926303</c:v>
                </c:pt>
                <c:pt idx="469">
                  <c:v>155.88366619845419</c:v>
                </c:pt>
                <c:pt idx="470">
                  <c:v>155.56320406321822</c:v>
                </c:pt>
                <c:pt idx="471">
                  <c:v>156.05575762085954</c:v>
                </c:pt>
                <c:pt idx="472">
                  <c:v>158.51759518516127</c:v>
                </c:pt>
                <c:pt idx="473">
                  <c:v>159.72130491809401</c:v>
                </c:pt>
                <c:pt idx="474">
                  <c:v>161.85895945154022</c:v>
                </c:pt>
                <c:pt idx="475">
                  <c:v>162.4324424889073</c:v>
                </c:pt>
                <c:pt idx="476">
                  <c:v>161.86384312704089</c:v>
                </c:pt>
                <c:pt idx="477">
                  <c:v>162.83336899191656</c:v>
                </c:pt>
                <c:pt idx="478">
                  <c:v>162.99313494758209</c:v>
                </c:pt>
                <c:pt idx="479">
                  <c:v>162.01267895182389</c:v>
                </c:pt>
                <c:pt idx="480">
                  <c:v>158.97898624198862</c:v>
                </c:pt>
                <c:pt idx="481">
                  <c:v>160.45269346331679</c:v>
                </c:pt>
                <c:pt idx="482">
                  <c:v>158.9838699174893</c:v>
                </c:pt>
                <c:pt idx="483">
                  <c:v>158.42736346638651</c:v>
                </c:pt>
                <c:pt idx="484">
                  <c:v>159.11107803648355</c:v>
                </c:pt>
                <c:pt idx="485">
                  <c:v>160.86641054501834</c:v>
                </c:pt>
                <c:pt idx="486">
                  <c:v>162.92918205412059</c:v>
                </c:pt>
                <c:pt idx="487">
                  <c:v>162.09151542776362</c:v>
                </c:pt>
                <c:pt idx="488">
                  <c:v>160.62478488572216</c:v>
                </c:pt>
                <c:pt idx="489">
                  <c:v>160.27176491381493</c:v>
                </c:pt>
                <c:pt idx="490">
                  <c:v>161.37594068892398</c:v>
                </c:pt>
                <c:pt idx="491">
                  <c:v>162.45476786262469</c:v>
                </c:pt>
                <c:pt idx="492">
                  <c:v>162.65290555436712</c:v>
                </c:pt>
                <c:pt idx="493">
                  <c:v>165.18474246751211</c:v>
                </c:pt>
                <c:pt idx="494">
                  <c:v>163.42103794383326</c:v>
                </c:pt>
                <c:pt idx="495">
                  <c:v>162.60546413521752</c:v>
                </c:pt>
                <c:pt idx="496">
                  <c:v>163.67033795034482</c:v>
                </c:pt>
                <c:pt idx="497">
                  <c:v>164.02545092603805</c:v>
                </c:pt>
                <c:pt idx="498">
                  <c:v>161.77593696802836</c:v>
                </c:pt>
                <c:pt idx="499">
                  <c:v>162.73174203030683</c:v>
                </c:pt>
                <c:pt idx="500">
                  <c:v>161.96221430498332</c:v>
                </c:pt>
                <c:pt idx="501">
                  <c:v>161.67198444665644</c:v>
                </c:pt>
                <c:pt idx="502">
                  <c:v>161.47942809834339</c:v>
                </c:pt>
                <c:pt idx="503">
                  <c:v>163.31638775453263</c:v>
                </c:pt>
                <c:pt idx="504">
                  <c:v>164.22382117375662</c:v>
                </c:pt>
                <c:pt idx="505">
                  <c:v>163.49452563231981</c:v>
                </c:pt>
                <c:pt idx="506">
                  <c:v>163.06662263606862</c:v>
                </c:pt>
                <c:pt idx="507">
                  <c:v>162.20965386368508</c:v>
                </c:pt>
                <c:pt idx="508">
                  <c:v>162.9508097599093</c:v>
                </c:pt>
                <c:pt idx="509">
                  <c:v>162.15360787341521</c:v>
                </c:pt>
                <c:pt idx="510">
                  <c:v>160.83780615994277</c:v>
                </c:pt>
                <c:pt idx="511">
                  <c:v>159.36944772606773</c:v>
                </c:pt>
                <c:pt idx="512">
                  <c:v>159.1203802755324</c:v>
                </c:pt>
                <c:pt idx="513">
                  <c:v>159.35247113980344</c:v>
                </c:pt>
                <c:pt idx="514">
                  <c:v>161.4057078538805</c:v>
                </c:pt>
                <c:pt idx="515">
                  <c:v>160.2131608078065</c:v>
                </c:pt>
                <c:pt idx="516">
                  <c:v>160.3138575455113</c:v>
                </c:pt>
                <c:pt idx="517">
                  <c:v>160.74478376945339</c:v>
                </c:pt>
                <c:pt idx="518">
                  <c:v>161.52105561808733</c:v>
                </c:pt>
                <c:pt idx="519">
                  <c:v>160.68617966344505</c:v>
                </c:pt>
                <c:pt idx="520">
                  <c:v>161.91035432228543</c:v>
                </c:pt>
                <c:pt idx="521">
                  <c:v>161.84965721249111</c:v>
                </c:pt>
                <c:pt idx="522">
                  <c:v>163.14592422396078</c:v>
                </c:pt>
                <c:pt idx="523">
                  <c:v>163.72754672049572</c:v>
                </c:pt>
                <c:pt idx="524">
                  <c:v>162.89732188537789</c:v>
                </c:pt>
                <c:pt idx="525">
                  <c:v>164.89730328089979</c:v>
                </c:pt>
                <c:pt idx="526">
                  <c:v>164.56870168649604</c:v>
                </c:pt>
                <c:pt idx="527">
                  <c:v>164.2245188416853</c:v>
                </c:pt>
                <c:pt idx="528">
                  <c:v>163.62917554255318</c:v>
                </c:pt>
                <c:pt idx="529">
                  <c:v>166.00729295541447</c:v>
                </c:pt>
                <c:pt idx="530">
                  <c:v>166.93263318480768</c:v>
                </c:pt>
                <c:pt idx="531">
                  <c:v>165.31636915005453</c:v>
                </c:pt>
                <c:pt idx="532">
                  <c:v>165.87287560115732</c:v>
                </c:pt>
                <c:pt idx="533">
                  <c:v>165.38194993534955</c:v>
                </c:pt>
                <c:pt idx="534">
                  <c:v>166.69961209663177</c:v>
                </c:pt>
                <c:pt idx="535">
                  <c:v>166.09775723016543</c:v>
                </c:pt>
                <c:pt idx="536">
                  <c:v>165.14892884717364</c:v>
                </c:pt>
                <c:pt idx="537">
                  <c:v>164.55474832792265</c:v>
                </c:pt>
                <c:pt idx="538">
                  <c:v>163.81661565938933</c:v>
                </c:pt>
                <c:pt idx="539">
                  <c:v>162.84383401084651</c:v>
                </c:pt>
                <c:pt idx="540">
                  <c:v>162.26337429419272</c:v>
                </c:pt>
                <c:pt idx="541">
                  <c:v>162.51569752839518</c:v>
                </c:pt>
                <c:pt idx="542">
                  <c:v>162.77988111738506</c:v>
                </c:pt>
                <c:pt idx="543">
                  <c:v>161.85035488041981</c:v>
                </c:pt>
                <c:pt idx="544">
                  <c:v>159.28689035450839</c:v>
                </c:pt>
                <c:pt idx="545">
                  <c:v>158.83573176063484</c:v>
                </c:pt>
                <c:pt idx="546">
                  <c:v>159.51339987535005</c:v>
                </c:pt>
                <c:pt idx="547">
                  <c:v>158.80875526739291</c:v>
                </c:pt>
                <c:pt idx="548">
                  <c:v>161.73593734011783</c:v>
                </c:pt>
                <c:pt idx="549">
                  <c:v>164.19079822513285</c:v>
                </c:pt>
                <c:pt idx="550">
                  <c:v>162.7808113412899</c:v>
                </c:pt>
                <c:pt idx="551">
                  <c:v>161.57779927628584</c:v>
                </c:pt>
                <c:pt idx="552">
                  <c:v>159.33688988939645</c:v>
                </c:pt>
                <c:pt idx="553">
                  <c:v>158.66038455456234</c:v>
                </c:pt>
                <c:pt idx="554">
                  <c:v>157.84132240630325</c:v>
                </c:pt>
                <c:pt idx="555">
                  <c:v>157.57132491790779</c:v>
                </c:pt>
                <c:pt idx="556">
                  <c:v>156.52738114064059</c:v>
                </c:pt>
                <c:pt idx="557">
                  <c:v>158.33782941554037</c:v>
                </c:pt>
                <c:pt idx="558">
                  <c:v>160.31199709770146</c:v>
                </c:pt>
                <c:pt idx="559">
                  <c:v>160.66222639789402</c:v>
                </c:pt>
                <c:pt idx="560">
                  <c:v>161.57082259699914</c:v>
                </c:pt>
                <c:pt idx="561">
                  <c:v>162.97662347327008</c:v>
                </c:pt>
                <c:pt idx="562">
                  <c:v>162.99104194379595</c:v>
                </c:pt>
                <c:pt idx="563">
                  <c:v>164.09754327866725</c:v>
                </c:pt>
                <c:pt idx="564">
                  <c:v>162.75964874745355</c:v>
                </c:pt>
                <c:pt idx="565">
                  <c:v>162.05663203133</c:v>
                </c:pt>
                <c:pt idx="566">
                  <c:v>161.52198584199223</c:v>
                </c:pt>
                <c:pt idx="567">
                  <c:v>161.4961721286314</c:v>
                </c:pt>
                <c:pt idx="568">
                  <c:v>160.37990344275872</c:v>
                </c:pt>
                <c:pt idx="569">
                  <c:v>159.83014111496644</c:v>
                </c:pt>
                <c:pt idx="570">
                  <c:v>159.00270695156331</c:v>
                </c:pt>
                <c:pt idx="571">
                  <c:v>158.87898717221242</c:v>
                </c:pt>
                <c:pt idx="572">
                  <c:v>155.02646487009432</c:v>
                </c:pt>
                <c:pt idx="573">
                  <c:v>154.03810197114453</c:v>
                </c:pt>
                <c:pt idx="574">
                  <c:v>154.95693063320348</c:v>
                </c:pt>
                <c:pt idx="575">
                  <c:v>155.84622468628206</c:v>
                </c:pt>
                <c:pt idx="576">
                  <c:v>156.25249997674447</c:v>
                </c:pt>
                <c:pt idx="577">
                  <c:v>155.78994614003597</c:v>
                </c:pt>
                <c:pt idx="578">
                  <c:v>157.69899814885449</c:v>
                </c:pt>
                <c:pt idx="579">
                  <c:v>161.03850196742363</c:v>
                </c:pt>
                <c:pt idx="580">
                  <c:v>161.1650124184892</c:v>
                </c:pt>
                <c:pt idx="581">
                  <c:v>159.82642021934689</c:v>
                </c:pt>
                <c:pt idx="582">
                  <c:v>159.40526134640618</c:v>
                </c:pt>
                <c:pt idx="583">
                  <c:v>158.72154677630917</c:v>
                </c:pt>
                <c:pt idx="584">
                  <c:v>158.29922512348733</c:v>
                </c:pt>
                <c:pt idx="585">
                  <c:v>158.62061748262818</c:v>
                </c:pt>
                <c:pt idx="586">
                  <c:v>158.65550087906169</c:v>
                </c:pt>
                <c:pt idx="587">
                  <c:v>158.85921991423348</c:v>
                </c:pt>
                <c:pt idx="588">
                  <c:v>159.58525967200316</c:v>
                </c:pt>
                <c:pt idx="589">
                  <c:v>161.43407968297979</c:v>
                </c:pt>
                <c:pt idx="590">
                  <c:v>162.34337355001358</c:v>
                </c:pt>
                <c:pt idx="591">
                  <c:v>160.2038585687576</c:v>
                </c:pt>
                <c:pt idx="592">
                  <c:v>157.2531883424341</c:v>
                </c:pt>
                <c:pt idx="593">
                  <c:v>158.4010846410732</c:v>
                </c:pt>
                <c:pt idx="594">
                  <c:v>158.52201374870941</c:v>
                </c:pt>
                <c:pt idx="595">
                  <c:v>161.43849824652804</c:v>
                </c:pt>
                <c:pt idx="596">
                  <c:v>161.27849973488628</c:v>
                </c:pt>
                <c:pt idx="597">
                  <c:v>160.31664821722597</c:v>
                </c:pt>
                <c:pt idx="598">
                  <c:v>160.2526953237645</c:v>
                </c:pt>
                <c:pt idx="599">
                  <c:v>161.46361429196014</c:v>
                </c:pt>
                <c:pt idx="600">
                  <c:v>161.20780271811432</c:v>
                </c:pt>
                <c:pt idx="601">
                  <c:v>161.28989497772122</c:v>
                </c:pt>
                <c:pt idx="602">
                  <c:v>161.62012446395855</c:v>
                </c:pt>
                <c:pt idx="603">
                  <c:v>162.29244379122062</c:v>
                </c:pt>
                <c:pt idx="604">
                  <c:v>161.40617296583295</c:v>
                </c:pt>
                <c:pt idx="605">
                  <c:v>161.4075683016903</c:v>
                </c:pt>
                <c:pt idx="606">
                  <c:v>159.81223430479724</c:v>
                </c:pt>
                <c:pt idx="607">
                  <c:v>159.82223421177486</c:v>
                </c:pt>
                <c:pt idx="608">
                  <c:v>160.13571966772409</c:v>
                </c:pt>
                <c:pt idx="609">
                  <c:v>158.31969004939498</c:v>
                </c:pt>
                <c:pt idx="610">
                  <c:v>157.03272527697425</c:v>
                </c:pt>
                <c:pt idx="611">
                  <c:v>158.48968846801432</c:v>
                </c:pt>
                <c:pt idx="612">
                  <c:v>159.33456432963419</c:v>
                </c:pt>
                <c:pt idx="613">
                  <c:v>158.05132045283307</c:v>
                </c:pt>
                <c:pt idx="614">
                  <c:v>158.05480879247639</c:v>
                </c:pt>
                <c:pt idx="615">
                  <c:v>153.28787639184753</c:v>
                </c:pt>
                <c:pt idx="616">
                  <c:v>150.40301950679532</c:v>
                </c:pt>
                <c:pt idx="617">
                  <c:v>149.86069897024217</c:v>
                </c:pt>
                <c:pt idx="618">
                  <c:v>148.50071162128728</c:v>
                </c:pt>
                <c:pt idx="619">
                  <c:v>155.28692756346453</c:v>
                </c:pt>
                <c:pt idx="620">
                  <c:v>156.29529027636954</c:v>
                </c:pt>
                <c:pt idx="621">
                  <c:v>158.50271160268281</c:v>
                </c:pt>
                <c:pt idx="622">
                  <c:v>154.21158872940723</c:v>
                </c:pt>
                <c:pt idx="623">
                  <c:v>153.41089850326978</c:v>
                </c:pt>
                <c:pt idx="624">
                  <c:v>154.53251597659562</c:v>
                </c:pt>
                <c:pt idx="625">
                  <c:v>154.58135273160255</c:v>
                </c:pt>
                <c:pt idx="626">
                  <c:v>164.97869787257798</c:v>
                </c:pt>
                <c:pt idx="627">
                  <c:v>162.27011841750314</c:v>
                </c:pt>
                <c:pt idx="628">
                  <c:v>169.17563557548306</c:v>
                </c:pt>
                <c:pt idx="629">
                  <c:v>172.08072483046672</c:v>
                </c:pt>
                <c:pt idx="630">
                  <c:v>174.64186379661587</c:v>
                </c:pt>
                <c:pt idx="631">
                  <c:v>173.70117487279188</c:v>
                </c:pt>
                <c:pt idx="632">
                  <c:v>174.13303132063888</c:v>
                </c:pt>
                <c:pt idx="633">
                  <c:v>173.79442981925749</c:v>
                </c:pt>
                <c:pt idx="634">
                  <c:v>173.04583213179413</c:v>
                </c:pt>
                <c:pt idx="635">
                  <c:v>172.07514348703734</c:v>
                </c:pt>
                <c:pt idx="636">
                  <c:v>174.15582180630878</c:v>
                </c:pt>
                <c:pt idx="637">
                  <c:v>171.69375168603079</c:v>
                </c:pt>
                <c:pt idx="638">
                  <c:v>169.67028213691034</c:v>
                </c:pt>
                <c:pt idx="639">
                  <c:v>170.20283532246211</c:v>
                </c:pt>
                <c:pt idx="640">
                  <c:v>169.84237355931572</c:v>
                </c:pt>
                <c:pt idx="641">
                  <c:v>171.24980232742021</c:v>
                </c:pt>
                <c:pt idx="642">
                  <c:v>171.37189421493753</c:v>
                </c:pt>
                <c:pt idx="643">
                  <c:v>171.64491493102389</c:v>
                </c:pt>
                <c:pt idx="644">
                  <c:v>171.88421503055787</c:v>
                </c:pt>
                <c:pt idx="645">
                  <c:v>170.27004399959071</c:v>
                </c:pt>
                <c:pt idx="646">
                  <c:v>169.79842047980949</c:v>
                </c:pt>
                <c:pt idx="647">
                  <c:v>168.79261588264296</c:v>
                </c:pt>
                <c:pt idx="648">
                  <c:v>169.08772941647058</c:v>
                </c:pt>
                <c:pt idx="649">
                  <c:v>170.60841294499588</c:v>
                </c:pt>
                <c:pt idx="650">
                  <c:v>168.64168705407394</c:v>
                </c:pt>
                <c:pt idx="651">
                  <c:v>166.32984809443636</c:v>
                </c:pt>
                <c:pt idx="652">
                  <c:v>164.61567799369311</c:v>
                </c:pt>
                <c:pt idx="653">
                  <c:v>165.83729453679504</c:v>
                </c:pt>
                <c:pt idx="654">
                  <c:v>166.14171030967157</c:v>
                </c:pt>
                <c:pt idx="655">
                  <c:v>165.78031832262027</c:v>
                </c:pt>
                <c:pt idx="656">
                  <c:v>166.04659491539616</c:v>
                </c:pt>
                <c:pt idx="657">
                  <c:v>164.72149096287481</c:v>
                </c:pt>
                <c:pt idx="658">
                  <c:v>165.50520460274794</c:v>
                </c:pt>
                <c:pt idx="659">
                  <c:v>163.74196519102154</c:v>
                </c:pt>
                <c:pt idx="660">
                  <c:v>163.46406079943449</c:v>
                </c:pt>
                <c:pt idx="661">
                  <c:v>163.36568962149192</c:v>
                </c:pt>
                <c:pt idx="662">
                  <c:v>162.89988000111632</c:v>
                </c:pt>
                <c:pt idx="663">
                  <c:v>161.81779704374847</c:v>
                </c:pt>
                <c:pt idx="664">
                  <c:v>160.94617724486289</c:v>
                </c:pt>
                <c:pt idx="665">
                  <c:v>163.99661398498625</c:v>
                </c:pt>
                <c:pt idx="666">
                  <c:v>161.67942623789554</c:v>
                </c:pt>
                <c:pt idx="667">
                  <c:v>161.91733100157217</c:v>
                </c:pt>
                <c:pt idx="668">
                  <c:v>161.45989339634059</c:v>
                </c:pt>
                <c:pt idx="669">
                  <c:v>161.40570785388053</c:v>
                </c:pt>
                <c:pt idx="670">
                  <c:v>159.47828392294034</c:v>
                </c:pt>
                <c:pt idx="671">
                  <c:v>159.07386908028769</c:v>
                </c:pt>
                <c:pt idx="672">
                  <c:v>160.53129738328022</c:v>
                </c:pt>
                <c:pt idx="673">
                  <c:v>160.58594803769276</c:v>
                </c:pt>
                <c:pt idx="674">
                  <c:v>159.11177570441214</c:v>
                </c:pt>
                <c:pt idx="675">
                  <c:v>157.64248704663223</c:v>
                </c:pt>
                <c:pt idx="676">
                  <c:v>156.93040064743596</c:v>
                </c:pt>
                <c:pt idx="677">
                  <c:v>155.05413903126498</c:v>
                </c:pt>
                <c:pt idx="678">
                  <c:v>153.41927051841392</c:v>
                </c:pt>
                <c:pt idx="679">
                  <c:v>153.92135887108043</c:v>
                </c:pt>
                <c:pt idx="680">
                  <c:v>153.25066743565193</c:v>
                </c:pt>
                <c:pt idx="681">
                  <c:v>154.30647156770652</c:v>
                </c:pt>
                <c:pt idx="682">
                  <c:v>154.04182286676419</c:v>
                </c:pt>
                <c:pt idx="683">
                  <c:v>152.99718142156831</c:v>
                </c:pt>
                <c:pt idx="684">
                  <c:v>153.07392489372208</c:v>
                </c:pt>
                <c:pt idx="685">
                  <c:v>150.22092817741247</c:v>
                </c:pt>
                <c:pt idx="686">
                  <c:v>150.49697212118974</c:v>
                </c:pt>
                <c:pt idx="687">
                  <c:v>150.12813834289929</c:v>
                </c:pt>
                <c:pt idx="688">
                  <c:v>151.12952437651759</c:v>
                </c:pt>
                <c:pt idx="689">
                  <c:v>154.11926400684661</c:v>
                </c:pt>
                <c:pt idx="690">
                  <c:v>154.52042306583209</c:v>
                </c:pt>
                <c:pt idx="691">
                  <c:v>153.86275476507208</c:v>
                </c:pt>
                <c:pt idx="692">
                  <c:v>155.38064762188273</c:v>
                </c:pt>
                <c:pt idx="693">
                  <c:v>155.08716197988869</c:v>
                </c:pt>
                <c:pt idx="694">
                  <c:v>155.13832429465785</c:v>
                </c:pt>
                <c:pt idx="695">
                  <c:v>156.60389205681818</c:v>
                </c:pt>
                <c:pt idx="696">
                  <c:v>157.60597575836513</c:v>
                </c:pt>
                <c:pt idx="697">
                  <c:v>157.39923349550244</c:v>
                </c:pt>
                <c:pt idx="698">
                  <c:v>157.65341717751471</c:v>
                </c:pt>
                <c:pt idx="699">
                  <c:v>158.57666440312192</c:v>
                </c:pt>
                <c:pt idx="700">
                  <c:v>158.25062092445663</c:v>
                </c:pt>
                <c:pt idx="701">
                  <c:v>157.46155849713037</c:v>
                </c:pt>
                <c:pt idx="702">
                  <c:v>160.33269457958539</c:v>
                </c:pt>
                <c:pt idx="703">
                  <c:v>159.79362982669937</c:v>
                </c:pt>
                <c:pt idx="704">
                  <c:v>159.28409968279374</c:v>
                </c:pt>
                <c:pt idx="705">
                  <c:v>159.48107459465504</c:v>
                </c:pt>
                <c:pt idx="706">
                  <c:v>157.53504618561695</c:v>
                </c:pt>
                <c:pt idx="707">
                  <c:v>158.27922530953208</c:v>
                </c:pt>
                <c:pt idx="708">
                  <c:v>155.81389940558699</c:v>
                </c:pt>
                <c:pt idx="709">
                  <c:v>156.39854512981279</c:v>
                </c:pt>
                <c:pt idx="710">
                  <c:v>158.23038855452515</c:v>
                </c:pt>
                <c:pt idx="711">
                  <c:v>157.31109478051374</c:v>
                </c:pt>
                <c:pt idx="712">
                  <c:v>157.21528171830968</c:v>
                </c:pt>
                <c:pt idx="713">
                  <c:v>155.95761899889311</c:v>
                </c:pt>
                <c:pt idx="714">
                  <c:v>154.34158752011618</c:v>
                </c:pt>
                <c:pt idx="715">
                  <c:v>155.00506972028177</c:v>
                </c:pt>
                <c:pt idx="716">
                  <c:v>154.07112491976829</c:v>
                </c:pt>
                <c:pt idx="717">
                  <c:v>151.70905386926643</c:v>
                </c:pt>
                <c:pt idx="718">
                  <c:v>144.79958325969068</c:v>
                </c:pt>
                <c:pt idx="719">
                  <c:v>145.82259699909778</c:v>
                </c:pt>
                <c:pt idx="720">
                  <c:v>144.73260713853836</c:v>
                </c:pt>
                <c:pt idx="721">
                  <c:v>144.1188919172846</c:v>
                </c:pt>
                <c:pt idx="722">
                  <c:v>143.90749853489746</c:v>
                </c:pt>
                <c:pt idx="723">
                  <c:v>141.68751918586813</c:v>
                </c:pt>
                <c:pt idx="724">
                  <c:v>140.50659993860532</c:v>
                </c:pt>
                <c:pt idx="725">
                  <c:v>138.4075496972122</c:v>
                </c:pt>
                <c:pt idx="726">
                  <c:v>136.17989600096752</c:v>
                </c:pt>
                <c:pt idx="727">
                  <c:v>137.19197960949208</c:v>
                </c:pt>
                <c:pt idx="728">
                  <c:v>136.56989237309429</c:v>
                </c:pt>
                <c:pt idx="729">
                  <c:v>137.23709546887943</c:v>
                </c:pt>
                <c:pt idx="730">
                  <c:v>136.89337773602114</c:v>
                </c:pt>
                <c:pt idx="731">
                  <c:v>134.93990753574394</c:v>
                </c:pt>
                <c:pt idx="732">
                  <c:v>134.60944549353039</c:v>
                </c:pt>
                <c:pt idx="733">
                  <c:v>131.73342573557466</c:v>
                </c:pt>
                <c:pt idx="734">
                  <c:v>133.43480525762561</c:v>
                </c:pt>
                <c:pt idx="735">
                  <c:v>134.8136296406546</c:v>
                </c:pt>
                <c:pt idx="736">
                  <c:v>135.23246295383308</c:v>
                </c:pt>
                <c:pt idx="737">
                  <c:v>136.72337931740179</c:v>
                </c:pt>
                <c:pt idx="738">
                  <c:v>137.26035106650181</c:v>
                </c:pt>
                <c:pt idx="739">
                  <c:v>138.10615715202661</c:v>
                </c:pt>
                <c:pt idx="740">
                  <c:v>133.38131738309423</c:v>
                </c:pt>
                <c:pt idx="741">
                  <c:v>132.10016651007908</c:v>
                </c:pt>
                <c:pt idx="742">
                  <c:v>129.91530311345952</c:v>
                </c:pt>
                <c:pt idx="743">
                  <c:v>132.34388517316131</c:v>
                </c:pt>
                <c:pt idx="744">
                  <c:v>133.08945963293377</c:v>
                </c:pt>
                <c:pt idx="745">
                  <c:v>133.53317643556815</c:v>
                </c:pt>
                <c:pt idx="746">
                  <c:v>134.03921823983043</c:v>
                </c:pt>
                <c:pt idx="747">
                  <c:v>139.03172993739605</c:v>
                </c:pt>
                <c:pt idx="748">
                  <c:v>140.87543371689577</c:v>
                </c:pt>
                <c:pt idx="749">
                  <c:v>140.86613147784684</c:v>
                </c:pt>
                <c:pt idx="750">
                  <c:v>143.49936279662526</c:v>
                </c:pt>
                <c:pt idx="751">
                  <c:v>143.01448358619933</c:v>
                </c:pt>
                <c:pt idx="752">
                  <c:v>145.18330062045945</c:v>
                </c:pt>
                <c:pt idx="753">
                  <c:v>145.59306425056522</c:v>
                </c:pt>
                <c:pt idx="754">
                  <c:v>147.01398126529065</c:v>
                </c:pt>
                <c:pt idx="755">
                  <c:v>148.84977814159879</c:v>
                </c:pt>
                <c:pt idx="756">
                  <c:v>145.30539250797676</c:v>
                </c:pt>
                <c:pt idx="757">
                  <c:v>144.21796076315579</c:v>
                </c:pt>
                <c:pt idx="758">
                  <c:v>142.54402284629919</c:v>
                </c:pt>
                <c:pt idx="759">
                  <c:v>139.59846885145262</c:v>
                </c:pt>
                <c:pt idx="760">
                  <c:v>139.88823359782708</c:v>
                </c:pt>
                <c:pt idx="761">
                  <c:v>141.89054055311124</c:v>
                </c:pt>
                <c:pt idx="762">
                  <c:v>137.91732169933312</c:v>
                </c:pt>
                <c:pt idx="763">
                  <c:v>142.2507697602814</c:v>
                </c:pt>
                <c:pt idx="764">
                  <c:v>141.82658765964979</c:v>
                </c:pt>
                <c:pt idx="765">
                  <c:v>143.08029692747056</c:v>
                </c:pt>
                <c:pt idx="766">
                  <c:v>144.75004883675513</c:v>
                </c:pt>
                <c:pt idx="767">
                  <c:v>146.70375159300855</c:v>
                </c:pt>
                <c:pt idx="768">
                  <c:v>147.24421168175192</c:v>
                </c:pt>
                <c:pt idx="769">
                  <c:v>146.50724179309972</c:v>
                </c:pt>
                <c:pt idx="770">
                  <c:v>144.99144194007511</c:v>
                </c:pt>
                <c:pt idx="771">
                  <c:v>147.85839201495813</c:v>
                </c:pt>
                <c:pt idx="772">
                  <c:v>149.41512171979807</c:v>
                </c:pt>
                <c:pt idx="773">
                  <c:v>149.358843173552</c:v>
                </c:pt>
                <c:pt idx="774">
                  <c:v>152.20649110240848</c:v>
                </c:pt>
                <c:pt idx="775">
                  <c:v>151.37905693900535</c:v>
                </c:pt>
                <c:pt idx="776">
                  <c:v>151.51254406935763</c:v>
                </c:pt>
                <c:pt idx="777">
                  <c:v>151.54649724188627</c:v>
                </c:pt>
                <c:pt idx="778">
                  <c:v>150.23371875610471</c:v>
                </c:pt>
                <c:pt idx="779">
                  <c:v>148.28373689547087</c:v>
                </c:pt>
                <c:pt idx="780">
                  <c:v>149.36628496479116</c:v>
                </c:pt>
                <c:pt idx="781">
                  <c:v>148.40931712263153</c:v>
                </c:pt>
                <c:pt idx="782">
                  <c:v>148.88070808643653</c:v>
                </c:pt>
                <c:pt idx="783">
                  <c:v>147.48304666933342</c:v>
                </c:pt>
                <c:pt idx="784">
                  <c:v>147.02444628422072</c:v>
                </c:pt>
                <c:pt idx="785">
                  <c:v>148.00397205607399</c:v>
                </c:pt>
                <c:pt idx="786">
                  <c:v>148.59698979544385</c:v>
                </c:pt>
                <c:pt idx="787">
                  <c:v>145.43236807099478</c:v>
                </c:pt>
                <c:pt idx="788">
                  <c:v>147.01816727286268</c:v>
                </c:pt>
                <c:pt idx="789">
                  <c:v>145.36376405800885</c:v>
                </c:pt>
                <c:pt idx="790">
                  <c:v>145.94817722625845</c:v>
                </c:pt>
                <c:pt idx="791">
                  <c:v>144.38237783834577</c:v>
                </c:pt>
                <c:pt idx="792">
                  <c:v>144.8809778513689</c:v>
                </c:pt>
                <c:pt idx="793">
                  <c:v>144.01912540348471</c:v>
                </c:pt>
                <c:pt idx="794">
                  <c:v>144.67958437595937</c:v>
                </c:pt>
                <c:pt idx="795">
                  <c:v>142.18867731462973</c:v>
                </c:pt>
                <c:pt idx="796">
                  <c:v>140.4054380889481</c:v>
                </c:pt>
                <c:pt idx="797">
                  <c:v>138.00685575017917</c:v>
                </c:pt>
                <c:pt idx="798">
                  <c:v>139.51823703965553</c:v>
                </c:pt>
                <c:pt idx="799">
                  <c:v>140.2303234388518</c:v>
                </c:pt>
                <c:pt idx="800">
                  <c:v>140.2521837006168</c:v>
                </c:pt>
                <c:pt idx="801">
                  <c:v>141.92542394954475</c:v>
                </c:pt>
                <c:pt idx="802">
                  <c:v>137.69685863387326</c:v>
                </c:pt>
                <c:pt idx="803">
                  <c:v>135.0566506358081</c:v>
                </c:pt>
                <c:pt idx="804">
                  <c:v>135.88338713128257</c:v>
                </c:pt>
                <c:pt idx="805">
                  <c:v>140.26288127552309</c:v>
                </c:pt>
                <c:pt idx="806">
                  <c:v>139.99404656700875</c:v>
                </c:pt>
                <c:pt idx="807">
                  <c:v>140.77380675528607</c:v>
                </c:pt>
                <c:pt idx="808">
                  <c:v>144.16726356033905</c:v>
                </c:pt>
                <c:pt idx="809">
                  <c:v>147.04491121012836</c:v>
                </c:pt>
                <c:pt idx="810">
                  <c:v>146.38933591315438</c:v>
                </c:pt>
                <c:pt idx="811">
                  <c:v>145.10795248416301</c:v>
                </c:pt>
                <c:pt idx="812">
                  <c:v>142.54146473056073</c:v>
                </c:pt>
                <c:pt idx="813">
                  <c:v>146.78654152054409</c:v>
                </c:pt>
                <c:pt idx="814">
                  <c:v>150.13790569390062</c:v>
                </c:pt>
                <c:pt idx="815">
                  <c:v>149.40302880903445</c:v>
                </c:pt>
                <c:pt idx="816">
                  <c:v>147.26025804411131</c:v>
                </c:pt>
                <c:pt idx="817">
                  <c:v>147.36793146110278</c:v>
                </c:pt>
                <c:pt idx="818">
                  <c:v>153.31415521716087</c:v>
                </c:pt>
                <c:pt idx="819">
                  <c:v>150.91650310229684</c:v>
                </c:pt>
                <c:pt idx="820">
                  <c:v>152.65137068492396</c:v>
                </c:pt>
                <c:pt idx="821">
                  <c:v>155.74320238881512</c:v>
                </c:pt>
                <c:pt idx="822">
                  <c:v>161.04989721025862</c:v>
                </c:pt>
                <c:pt idx="823">
                  <c:v>163.32057376210466</c:v>
                </c:pt>
                <c:pt idx="824">
                  <c:v>163.10220370043081</c:v>
                </c:pt>
                <c:pt idx="825">
                  <c:v>163.55731574590013</c:v>
                </c:pt>
                <c:pt idx="826">
                  <c:v>162.21500265113821</c:v>
                </c:pt>
                <c:pt idx="827">
                  <c:v>160.58873870940744</c:v>
                </c:pt>
                <c:pt idx="828">
                  <c:v>161.2331513195227</c:v>
                </c:pt>
                <c:pt idx="829">
                  <c:v>162.93801918121699</c:v>
                </c:pt>
                <c:pt idx="830">
                  <c:v>162.07918996102367</c:v>
                </c:pt>
                <c:pt idx="831">
                  <c:v>161.58500851154878</c:v>
                </c:pt>
                <c:pt idx="832">
                  <c:v>161.14873350015353</c:v>
                </c:pt>
                <c:pt idx="833">
                  <c:v>158.16852866484967</c:v>
                </c:pt>
                <c:pt idx="834">
                  <c:v>158.88224295587952</c:v>
                </c:pt>
                <c:pt idx="835">
                  <c:v>154.26856494358196</c:v>
                </c:pt>
                <c:pt idx="836">
                  <c:v>153.63973358387366</c:v>
                </c:pt>
                <c:pt idx="837">
                  <c:v>153.34555027395098</c:v>
                </c:pt>
                <c:pt idx="838">
                  <c:v>153.4083403875313</c:v>
                </c:pt>
                <c:pt idx="839">
                  <c:v>149.86651286964775</c:v>
                </c:pt>
                <c:pt idx="840">
                  <c:v>148.53350201393479</c:v>
                </c:pt>
                <c:pt idx="841">
                  <c:v>145.33399689305219</c:v>
                </c:pt>
                <c:pt idx="842">
                  <c:v>147.66816122640722</c:v>
                </c:pt>
                <c:pt idx="843">
                  <c:v>145.07725509530147</c:v>
                </c:pt>
                <c:pt idx="844">
                  <c:v>144.13214760792926</c:v>
                </c:pt>
                <c:pt idx="845">
                  <c:v>149.51046967004962</c:v>
                </c:pt>
                <c:pt idx="846">
                  <c:v>150.99603724616517</c:v>
                </c:pt>
                <c:pt idx="847">
                  <c:v>155.79901582310865</c:v>
                </c:pt>
                <c:pt idx="848">
                  <c:v>157.46272127701138</c:v>
                </c:pt>
                <c:pt idx="849">
                  <c:v>154.53228342061934</c:v>
                </c:pt>
                <c:pt idx="850">
                  <c:v>156.70179812280816</c:v>
                </c:pt>
                <c:pt idx="851">
                  <c:v>155.88436386638264</c:v>
                </c:pt>
                <c:pt idx="852">
                  <c:v>153.97066073803967</c:v>
                </c:pt>
                <c:pt idx="853">
                  <c:v>152.14998000018608</c:v>
                </c:pt>
                <c:pt idx="854">
                  <c:v>153.72043050762321</c:v>
                </c:pt>
                <c:pt idx="855">
                  <c:v>156.96621426777426</c:v>
                </c:pt>
                <c:pt idx="856">
                  <c:v>158.99410238044302</c:v>
                </c:pt>
                <c:pt idx="857">
                  <c:v>157.16086361987331</c:v>
                </c:pt>
                <c:pt idx="858">
                  <c:v>155.26553241365198</c:v>
                </c:pt>
                <c:pt idx="859">
                  <c:v>155.27925321624917</c:v>
                </c:pt>
                <c:pt idx="860">
                  <c:v>153.84159217123565</c:v>
                </c:pt>
                <c:pt idx="861">
                  <c:v>152.77485790829857</c:v>
                </c:pt>
                <c:pt idx="862">
                  <c:v>152.4076520218417</c:v>
                </c:pt>
                <c:pt idx="863">
                  <c:v>153.57159468284021</c:v>
                </c:pt>
                <c:pt idx="864">
                  <c:v>149.90279160193862</c:v>
                </c:pt>
                <c:pt idx="865">
                  <c:v>150.59650607901324</c:v>
                </c:pt>
                <c:pt idx="866">
                  <c:v>154.59088752662768</c:v>
                </c:pt>
                <c:pt idx="867">
                  <c:v>157.22574673723969</c:v>
                </c:pt>
                <c:pt idx="868">
                  <c:v>157.80992734951306</c:v>
                </c:pt>
                <c:pt idx="869">
                  <c:v>156.59691537753139</c:v>
                </c:pt>
                <c:pt idx="870">
                  <c:v>158.58433875033722</c:v>
                </c:pt>
                <c:pt idx="871">
                  <c:v>159.93711686402921</c:v>
                </c:pt>
                <c:pt idx="872">
                  <c:v>154.41391242872163</c:v>
                </c:pt>
                <c:pt idx="873">
                  <c:v>154.55019023078862</c:v>
                </c:pt>
                <c:pt idx="874">
                  <c:v>153.9308936661055</c:v>
                </c:pt>
                <c:pt idx="875">
                  <c:v>157.47830252741844</c:v>
                </c:pt>
                <c:pt idx="876">
                  <c:v>161.06361801285578</c:v>
                </c:pt>
                <c:pt idx="877">
                  <c:v>158.46271197477242</c:v>
                </c:pt>
                <c:pt idx="878">
                  <c:v>158.96945144696338</c:v>
                </c:pt>
                <c:pt idx="879">
                  <c:v>157.69132380163916</c:v>
                </c:pt>
                <c:pt idx="880">
                  <c:v>156.65249625584886</c:v>
                </c:pt>
                <c:pt idx="881">
                  <c:v>151.69603073459788</c:v>
                </c:pt>
                <c:pt idx="882">
                  <c:v>152.65811480823442</c:v>
                </c:pt>
                <c:pt idx="883">
                  <c:v>150.35860131533667</c:v>
                </c:pt>
                <c:pt idx="884">
                  <c:v>147.7069980744366</c:v>
                </c:pt>
                <c:pt idx="885">
                  <c:v>150.68069134240619</c:v>
                </c:pt>
                <c:pt idx="886">
                  <c:v>140.60845945619118</c:v>
                </c:pt>
                <c:pt idx="887">
                  <c:v>138.11569194705172</c:v>
                </c:pt>
                <c:pt idx="888">
                  <c:v>143.30215532878773</c:v>
                </c:pt>
                <c:pt idx="889">
                  <c:v>149.23349550236753</c:v>
                </c:pt>
                <c:pt idx="890">
                  <c:v>147.72257932484359</c:v>
                </c:pt>
                <c:pt idx="891">
                  <c:v>148.92907972949101</c:v>
                </c:pt>
                <c:pt idx="892">
                  <c:v>160.28246248872117</c:v>
                </c:pt>
                <c:pt idx="893">
                  <c:v>165.82380629017416</c:v>
                </c:pt>
                <c:pt idx="894">
                  <c:v>159.37665696133072</c:v>
                </c:pt>
                <c:pt idx="895">
                  <c:v>171.77282071794693</c:v>
                </c:pt>
                <c:pt idx="896">
                  <c:v>173.48489781490417</c:v>
                </c:pt>
                <c:pt idx="897">
                  <c:v>176.45114929163464</c:v>
                </c:pt>
                <c:pt idx="898">
                  <c:v>180.48343736337347</c:v>
                </c:pt>
                <c:pt idx="899">
                  <c:v>183.72224444423784</c:v>
                </c:pt>
                <c:pt idx="900">
                  <c:v>186.72849554887873</c:v>
                </c:pt>
                <c:pt idx="901">
                  <c:v>186.27617417512408</c:v>
                </c:pt>
                <c:pt idx="902">
                  <c:v>183.99107915275221</c:v>
                </c:pt>
                <c:pt idx="903">
                  <c:v>189.99172100724658</c:v>
                </c:pt>
                <c:pt idx="904">
                  <c:v>191.69426330917867</c:v>
                </c:pt>
                <c:pt idx="905">
                  <c:v>191.90472646766091</c:v>
                </c:pt>
                <c:pt idx="906">
                  <c:v>186.8724476981611</c:v>
                </c:pt>
                <c:pt idx="907">
                  <c:v>185.20385856875765</c:v>
                </c:pt>
                <c:pt idx="908">
                  <c:v>184.06526450916749</c:v>
                </c:pt>
                <c:pt idx="909">
                  <c:v>185.16664961256186</c:v>
                </c:pt>
                <c:pt idx="910">
                  <c:v>186.24640701016747</c:v>
                </c:pt>
                <c:pt idx="911">
                  <c:v>184.53177179747175</c:v>
                </c:pt>
                <c:pt idx="912">
                  <c:v>181.67598440944747</c:v>
                </c:pt>
                <c:pt idx="913">
                  <c:v>181.41598682802959</c:v>
                </c:pt>
                <c:pt idx="914">
                  <c:v>182.731788541502</c:v>
                </c:pt>
                <c:pt idx="915">
                  <c:v>180.78506246453526</c:v>
                </c:pt>
                <c:pt idx="916">
                  <c:v>176.93556339010806</c:v>
                </c:pt>
                <c:pt idx="917">
                  <c:v>175.0567436581986</c:v>
                </c:pt>
                <c:pt idx="918">
                  <c:v>182.4899303262296</c:v>
                </c:pt>
                <c:pt idx="919">
                  <c:v>187.5101161849658</c:v>
                </c:pt>
                <c:pt idx="920">
                  <c:v>188.14848233969923</c:v>
                </c:pt>
                <c:pt idx="921">
                  <c:v>188.94196333057374</c:v>
                </c:pt>
                <c:pt idx="922">
                  <c:v>190.54846001432554</c:v>
                </c:pt>
                <c:pt idx="923">
                  <c:v>187.40779155542748</c:v>
                </c:pt>
                <c:pt idx="924">
                  <c:v>188.08825034185739</c:v>
                </c:pt>
                <c:pt idx="925">
                  <c:v>188.66940772643986</c:v>
                </c:pt>
                <c:pt idx="926">
                  <c:v>187.57360396647485</c:v>
                </c:pt>
                <c:pt idx="927">
                  <c:v>185.50943712151525</c:v>
                </c:pt>
                <c:pt idx="928">
                  <c:v>187.77174165821725</c:v>
                </c:pt>
                <c:pt idx="929">
                  <c:v>187.15965432879705</c:v>
                </c:pt>
                <c:pt idx="930">
                  <c:v>187.58616198919088</c:v>
                </c:pt>
                <c:pt idx="931">
                  <c:v>187.06825983014122</c:v>
                </c:pt>
                <c:pt idx="932">
                  <c:v>182.72946298173977</c:v>
                </c:pt>
                <c:pt idx="933">
                  <c:v>182.52806950633024</c:v>
                </c:pt>
                <c:pt idx="934">
                  <c:v>183.46945609808287</c:v>
                </c:pt>
                <c:pt idx="935">
                  <c:v>182.99155356694362</c:v>
                </c:pt>
                <c:pt idx="936">
                  <c:v>183.07155282276449</c:v>
                </c:pt>
                <c:pt idx="937">
                  <c:v>182.17365419856566</c:v>
                </c:pt>
                <c:pt idx="938">
                  <c:v>182.48016297522821</c:v>
                </c:pt>
                <c:pt idx="939">
                  <c:v>180.77599278146258</c:v>
                </c:pt>
                <c:pt idx="940">
                  <c:v>175.86371289569408</c:v>
                </c:pt>
                <c:pt idx="941">
                  <c:v>178.36182919228665</c:v>
                </c:pt>
                <c:pt idx="942">
                  <c:v>179.23158854336242</c:v>
                </c:pt>
                <c:pt idx="943">
                  <c:v>176.40021953284159</c:v>
                </c:pt>
                <c:pt idx="944">
                  <c:v>176.72882112724537</c:v>
                </c:pt>
                <c:pt idx="945">
                  <c:v>177.06998074436521</c:v>
                </c:pt>
                <c:pt idx="946">
                  <c:v>179.13438014530101</c:v>
                </c:pt>
                <c:pt idx="947">
                  <c:v>180.09251076734174</c:v>
                </c:pt>
                <c:pt idx="948">
                  <c:v>180.24692793555411</c:v>
                </c:pt>
                <c:pt idx="949">
                  <c:v>180.68297039097311</c:v>
                </c:pt>
                <c:pt idx="950">
                  <c:v>177.04184147124215</c:v>
                </c:pt>
                <c:pt idx="951">
                  <c:v>174.80883898754433</c:v>
                </c:pt>
                <c:pt idx="952">
                  <c:v>174.44093543315878</c:v>
                </c:pt>
                <c:pt idx="953">
                  <c:v>175.40348461874777</c:v>
                </c:pt>
                <c:pt idx="954">
                  <c:v>173.09234332703886</c:v>
                </c:pt>
                <c:pt idx="955">
                  <c:v>171.96281895052144</c:v>
                </c:pt>
                <c:pt idx="956">
                  <c:v>170.75189998232577</c:v>
                </c:pt>
                <c:pt idx="957">
                  <c:v>178.20252834857351</c:v>
                </c:pt>
                <c:pt idx="958">
                  <c:v>177.5032325280695</c:v>
                </c:pt>
                <c:pt idx="959">
                  <c:v>175.81138780104371</c:v>
                </c:pt>
                <c:pt idx="960">
                  <c:v>176.0630133673175</c:v>
                </c:pt>
                <c:pt idx="961">
                  <c:v>174.53116715193346</c:v>
                </c:pt>
                <c:pt idx="962">
                  <c:v>180.07832485279204</c:v>
                </c:pt>
                <c:pt idx="963">
                  <c:v>183.12085468972379</c:v>
                </c:pt>
                <c:pt idx="964">
                  <c:v>183.32759695258645</c:v>
                </c:pt>
                <c:pt idx="965">
                  <c:v>182.10295718179361</c:v>
                </c:pt>
                <c:pt idx="966">
                  <c:v>182.14807304118096</c:v>
                </c:pt>
                <c:pt idx="967">
                  <c:v>184.36758727825784</c:v>
                </c:pt>
                <c:pt idx="968">
                  <c:v>182.14877070910967</c:v>
                </c:pt>
                <c:pt idx="969">
                  <c:v>183.30666691472638</c:v>
                </c:pt>
                <c:pt idx="970">
                  <c:v>184.15665900782321</c:v>
                </c:pt>
                <c:pt idx="971">
                  <c:v>182.1922586766635</c:v>
                </c:pt>
                <c:pt idx="972">
                  <c:v>180.4785536878727</c:v>
                </c:pt>
                <c:pt idx="973">
                  <c:v>179.76925796039109</c:v>
                </c:pt>
                <c:pt idx="974">
                  <c:v>177.31276918354251</c:v>
                </c:pt>
                <c:pt idx="975">
                  <c:v>177.54834838745685</c:v>
                </c:pt>
                <c:pt idx="976">
                  <c:v>174.64837536395012</c:v>
                </c:pt>
                <c:pt idx="977">
                  <c:v>176.5876596496777</c:v>
                </c:pt>
                <c:pt idx="978">
                  <c:v>177.46253523223044</c:v>
                </c:pt>
                <c:pt idx="979">
                  <c:v>178.04880884828984</c:v>
                </c:pt>
                <c:pt idx="980">
                  <c:v>177.3225365345439</c:v>
                </c:pt>
                <c:pt idx="981">
                  <c:v>176.75603017646353</c:v>
                </c:pt>
                <c:pt idx="982">
                  <c:v>178.54694374936054</c:v>
                </c:pt>
                <c:pt idx="983">
                  <c:v>177.2509092938671</c:v>
                </c:pt>
                <c:pt idx="984">
                  <c:v>177.21649100938603</c:v>
                </c:pt>
                <c:pt idx="985">
                  <c:v>177.17184026195113</c:v>
                </c:pt>
                <c:pt idx="986">
                  <c:v>175.77069050520467</c:v>
                </c:pt>
                <c:pt idx="987">
                  <c:v>174.5348880475531</c:v>
                </c:pt>
                <c:pt idx="988">
                  <c:v>175.33883405735764</c:v>
                </c:pt>
                <c:pt idx="989">
                  <c:v>175.01441847052587</c:v>
                </c:pt>
                <c:pt idx="990">
                  <c:v>172.89629863908246</c:v>
                </c:pt>
                <c:pt idx="991">
                  <c:v>172.50583715500323</c:v>
                </c:pt>
                <c:pt idx="992">
                  <c:v>172.8172296071665</c:v>
                </c:pt>
                <c:pt idx="993">
                  <c:v>174.73558385503398</c:v>
                </c:pt>
                <c:pt idx="994">
                  <c:v>170.99492097747938</c:v>
                </c:pt>
                <c:pt idx="995">
                  <c:v>171.1853843220064</c:v>
                </c:pt>
                <c:pt idx="996">
                  <c:v>170.50376275569539</c:v>
                </c:pt>
                <c:pt idx="997">
                  <c:v>170.10958037599661</c:v>
                </c:pt>
                <c:pt idx="998">
                  <c:v>169.01563706384138</c:v>
                </c:pt>
                <c:pt idx="999">
                  <c:v>172.25328136482466</c:v>
                </c:pt>
                <c:pt idx="1000">
                  <c:v>169.69539818234264</c:v>
                </c:pt>
                <c:pt idx="1001">
                  <c:v>171.7474721165386</c:v>
                </c:pt>
                <c:pt idx="1002">
                  <c:v>169.15889154519505</c:v>
                </c:pt>
                <c:pt idx="1003">
                  <c:v>165.93543315876144</c:v>
                </c:pt>
                <c:pt idx="1004">
                  <c:v>165.2259048753036</c:v>
                </c:pt>
                <c:pt idx="1005">
                  <c:v>168.02611138501049</c:v>
                </c:pt>
                <c:pt idx="1006">
                  <c:v>170.115161719426</c:v>
                </c:pt>
                <c:pt idx="1007">
                  <c:v>170.69748188388957</c:v>
                </c:pt>
                <c:pt idx="1008">
                  <c:v>170.60283160156658</c:v>
                </c:pt>
                <c:pt idx="1009">
                  <c:v>170.5784132240631</c:v>
                </c:pt>
                <c:pt idx="1010">
                  <c:v>168.22238862894307</c:v>
                </c:pt>
                <c:pt idx="1011">
                  <c:v>169.51446963284067</c:v>
                </c:pt>
                <c:pt idx="1012">
                  <c:v>169.94725630459257</c:v>
                </c:pt>
                <c:pt idx="1013">
                  <c:v>171.06329243448903</c:v>
                </c:pt>
                <c:pt idx="1014">
                  <c:v>170.98375829062061</c:v>
                </c:pt>
                <c:pt idx="1015">
                  <c:v>170.64957535278748</c:v>
                </c:pt>
                <c:pt idx="1016">
                  <c:v>170.78073692337753</c:v>
                </c:pt>
                <c:pt idx="1017">
                  <c:v>169.29912279885775</c:v>
                </c:pt>
                <c:pt idx="1018">
                  <c:v>168.67517511465016</c:v>
                </c:pt>
                <c:pt idx="1019">
                  <c:v>168.10238974521172</c:v>
                </c:pt>
                <c:pt idx="1020">
                  <c:v>168.20866782634585</c:v>
                </c:pt>
                <c:pt idx="1021">
                  <c:v>167.78611361754778</c:v>
                </c:pt>
                <c:pt idx="1022">
                  <c:v>168.60703621361668</c:v>
                </c:pt>
                <c:pt idx="1023">
                  <c:v>167.58844103775783</c:v>
                </c:pt>
                <c:pt idx="1024">
                  <c:v>167.19728188574993</c:v>
                </c:pt>
                <c:pt idx="1025">
                  <c:v>165.6912493837267</c:v>
                </c:pt>
                <c:pt idx="1026">
                  <c:v>165.78543455409721</c:v>
                </c:pt>
                <c:pt idx="1027">
                  <c:v>169.45726086268965</c:v>
                </c:pt>
                <c:pt idx="1028">
                  <c:v>167.37611743146576</c:v>
                </c:pt>
                <c:pt idx="1029">
                  <c:v>168.59819908652014</c:v>
                </c:pt>
                <c:pt idx="1030">
                  <c:v>169.95934921535616</c:v>
                </c:pt>
                <c:pt idx="1031">
                  <c:v>169.38447084213172</c:v>
                </c:pt>
                <c:pt idx="1032">
                  <c:v>169.24540236835006</c:v>
                </c:pt>
                <c:pt idx="1033">
                  <c:v>167.84471772355607</c:v>
                </c:pt>
                <c:pt idx="1034">
                  <c:v>166.69007730160649</c:v>
                </c:pt>
                <c:pt idx="1035">
                  <c:v>166.4570562134306</c:v>
                </c:pt>
                <c:pt idx="1036">
                  <c:v>165.1256732495512</c:v>
                </c:pt>
                <c:pt idx="1037">
                  <c:v>164.81381568543554</c:v>
                </c:pt>
                <c:pt idx="1038">
                  <c:v>163.54987395466094</c:v>
                </c:pt>
                <c:pt idx="1039">
                  <c:v>163.49568841220085</c:v>
                </c:pt>
                <c:pt idx="1040">
                  <c:v>162.20383996427944</c:v>
                </c:pt>
                <c:pt idx="1041">
                  <c:v>164.13033367131473</c:v>
                </c:pt>
                <c:pt idx="1042">
                  <c:v>163.20173765825439</c:v>
                </c:pt>
                <c:pt idx="1043">
                  <c:v>162.44337261978964</c:v>
                </c:pt>
                <c:pt idx="1044">
                  <c:v>163.2563883126669</c:v>
                </c:pt>
                <c:pt idx="1045">
                  <c:v>160.68687733137369</c:v>
                </c:pt>
                <c:pt idx="1046">
                  <c:v>159.09200844643308</c:v>
                </c:pt>
                <c:pt idx="1047">
                  <c:v>158.60736179198338</c:v>
                </c:pt>
                <c:pt idx="1048">
                  <c:v>156.81621566311014</c:v>
                </c:pt>
                <c:pt idx="1049">
                  <c:v>154.79367633789454</c:v>
                </c:pt>
                <c:pt idx="1050">
                  <c:v>158.15271485846645</c:v>
                </c:pt>
                <c:pt idx="1051">
                  <c:v>158.99968372387235</c:v>
                </c:pt>
                <c:pt idx="1052">
                  <c:v>160.06013897545142</c:v>
                </c:pt>
                <c:pt idx="1053">
                  <c:v>159.74176984400148</c:v>
                </c:pt>
                <c:pt idx="1054">
                  <c:v>160.06479009497588</c:v>
                </c:pt>
                <c:pt idx="1055">
                  <c:v>159.92339606143199</c:v>
                </c:pt>
                <c:pt idx="1056">
                  <c:v>157.65504506934818</c:v>
                </c:pt>
                <c:pt idx="1057">
                  <c:v>160.0403717174724</c:v>
                </c:pt>
                <c:pt idx="1058">
                  <c:v>160.0038604292053</c:v>
                </c:pt>
                <c:pt idx="1059">
                  <c:v>162.31244360517579</c:v>
                </c:pt>
                <c:pt idx="1060">
                  <c:v>161.61128733686201</c:v>
                </c:pt>
                <c:pt idx="1061">
                  <c:v>161.56152035795017</c:v>
                </c:pt>
                <c:pt idx="1062">
                  <c:v>158.32224816513337</c:v>
                </c:pt>
                <c:pt idx="1063">
                  <c:v>160.59525027674164</c:v>
                </c:pt>
                <c:pt idx="1064">
                  <c:v>160.12944065636603</c:v>
                </c:pt>
                <c:pt idx="1065">
                  <c:v>162.02570208649226</c:v>
                </c:pt>
                <c:pt idx="1066">
                  <c:v>161.5375670923992</c:v>
                </c:pt>
                <c:pt idx="1067">
                  <c:v>159.81362964065457</c:v>
                </c:pt>
                <c:pt idx="1068">
                  <c:v>160.73338852661843</c:v>
                </c:pt>
                <c:pt idx="1069">
                  <c:v>160.52571603985086</c:v>
                </c:pt>
                <c:pt idx="1070">
                  <c:v>159.82130398786998</c:v>
                </c:pt>
                <c:pt idx="1071">
                  <c:v>163.25848131645296</c:v>
                </c:pt>
                <c:pt idx="1072">
                  <c:v>164.08731081571344</c:v>
                </c:pt>
                <c:pt idx="1073">
                  <c:v>164.23498386061536</c:v>
                </c:pt>
                <c:pt idx="1074">
                  <c:v>165.33799685584333</c:v>
                </c:pt>
                <c:pt idx="1075">
                  <c:v>163.53731593194493</c:v>
                </c:pt>
                <c:pt idx="1076">
                  <c:v>162.77383466200328</c:v>
                </c:pt>
                <c:pt idx="1077">
                  <c:v>163.1219709584098</c:v>
                </c:pt>
                <c:pt idx="1078">
                  <c:v>164.55591110780375</c:v>
                </c:pt>
                <c:pt idx="1079">
                  <c:v>164.39614515213825</c:v>
                </c:pt>
                <c:pt idx="1080">
                  <c:v>163.06034362471058</c:v>
                </c:pt>
                <c:pt idx="1081">
                  <c:v>163.04732049004207</c:v>
                </c:pt>
                <c:pt idx="1082">
                  <c:v>162.24872326769065</c:v>
                </c:pt>
                <c:pt idx="1083">
                  <c:v>161.49454423679791</c:v>
                </c:pt>
                <c:pt idx="1084">
                  <c:v>158.79363912893845</c:v>
                </c:pt>
                <c:pt idx="1085">
                  <c:v>160.29432284350855</c:v>
                </c:pt>
                <c:pt idx="1086">
                  <c:v>159.76502544162389</c:v>
                </c:pt>
                <c:pt idx="1087">
                  <c:v>159.10200835341075</c:v>
                </c:pt>
                <c:pt idx="1088">
                  <c:v>159.30130882503431</c:v>
                </c:pt>
                <c:pt idx="1089">
                  <c:v>158.8148017227748</c:v>
                </c:pt>
                <c:pt idx="1090">
                  <c:v>157.56365057069249</c:v>
                </c:pt>
                <c:pt idx="1091">
                  <c:v>156.72644905628798</c:v>
                </c:pt>
                <c:pt idx="1092">
                  <c:v>158.73503502293013</c:v>
                </c:pt>
                <c:pt idx="1093">
                  <c:v>157.94039125217449</c:v>
                </c:pt>
                <c:pt idx="1094">
                  <c:v>157.657835741063</c:v>
                </c:pt>
                <c:pt idx="1095">
                  <c:v>154.83693174947223</c:v>
                </c:pt>
                <c:pt idx="1096">
                  <c:v>155.08948753965092</c:v>
                </c:pt>
                <c:pt idx="1097">
                  <c:v>154.38693593547981</c:v>
                </c:pt>
                <c:pt idx="1098">
                  <c:v>155.53529734607136</c:v>
                </c:pt>
                <c:pt idx="1099">
                  <c:v>153.43834010846427</c:v>
                </c:pt>
                <c:pt idx="1100">
                  <c:v>152.4836978260669</c:v>
                </c:pt>
                <c:pt idx="1101">
                  <c:v>152.39276843936352</c:v>
                </c:pt>
                <c:pt idx="1102">
                  <c:v>148.85931293662401</c:v>
                </c:pt>
                <c:pt idx="1103">
                  <c:v>149.50767899833508</c:v>
                </c:pt>
                <c:pt idx="1104">
                  <c:v>148.38071273755611</c:v>
                </c:pt>
                <c:pt idx="1105">
                  <c:v>150.01255802271623</c:v>
                </c:pt>
                <c:pt idx="1106">
                  <c:v>149.33256434823878</c:v>
                </c:pt>
                <c:pt idx="1107">
                  <c:v>149.78069971442142</c:v>
                </c:pt>
                <c:pt idx="1108">
                  <c:v>149.27023934661088</c:v>
                </c:pt>
                <c:pt idx="1109">
                  <c:v>147.43537269420762</c:v>
                </c:pt>
                <c:pt idx="1110">
                  <c:v>145.87841043339145</c:v>
                </c:pt>
                <c:pt idx="1111">
                  <c:v>144.42330769016115</c:v>
                </c:pt>
                <c:pt idx="1112">
                  <c:v>144.35098278155564</c:v>
                </c:pt>
                <c:pt idx="1113">
                  <c:v>147.88048483269938</c:v>
                </c:pt>
                <c:pt idx="1114">
                  <c:v>148.11164547306549</c:v>
                </c:pt>
                <c:pt idx="1115">
                  <c:v>146.87630812736637</c:v>
                </c:pt>
                <c:pt idx="1116">
                  <c:v>146.88328480665308</c:v>
                </c:pt>
                <c:pt idx="1117">
                  <c:v>146.30375531390416</c:v>
                </c:pt>
                <c:pt idx="1118">
                  <c:v>146.14538469409598</c:v>
                </c:pt>
                <c:pt idx="1119">
                  <c:v>146.09282704346947</c:v>
                </c:pt>
                <c:pt idx="1120">
                  <c:v>146.21677937879656</c:v>
                </c:pt>
                <c:pt idx="1121">
                  <c:v>146.86235476879293</c:v>
                </c:pt>
                <c:pt idx="1122">
                  <c:v>146.89305215765441</c:v>
                </c:pt>
                <c:pt idx="1123">
                  <c:v>146.48468386340599</c:v>
                </c:pt>
                <c:pt idx="1124">
                  <c:v>144.76842075887674</c:v>
                </c:pt>
                <c:pt idx="1125">
                  <c:v>145.36911284546198</c:v>
                </c:pt>
                <c:pt idx="1126">
                  <c:v>143.8188947079563</c:v>
                </c:pt>
                <c:pt idx="1127">
                  <c:v>144.1200546971657</c:v>
                </c:pt>
                <c:pt idx="1128">
                  <c:v>141.9042613557084</c:v>
                </c:pt>
                <c:pt idx="1129">
                  <c:v>143.30262044074016</c:v>
                </c:pt>
                <c:pt idx="1130">
                  <c:v>141.87891275430005</c:v>
                </c:pt>
                <c:pt idx="1131">
                  <c:v>142.2675137905695</c:v>
                </c:pt>
                <c:pt idx="1132">
                  <c:v>142.98262341745669</c:v>
                </c:pt>
                <c:pt idx="1133">
                  <c:v>144.79725769992848</c:v>
                </c:pt>
                <c:pt idx="1134">
                  <c:v>144.26261151059072</c:v>
                </c:pt>
                <c:pt idx="1135">
                  <c:v>145.34515957991098</c:v>
                </c:pt>
                <c:pt idx="1136">
                  <c:v>144.7977228118809</c:v>
                </c:pt>
                <c:pt idx="1137">
                  <c:v>144.49284192705193</c:v>
                </c:pt>
                <c:pt idx="1138">
                  <c:v>144.00075348136306</c:v>
                </c:pt>
                <c:pt idx="1139">
                  <c:v>143.36727100213031</c:v>
                </c:pt>
                <c:pt idx="1140">
                  <c:v>143.25192323792348</c:v>
                </c:pt>
                <c:pt idx="1141">
                  <c:v>143.22052818113329</c:v>
                </c:pt>
                <c:pt idx="1142">
                  <c:v>140.93124715118938</c:v>
                </c:pt>
                <c:pt idx="1143">
                  <c:v>141.0356647845137</c:v>
                </c:pt>
                <c:pt idx="1144">
                  <c:v>141.44705630645302</c:v>
                </c:pt>
                <c:pt idx="1145">
                  <c:v>141.09031543892618</c:v>
                </c:pt>
                <c:pt idx="1146">
                  <c:v>140.67613324527218</c:v>
                </c:pt>
                <c:pt idx="1147">
                  <c:v>137.68802150677675</c:v>
                </c:pt>
                <c:pt idx="1148">
                  <c:v>140.4472981646683</c:v>
                </c:pt>
                <c:pt idx="1149">
                  <c:v>140.3807871554684</c:v>
                </c:pt>
                <c:pt idx="1150">
                  <c:v>138.96196314452897</c:v>
                </c:pt>
                <c:pt idx="1151">
                  <c:v>137.56895284695034</c:v>
                </c:pt>
                <c:pt idx="1152">
                  <c:v>137.39174519306803</c:v>
                </c:pt>
                <c:pt idx="1153">
                  <c:v>136.13408247365146</c:v>
                </c:pt>
                <c:pt idx="1154">
                  <c:v>138.13964521260274</c:v>
                </c:pt>
                <c:pt idx="1155">
                  <c:v>138.2324350471159</c:v>
                </c:pt>
                <c:pt idx="1156">
                  <c:v>137.83522943972619</c:v>
                </c:pt>
                <c:pt idx="1157">
                  <c:v>135.45432135515023</c:v>
                </c:pt>
                <c:pt idx="1158">
                  <c:v>136.38780104371125</c:v>
                </c:pt>
                <c:pt idx="1159">
                  <c:v>137.15221253755783</c:v>
                </c:pt>
                <c:pt idx="1160">
                  <c:v>137.14244518655644</c:v>
                </c:pt>
                <c:pt idx="1161">
                  <c:v>138.1256918540293</c:v>
                </c:pt>
                <c:pt idx="1162">
                  <c:v>137.85150835806181</c:v>
                </c:pt>
                <c:pt idx="1163">
                  <c:v>136.7380303439038</c:v>
                </c:pt>
                <c:pt idx="1164">
                  <c:v>135.91780541576361</c:v>
                </c:pt>
                <c:pt idx="1165">
                  <c:v>135.27176491381476</c:v>
                </c:pt>
                <c:pt idx="1166">
                  <c:v>134.01154407865974</c:v>
                </c:pt>
                <c:pt idx="1167">
                  <c:v>132.02621370963993</c:v>
                </c:pt>
                <c:pt idx="1168">
                  <c:v>132.97736765239395</c:v>
                </c:pt>
                <c:pt idx="1169">
                  <c:v>133.04248332573653</c:v>
                </c:pt>
                <c:pt idx="1170">
                  <c:v>134.83944335401532</c:v>
                </c:pt>
                <c:pt idx="1171">
                  <c:v>134.18619361680359</c:v>
                </c:pt>
                <c:pt idx="1172">
                  <c:v>137.26244407028773</c:v>
                </c:pt>
                <c:pt idx="1173">
                  <c:v>138.26615566366826</c:v>
                </c:pt>
                <c:pt idx="1174">
                  <c:v>138.37499186054086</c:v>
                </c:pt>
                <c:pt idx="1175">
                  <c:v>137.26267662626395</c:v>
                </c:pt>
                <c:pt idx="1176">
                  <c:v>136.69593771220732</c:v>
                </c:pt>
                <c:pt idx="1177">
                  <c:v>134.77990902410212</c:v>
                </c:pt>
                <c:pt idx="1178">
                  <c:v>136.85849433958757</c:v>
                </c:pt>
                <c:pt idx="1179">
                  <c:v>135.61966865424509</c:v>
                </c:pt>
                <c:pt idx="1180">
                  <c:v>135.52153003227878</c:v>
                </c:pt>
                <c:pt idx="1181">
                  <c:v>134.52781834587589</c:v>
                </c:pt>
                <c:pt idx="1182">
                  <c:v>134.49595817713328</c:v>
                </c:pt>
                <c:pt idx="1183">
                  <c:v>134.77130445298187</c:v>
                </c:pt>
                <c:pt idx="1184">
                  <c:v>131.35808038994989</c:v>
                </c:pt>
                <c:pt idx="1185">
                  <c:v>128.00159998511646</c:v>
                </c:pt>
                <c:pt idx="1186">
                  <c:v>127.66532404349731</c:v>
                </c:pt>
                <c:pt idx="1187">
                  <c:v>127.12091050315814</c:v>
                </c:pt>
                <c:pt idx="1188">
                  <c:v>127.01998120947715</c:v>
                </c:pt>
                <c:pt idx="1189">
                  <c:v>126.26463939870331</c:v>
                </c:pt>
                <c:pt idx="1190">
                  <c:v>125.14023125366278</c:v>
                </c:pt>
                <c:pt idx="1191">
                  <c:v>123.7872205839946</c:v>
                </c:pt>
                <c:pt idx="1192">
                  <c:v>121.4742188444759</c:v>
                </c:pt>
                <c:pt idx="1193">
                  <c:v>124.06907842717749</c:v>
                </c:pt>
                <c:pt idx="1194">
                  <c:v>124.53674849536289</c:v>
                </c:pt>
                <c:pt idx="1195">
                  <c:v>124.43372619789587</c:v>
                </c:pt>
                <c:pt idx="1196">
                  <c:v>123.34606189709866</c:v>
                </c:pt>
                <c:pt idx="1197">
                  <c:v>121.51933470386325</c:v>
                </c:pt>
                <c:pt idx="1198">
                  <c:v>120.34213635222001</c:v>
                </c:pt>
                <c:pt idx="1199">
                  <c:v>121.32003423223973</c:v>
                </c:pt>
                <c:pt idx="1200">
                  <c:v>122.07095747946533</c:v>
                </c:pt>
                <c:pt idx="1201">
                  <c:v>120.49050706505058</c:v>
                </c:pt>
                <c:pt idx="1202">
                  <c:v>120.82143421921658</c:v>
                </c:pt>
                <c:pt idx="1203">
                  <c:v>121.46003292992626</c:v>
                </c:pt>
                <c:pt idx="1204">
                  <c:v>119.54819024939304</c:v>
                </c:pt>
                <c:pt idx="1205">
                  <c:v>119.21865843108438</c:v>
                </c:pt>
                <c:pt idx="1206">
                  <c:v>119.11842680533206</c:v>
                </c:pt>
                <c:pt idx="1207">
                  <c:v>116.75844875861621</c:v>
                </c:pt>
                <c:pt idx="1208">
                  <c:v>118.82377838345693</c:v>
                </c:pt>
                <c:pt idx="1209">
                  <c:v>117.90657761323153</c:v>
                </c:pt>
                <c:pt idx="1210">
                  <c:v>118.1884354564144</c:v>
                </c:pt>
                <c:pt idx="1211">
                  <c:v>117.51820913293835</c:v>
                </c:pt>
                <c:pt idx="1212">
                  <c:v>115.5059022706766</c:v>
                </c:pt>
                <c:pt idx="1213">
                  <c:v>114.42172630952275</c:v>
                </c:pt>
                <c:pt idx="1214">
                  <c:v>114.43498200016749</c:v>
                </c:pt>
                <c:pt idx="1215">
                  <c:v>114.81521102129288</c:v>
                </c:pt>
                <c:pt idx="1216">
                  <c:v>114.22172816997056</c:v>
                </c:pt>
                <c:pt idx="1217">
                  <c:v>113.56057152956721</c:v>
                </c:pt>
                <c:pt idx="1218">
                  <c:v>110.19711444544708</c:v>
                </c:pt>
                <c:pt idx="1219">
                  <c:v>109.296890261486</c:v>
                </c:pt>
                <c:pt idx="1220">
                  <c:v>110.01548822801652</c:v>
                </c:pt>
                <c:pt idx="1221">
                  <c:v>109.56386452219053</c:v>
                </c:pt>
                <c:pt idx="1222">
                  <c:v>105.9311076176036</c:v>
                </c:pt>
                <c:pt idx="1223">
                  <c:v>98.44513074296988</c:v>
                </c:pt>
                <c:pt idx="1224">
                  <c:v>99.47837694533078</c:v>
                </c:pt>
                <c:pt idx="1225">
                  <c:v>98.137691742402438</c:v>
                </c:pt>
                <c:pt idx="1226">
                  <c:v>98.051646031199752</c:v>
                </c:pt>
                <c:pt idx="1227">
                  <c:v>95.274462563138982</c:v>
                </c:pt>
                <c:pt idx="1228">
                  <c:v>93.952149282332286</c:v>
                </c:pt>
                <c:pt idx="1229">
                  <c:v>93.002390675435606</c:v>
                </c:pt>
                <c:pt idx="1230">
                  <c:v>93.880056929703017</c:v>
                </c:pt>
                <c:pt idx="1231">
                  <c:v>96.460265485902482</c:v>
                </c:pt>
                <c:pt idx="1232">
                  <c:v>100.09232472256075</c:v>
                </c:pt>
                <c:pt idx="1233">
                  <c:v>98.845592134026674</c:v>
                </c:pt>
                <c:pt idx="1234">
                  <c:v>99.239541957749253</c:v>
                </c:pt>
                <c:pt idx="1235">
                  <c:v>100.10930130882505</c:v>
                </c:pt>
                <c:pt idx="1236">
                  <c:v>100.06558078529504</c:v>
                </c:pt>
                <c:pt idx="1237">
                  <c:v>100.07674347215377</c:v>
                </c:pt>
                <c:pt idx="1238">
                  <c:v>99.237448953963238</c:v>
                </c:pt>
                <c:pt idx="1239">
                  <c:v>100.75650459065498</c:v>
                </c:pt>
                <c:pt idx="1240">
                  <c:v>100.00372089561958</c:v>
                </c:pt>
                <c:pt idx="1241">
                  <c:v>101.15045441437755</c:v>
                </c:pt>
                <c:pt idx="1242">
                  <c:v>100.9567352861834</c:v>
                </c:pt>
                <c:pt idx="1243">
                  <c:v>100.86510823155135</c:v>
                </c:pt>
                <c:pt idx="1244">
                  <c:v>99.094892140538235</c:v>
                </c:pt>
                <c:pt idx="1245">
                  <c:v>99.154891582403891</c:v>
                </c:pt>
                <c:pt idx="1246">
                  <c:v>96.79002986018736</c:v>
                </c:pt>
                <c:pt idx="1247">
                  <c:v>94.967953786476414</c:v>
                </c:pt>
                <c:pt idx="1248">
                  <c:v>94.492376815099405</c:v>
                </c:pt>
                <c:pt idx="1249">
                  <c:v>95.327950437670367</c:v>
                </c:pt>
                <c:pt idx="1250">
                  <c:v>94.666561241290793</c:v>
                </c:pt>
                <c:pt idx="1251">
                  <c:v>95.932595975851413</c:v>
                </c:pt>
                <c:pt idx="1252">
                  <c:v>93.954474842094513</c:v>
                </c:pt>
                <c:pt idx="1253">
                  <c:v>94.829582980623456</c:v>
                </c:pt>
                <c:pt idx="1254">
                  <c:v>95.248183737825713</c:v>
                </c:pt>
                <c:pt idx="1255">
                  <c:v>96.083524804420435</c:v>
                </c:pt>
                <c:pt idx="1256">
                  <c:v>95.861898959079468</c:v>
                </c:pt>
                <c:pt idx="1257">
                  <c:v>99.512562673835603</c:v>
                </c:pt>
                <c:pt idx="1258">
                  <c:v>101.16836122454674</c:v>
                </c:pt>
                <c:pt idx="1259">
                  <c:v>101.88463363131505</c:v>
                </c:pt>
                <c:pt idx="1260">
                  <c:v>100.89324750467436</c:v>
                </c:pt>
                <c:pt idx="1261">
                  <c:v>100.94673537920576</c:v>
                </c:pt>
                <c:pt idx="1262">
                  <c:v>100.70231904819489</c:v>
                </c:pt>
                <c:pt idx="1263">
                  <c:v>101.28231365289625</c:v>
                </c:pt>
                <c:pt idx="1264">
                  <c:v>101.59277588115458</c:v>
                </c:pt>
                <c:pt idx="1265">
                  <c:v>100.03348806057616</c:v>
                </c:pt>
                <c:pt idx="1266">
                  <c:v>101.56114826838819</c:v>
                </c:pt>
                <c:pt idx="1267">
                  <c:v>100.0109301308825</c:v>
                </c:pt>
                <c:pt idx="1268">
                  <c:v>99.915117068678427</c:v>
                </c:pt>
                <c:pt idx="1269">
                  <c:v>99.956512032446199</c:v>
                </c:pt>
                <c:pt idx="1270">
                  <c:v>100.10976642077748</c:v>
                </c:pt>
                <c:pt idx="1271" formatCode="0.00">
                  <c:v>100</c:v>
                </c:pt>
              </c:numCache>
            </c:numRef>
          </c:val>
          <c:smooth val="0"/>
          <c:extLst>
            <c:ext xmlns:c16="http://schemas.microsoft.com/office/drawing/2014/chart" uri="{C3380CC4-5D6E-409C-BE32-E72D297353CC}">
              <c16:uniqueId val="{00000000-F3CD-48BF-A3B2-3BF06D528968}"/>
            </c:ext>
          </c:extLst>
        </c:ser>
        <c:ser>
          <c:idx val="1"/>
          <c:order val="1"/>
          <c:tx>
            <c:v>WIG20-TR (PL)</c:v>
          </c:tx>
          <c:spPr>
            <a:ln w="28575" cap="rnd">
              <a:solidFill>
                <a:srgbClr val="0070C0"/>
              </a:solidFill>
              <a:round/>
            </a:ln>
            <a:effectLst/>
          </c:spPr>
          <c:marker>
            <c:symbol val="none"/>
          </c:marker>
          <c:cat>
            <c:numRef>
              <c:f>'Regiune 5Y PR + TR'!$P$58:$P$1329</c:f>
              <c:numCache>
                <c:formatCode>dd\-mmm\-yyyy</c:formatCode>
                <c:ptCount val="1272"/>
                <c:pt idx="0">
                  <c:v>45898</c:v>
                </c:pt>
                <c:pt idx="1">
                  <c:v>45897</c:v>
                </c:pt>
                <c:pt idx="2">
                  <c:v>45896</c:v>
                </c:pt>
                <c:pt idx="3">
                  <c:v>45895</c:v>
                </c:pt>
                <c:pt idx="4">
                  <c:v>45894</c:v>
                </c:pt>
                <c:pt idx="5">
                  <c:v>45891</c:v>
                </c:pt>
                <c:pt idx="6">
                  <c:v>45890</c:v>
                </c:pt>
                <c:pt idx="7">
                  <c:v>45889</c:v>
                </c:pt>
                <c:pt idx="8">
                  <c:v>45888</c:v>
                </c:pt>
                <c:pt idx="9">
                  <c:v>45887</c:v>
                </c:pt>
                <c:pt idx="10">
                  <c:v>45884</c:v>
                </c:pt>
                <c:pt idx="11">
                  <c:v>45883</c:v>
                </c:pt>
                <c:pt idx="12">
                  <c:v>45882</c:v>
                </c:pt>
                <c:pt idx="13">
                  <c:v>45881</c:v>
                </c:pt>
                <c:pt idx="14">
                  <c:v>45880</c:v>
                </c:pt>
                <c:pt idx="15">
                  <c:v>45877</c:v>
                </c:pt>
                <c:pt idx="16">
                  <c:v>45876</c:v>
                </c:pt>
                <c:pt idx="17">
                  <c:v>45875</c:v>
                </c:pt>
                <c:pt idx="18">
                  <c:v>45874</c:v>
                </c:pt>
                <c:pt idx="19">
                  <c:v>45873</c:v>
                </c:pt>
                <c:pt idx="20">
                  <c:v>45870</c:v>
                </c:pt>
                <c:pt idx="21">
                  <c:v>45869</c:v>
                </c:pt>
                <c:pt idx="22">
                  <c:v>45868</c:v>
                </c:pt>
                <c:pt idx="23">
                  <c:v>45867</c:v>
                </c:pt>
                <c:pt idx="24">
                  <c:v>45866</c:v>
                </c:pt>
                <c:pt idx="25">
                  <c:v>45863</c:v>
                </c:pt>
                <c:pt idx="26">
                  <c:v>45862</c:v>
                </c:pt>
                <c:pt idx="27">
                  <c:v>45861</c:v>
                </c:pt>
                <c:pt idx="28">
                  <c:v>45860</c:v>
                </c:pt>
                <c:pt idx="29">
                  <c:v>45859</c:v>
                </c:pt>
                <c:pt idx="30">
                  <c:v>45856</c:v>
                </c:pt>
                <c:pt idx="31">
                  <c:v>45855</c:v>
                </c:pt>
                <c:pt idx="32">
                  <c:v>45854</c:v>
                </c:pt>
                <c:pt idx="33">
                  <c:v>45853</c:v>
                </c:pt>
                <c:pt idx="34">
                  <c:v>45852</c:v>
                </c:pt>
                <c:pt idx="35">
                  <c:v>45849</c:v>
                </c:pt>
                <c:pt idx="36">
                  <c:v>45848</c:v>
                </c:pt>
                <c:pt idx="37">
                  <c:v>45847</c:v>
                </c:pt>
                <c:pt idx="38">
                  <c:v>45846</c:v>
                </c:pt>
                <c:pt idx="39">
                  <c:v>45845</c:v>
                </c:pt>
                <c:pt idx="40">
                  <c:v>45842</c:v>
                </c:pt>
                <c:pt idx="41">
                  <c:v>45841</c:v>
                </c:pt>
                <c:pt idx="42">
                  <c:v>45840</c:v>
                </c:pt>
                <c:pt idx="43">
                  <c:v>45839</c:v>
                </c:pt>
                <c:pt idx="44">
                  <c:v>45838</c:v>
                </c:pt>
                <c:pt idx="45">
                  <c:v>45835</c:v>
                </c:pt>
                <c:pt idx="46">
                  <c:v>45834</c:v>
                </c:pt>
                <c:pt idx="47">
                  <c:v>45833</c:v>
                </c:pt>
                <c:pt idx="48">
                  <c:v>45832</c:v>
                </c:pt>
                <c:pt idx="49">
                  <c:v>45831</c:v>
                </c:pt>
                <c:pt idx="50">
                  <c:v>45828</c:v>
                </c:pt>
                <c:pt idx="51">
                  <c:v>45827</c:v>
                </c:pt>
                <c:pt idx="52">
                  <c:v>45826</c:v>
                </c:pt>
                <c:pt idx="53">
                  <c:v>45825</c:v>
                </c:pt>
                <c:pt idx="54">
                  <c:v>45824</c:v>
                </c:pt>
                <c:pt idx="55">
                  <c:v>45821</c:v>
                </c:pt>
                <c:pt idx="56">
                  <c:v>45820</c:v>
                </c:pt>
                <c:pt idx="57">
                  <c:v>45819</c:v>
                </c:pt>
                <c:pt idx="58">
                  <c:v>45818</c:v>
                </c:pt>
                <c:pt idx="59">
                  <c:v>45817</c:v>
                </c:pt>
                <c:pt idx="60">
                  <c:v>45814</c:v>
                </c:pt>
                <c:pt idx="61">
                  <c:v>45813</c:v>
                </c:pt>
                <c:pt idx="62">
                  <c:v>45812</c:v>
                </c:pt>
                <c:pt idx="63">
                  <c:v>45811</c:v>
                </c:pt>
                <c:pt idx="64">
                  <c:v>45810</c:v>
                </c:pt>
                <c:pt idx="65">
                  <c:v>45807</c:v>
                </c:pt>
                <c:pt idx="66">
                  <c:v>45806</c:v>
                </c:pt>
                <c:pt idx="67">
                  <c:v>45805</c:v>
                </c:pt>
                <c:pt idx="68">
                  <c:v>45804</c:v>
                </c:pt>
                <c:pt idx="69">
                  <c:v>45803</c:v>
                </c:pt>
                <c:pt idx="70">
                  <c:v>45800</c:v>
                </c:pt>
                <c:pt idx="71">
                  <c:v>45799</c:v>
                </c:pt>
                <c:pt idx="72">
                  <c:v>45798</c:v>
                </c:pt>
                <c:pt idx="73">
                  <c:v>45797</c:v>
                </c:pt>
                <c:pt idx="74">
                  <c:v>45796</c:v>
                </c:pt>
                <c:pt idx="75">
                  <c:v>45793</c:v>
                </c:pt>
                <c:pt idx="76">
                  <c:v>45792</c:v>
                </c:pt>
                <c:pt idx="77">
                  <c:v>45791</c:v>
                </c:pt>
                <c:pt idx="78">
                  <c:v>45790</c:v>
                </c:pt>
                <c:pt idx="79">
                  <c:v>45789</c:v>
                </c:pt>
                <c:pt idx="80">
                  <c:v>45786</c:v>
                </c:pt>
                <c:pt idx="81">
                  <c:v>45785</c:v>
                </c:pt>
                <c:pt idx="82">
                  <c:v>45784</c:v>
                </c:pt>
                <c:pt idx="83">
                  <c:v>45783</c:v>
                </c:pt>
                <c:pt idx="84">
                  <c:v>45782</c:v>
                </c:pt>
                <c:pt idx="85">
                  <c:v>45779</c:v>
                </c:pt>
                <c:pt idx="86">
                  <c:v>45777</c:v>
                </c:pt>
                <c:pt idx="87">
                  <c:v>45776</c:v>
                </c:pt>
                <c:pt idx="88">
                  <c:v>45775</c:v>
                </c:pt>
                <c:pt idx="89">
                  <c:v>45772</c:v>
                </c:pt>
                <c:pt idx="90">
                  <c:v>45771</c:v>
                </c:pt>
                <c:pt idx="91">
                  <c:v>45770</c:v>
                </c:pt>
                <c:pt idx="92">
                  <c:v>45769</c:v>
                </c:pt>
                <c:pt idx="93">
                  <c:v>45764</c:v>
                </c:pt>
                <c:pt idx="94">
                  <c:v>45763</c:v>
                </c:pt>
                <c:pt idx="95">
                  <c:v>45762</c:v>
                </c:pt>
                <c:pt idx="96">
                  <c:v>45761</c:v>
                </c:pt>
                <c:pt idx="97">
                  <c:v>45758</c:v>
                </c:pt>
                <c:pt idx="98">
                  <c:v>45757</c:v>
                </c:pt>
                <c:pt idx="99">
                  <c:v>45756</c:v>
                </c:pt>
                <c:pt idx="100">
                  <c:v>45755</c:v>
                </c:pt>
                <c:pt idx="101">
                  <c:v>45754</c:v>
                </c:pt>
                <c:pt idx="102">
                  <c:v>45751</c:v>
                </c:pt>
                <c:pt idx="103">
                  <c:v>45750</c:v>
                </c:pt>
                <c:pt idx="104">
                  <c:v>45749</c:v>
                </c:pt>
                <c:pt idx="105">
                  <c:v>45748</c:v>
                </c:pt>
                <c:pt idx="106">
                  <c:v>45747</c:v>
                </c:pt>
                <c:pt idx="107">
                  <c:v>45744</c:v>
                </c:pt>
                <c:pt idx="108">
                  <c:v>45743</c:v>
                </c:pt>
                <c:pt idx="109">
                  <c:v>45742</c:v>
                </c:pt>
                <c:pt idx="110">
                  <c:v>45741</c:v>
                </c:pt>
                <c:pt idx="111">
                  <c:v>45740</c:v>
                </c:pt>
                <c:pt idx="112">
                  <c:v>45737</c:v>
                </c:pt>
                <c:pt idx="113">
                  <c:v>45736</c:v>
                </c:pt>
                <c:pt idx="114">
                  <c:v>45735</c:v>
                </c:pt>
                <c:pt idx="115">
                  <c:v>45734</c:v>
                </c:pt>
                <c:pt idx="116">
                  <c:v>45733</c:v>
                </c:pt>
                <c:pt idx="117">
                  <c:v>45730</c:v>
                </c:pt>
                <c:pt idx="118">
                  <c:v>45729</c:v>
                </c:pt>
                <c:pt idx="119">
                  <c:v>45728</c:v>
                </c:pt>
                <c:pt idx="120">
                  <c:v>45727</c:v>
                </c:pt>
                <c:pt idx="121">
                  <c:v>45726</c:v>
                </c:pt>
                <c:pt idx="122">
                  <c:v>45723</c:v>
                </c:pt>
                <c:pt idx="123">
                  <c:v>45722</c:v>
                </c:pt>
                <c:pt idx="124">
                  <c:v>45721</c:v>
                </c:pt>
                <c:pt idx="125">
                  <c:v>45720</c:v>
                </c:pt>
                <c:pt idx="126">
                  <c:v>45719</c:v>
                </c:pt>
                <c:pt idx="127">
                  <c:v>45716</c:v>
                </c:pt>
                <c:pt idx="128">
                  <c:v>45715</c:v>
                </c:pt>
                <c:pt idx="129">
                  <c:v>45714</c:v>
                </c:pt>
                <c:pt idx="130">
                  <c:v>45713</c:v>
                </c:pt>
                <c:pt idx="131">
                  <c:v>45712</c:v>
                </c:pt>
                <c:pt idx="132">
                  <c:v>45709</c:v>
                </c:pt>
                <c:pt idx="133">
                  <c:v>45708</c:v>
                </c:pt>
                <c:pt idx="134">
                  <c:v>45707</c:v>
                </c:pt>
                <c:pt idx="135">
                  <c:v>45706</c:v>
                </c:pt>
                <c:pt idx="136">
                  <c:v>45705</c:v>
                </c:pt>
                <c:pt idx="137">
                  <c:v>45702</c:v>
                </c:pt>
                <c:pt idx="138">
                  <c:v>45701</c:v>
                </c:pt>
                <c:pt idx="139">
                  <c:v>45700</c:v>
                </c:pt>
                <c:pt idx="140">
                  <c:v>45699</c:v>
                </c:pt>
                <c:pt idx="141">
                  <c:v>45698</c:v>
                </c:pt>
                <c:pt idx="142">
                  <c:v>45695</c:v>
                </c:pt>
                <c:pt idx="143">
                  <c:v>45694</c:v>
                </c:pt>
                <c:pt idx="144">
                  <c:v>45693</c:v>
                </c:pt>
                <c:pt idx="145">
                  <c:v>45692</c:v>
                </c:pt>
                <c:pt idx="146">
                  <c:v>45691</c:v>
                </c:pt>
                <c:pt idx="147">
                  <c:v>45688</c:v>
                </c:pt>
                <c:pt idx="148">
                  <c:v>45687</c:v>
                </c:pt>
                <c:pt idx="149">
                  <c:v>45686</c:v>
                </c:pt>
                <c:pt idx="150">
                  <c:v>45685</c:v>
                </c:pt>
                <c:pt idx="151">
                  <c:v>45684</c:v>
                </c:pt>
                <c:pt idx="152">
                  <c:v>45681</c:v>
                </c:pt>
                <c:pt idx="153">
                  <c:v>45680</c:v>
                </c:pt>
                <c:pt idx="154">
                  <c:v>45679</c:v>
                </c:pt>
                <c:pt idx="155">
                  <c:v>45678</c:v>
                </c:pt>
                <c:pt idx="156">
                  <c:v>45677</c:v>
                </c:pt>
                <c:pt idx="157">
                  <c:v>45674</c:v>
                </c:pt>
                <c:pt idx="158">
                  <c:v>45673</c:v>
                </c:pt>
                <c:pt idx="159">
                  <c:v>45672</c:v>
                </c:pt>
                <c:pt idx="160">
                  <c:v>45671</c:v>
                </c:pt>
                <c:pt idx="161">
                  <c:v>45670</c:v>
                </c:pt>
                <c:pt idx="162">
                  <c:v>45667</c:v>
                </c:pt>
                <c:pt idx="163">
                  <c:v>45666</c:v>
                </c:pt>
                <c:pt idx="164">
                  <c:v>45665</c:v>
                </c:pt>
                <c:pt idx="165">
                  <c:v>45664</c:v>
                </c:pt>
                <c:pt idx="166">
                  <c:v>45663</c:v>
                </c:pt>
                <c:pt idx="167">
                  <c:v>45660</c:v>
                </c:pt>
                <c:pt idx="168">
                  <c:v>45659</c:v>
                </c:pt>
                <c:pt idx="169">
                  <c:v>45656</c:v>
                </c:pt>
                <c:pt idx="170">
                  <c:v>45653</c:v>
                </c:pt>
                <c:pt idx="171">
                  <c:v>45649</c:v>
                </c:pt>
                <c:pt idx="172">
                  <c:v>45646</c:v>
                </c:pt>
                <c:pt idx="173">
                  <c:v>45645</c:v>
                </c:pt>
                <c:pt idx="174">
                  <c:v>45644</c:v>
                </c:pt>
                <c:pt idx="175">
                  <c:v>45643</c:v>
                </c:pt>
                <c:pt idx="176">
                  <c:v>45642</c:v>
                </c:pt>
                <c:pt idx="177">
                  <c:v>45639</c:v>
                </c:pt>
                <c:pt idx="178">
                  <c:v>45638</c:v>
                </c:pt>
                <c:pt idx="179">
                  <c:v>45637</c:v>
                </c:pt>
                <c:pt idx="180">
                  <c:v>45636</c:v>
                </c:pt>
                <c:pt idx="181">
                  <c:v>45635</c:v>
                </c:pt>
                <c:pt idx="182">
                  <c:v>45632</c:v>
                </c:pt>
                <c:pt idx="183">
                  <c:v>45631</c:v>
                </c:pt>
                <c:pt idx="184">
                  <c:v>45630</c:v>
                </c:pt>
                <c:pt idx="185">
                  <c:v>45629</c:v>
                </c:pt>
                <c:pt idx="186">
                  <c:v>45628</c:v>
                </c:pt>
                <c:pt idx="187">
                  <c:v>45625</c:v>
                </c:pt>
                <c:pt idx="188">
                  <c:v>45624</c:v>
                </c:pt>
                <c:pt idx="189">
                  <c:v>45623</c:v>
                </c:pt>
                <c:pt idx="190">
                  <c:v>45622</c:v>
                </c:pt>
                <c:pt idx="191">
                  <c:v>45621</c:v>
                </c:pt>
                <c:pt idx="192">
                  <c:v>45618</c:v>
                </c:pt>
                <c:pt idx="193">
                  <c:v>45617</c:v>
                </c:pt>
                <c:pt idx="194">
                  <c:v>45616</c:v>
                </c:pt>
                <c:pt idx="195">
                  <c:v>45615</c:v>
                </c:pt>
                <c:pt idx="196">
                  <c:v>45614</c:v>
                </c:pt>
                <c:pt idx="197">
                  <c:v>45611</c:v>
                </c:pt>
                <c:pt idx="198">
                  <c:v>45610</c:v>
                </c:pt>
                <c:pt idx="199">
                  <c:v>45609</c:v>
                </c:pt>
                <c:pt idx="200">
                  <c:v>45608</c:v>
                </c:pt>
                <c:pt idx="201">
                  <c:v>45607</c:v>
                </c:pt>
                <c:pt idx="202">
                  <c:v>45604</c:v>
                </c:pt>
                <c:pt idx="203">
                  <c:v>45603</c:v>
                </c:pt>
                <c:pt idx="204">
                  <c:v>45602</c:v>
                </c:pt>
                <c:pt idx="205">
                  <c:v>45601</c:v>
                </c:pt>
                <c:pt idx="206">
                  <c:v>45600</c:v>
                </c:pt>
                <c:pt idx="207">
                  <c:v>45597</c:v>
                </c:pt>
                <c:pt idx="208">
                  <c:v>45596</c:v>
                </c:pt>
                <c:pt idx="209">
                  <c:v>45595</c:v>
                </c:pt>
                <c:pt idx="210">
                  <c:v>45594</c:v>
                </c:pt>
                <c:pt idx="211">
                  <c:v>45593</c:v>
                </c:pt>
                <c:pt idx="212">
                  <c:v>45590</c:v>
                </c:pt>
                <c:pt idx="213">
                  <c:v>45589</c:v>
                </c:pt>
                <c:pt idx="214">
                  <c:v>45588</c:v>
                </c:pt>
                <c:pt idx="215">
                  <c:v>45587</c:v>
                </c:pt>
                <c:pt idx="216">
                  <c:v>45586</c:v>
                </c:pt>
                <c:pt idx="217">
                  <c:v>45583</c:v>
                </c:pt>
                <c:pt idx="218">
                  <c:v>45582</c:v>
                </c:pt>
                <c:pt idx="219">
                  <c:v>45581</c:v>
                </c:pt>
                <c:pt idx="220">
                  <c:v>45580</c:v>
                </c:pt>
                <c:pt idx="221">
                  <c:v>45579</c:v>
                </c:pt>
                <c:pt idx="222">
                  <c:v>45576</c:v>
                </c:pt>
                <c:pt idx="223">
                  <c:v>45575</c:v>
                </c:pt>
                <c:pt idx="224">
                  <c:v>45574</c:v>
                </c:pt>
                <c:pt idx="225">
                  <c:v>45573</c:v>
                </c:pt>
                <c:pt idx="226">
                  <c:v>45572</c:v>
                </c:pt>
                <c:pt idx="227">
                  <c:v>45569</c:v>
                </c:pt>
                <c:pt idx="228">
                  <c:v>45568</c:v>
                </c:pt>
                <c:pt idx="229">
                  <c:v>45567</c:v>
                </c:pt>
                <c:pt idx="230">
                  <c:v>45566</c:v>
                </c:pt>
                <c:pt idx="231">
                  <c:v>45565</c:v>
                </c:pt>
                <c:pt idx="232">
                  <c:v>45562</c:v>
                </c:pt>
                <c:pt idx="233">
                  <c:v>45561</c:v>
                </c:pt>
                <c:pt idx="234">
                  <c:v>45560</c:v>
                </c:pt>
                <c:pt idx="235">
                  <c:v>45559</c:v>
                </c:pt>
                <c:pt idx="236">
                  <c:v>45558</c:v>
                </c:pt>
                <c:pt idx="237">
                  <c:v>45555</c:v>
                </c:pt>
                <c:pt idx="238">
                  <c:v>45554</c:v>
                </c:pt>
                <c:pt idx="239">
                  <c:v>45553</c:v>
                </c:pt>
                <c:pt idx="240">
                  <c:v>45552</c:v>
                </c:pt>
                <c:pt idx="241">
                  <c:v>45551</c:v>
                </c:pt>
                <c:pt idx="242">
                  <c:v>45548</c:v>
                </c:pt>
                <c:pt idx="243">
                  <c:v>45547</c:v>
                </c:pt>
                <c:pt idx="244">
                  <c:v>45546</c:v>
                </c:pt>
                <c:pt idx="245">
                  <c:v>45545</c:v>
                </c:pt>
                <c:pt idx="246">
                  <c:v>45544</c:v>
                </c:pt>
                <c:pt idx="247">
                  <c:v>45541</c:v>
                </c:pt>
                <c:pt idx="248">
                  <c:v>45540</c:v>
                </c:pt>
                <c:pt idx="249">
                  <c:v>45539</c:v>
                </c:pt>
                <c:pt idx="250">
                  <c:v>45538</c:v>
                </c:pt>
                <c:pt idx="251">
                  <c:v>45537</c:v>
                </c:pt>
                <c:pt idx="252">
                  <c:v>45534</c:v>
                </c:pt>
                <c:pt idx="253">
                  <c:v>45533</c:v>
                </c:pt>
                <c:pt idx="254">
                  <c:v>45532</c:v>
                </c:pt>
                <c:pt idx="255">
                  <c:v>45531</c:v>
                </c:pt>
                <c:pt idx="256">
                  <c:v>45530</c:v>
                </c:pt>
                <c:pt idx="257">
                  <c:v>45527</c:v>
                </c:pt>
                <c:pt idx="258">
                  <c:v>45526</c:v>
                </c:pt>
                <c:pt idx="259">
                  <c:v>45525</c:v>
                </c:pt>
                <c:pt idx="260">
                  <c:v>45524</c:v>
                </c:pt>
                <c:pt idx="261">
                  <c:v>45523</c:v>
                </c:pt>
                <c:pt idx="262">
                  <c:v>45520</c:v>
                </c:pt>
                <c:pt idx="263">
                  <c:v>45519</c:v>
                </c:pt>
                <c:pt idx="264">
                  <c:v>45518</c:v>
                </c:pt>
                <c:pt idx="265">
                  <c:v>45517</c:v>
                </c:pt>
                <c:pt idx="266">
                  <c:v>45516</c:v>
                </c:pt>
                <c:pt idx="267">
                  <c:v>45513</c:v>
                </c:pt>
                <c:pt idx="268">
                  <c:v>45512</c:v>
                </c:pt>
                <c:pt idx="269">
                  <c:v>45511</c:v>
                </c:pt>
                <c:pt idx="270">
                  <c:v>45510</c:v>
                </c:pt>
                <c:pt idx="271">
                  <c:v>45509</c:v>
                </c:pt>
                <c:pt idx="272">
                  <c:v>45506</c:v>
                </c:pt>
                <c:pt idx="273">
                  <c:v>45505</c:v>
                </c:pt>
                <c:pt idx="274">
                  <c:v>45504</c:v>
                </c:pt>
                <c:pt idx="275">
                  <c:v>45503</c:v>
                </c:pt>
                <c:pt idx="276">
                  <c:v>45502</c:v>
                </c:pt>
                <c:pt idx="277">
                  <c:v>45499</c:v>
                </c:pt>
                <c:pt idx="278">
                  <c:v>45498</c:v>
                </c:pt>
                <c:pt idx="279">
                  <c:v>45497</c:v>
                </c:pt>
                <c:pt idx="280">
                  <c:v>45496</c:v>
                </c:pt>
                <c:pt idx="281">
                  <c:v>45495</c:v>
                </c:pt>
                <c:pt idx="282">
                  <c:v>45492</c:v>
                </c:pt>
                <c:pt idx="283">
                  <c:v>45491</c:v>
                </c:pt>
                <c:pt idx="284">
                  <c:v>45490</c:v>
                </c:pt>
                <c:pt idx="285">
                  <c:v>45489</c:v>
                </c:pt>
                <c:pt idx="286">
                  <c:v>45488</c:v>
                </c:pt>
                <c:pt idx="287">
                  <c:v>45485</c:v>
                </c:pt>
                <c:pt idx="288">
                  <c:v>45484</c:v>
                </c:pt>
                <c:pt idx="289">
                  <c:v>45483</c:v>
                </c:pt>
                <c:pt idx="290">
                  <c:v>45482</c:v>
                </c:pt>
                <c:pt idx="291">
                  <c:v>45481</c:v>
                </c:pt>
                <c:pt idx="292">
                  <c:v>45478</c:v>
                </c:pt>
                <c:pt idx="293">
                  <c:v>45477</c:v>
                </c:pt>
                <c:pt idx="294">
                  <c:v>45476</c:v>
                </c:pt>
                <c:pt idx="295">
                  <c:v>45475</c:v>
                </c:pt>
                <c:pt idx="296">
                  <c:v>45474</c:v>
                </c:pt>
                <c:pt idx="297">
                  <c:v>45471</c:v>
                </c:pt>
                <c:pt idx="298">
                  <c:v>45470</c:v>
                </c:pt>
                <c:pt idx="299">
                  <c:v>45469</c:v>
                </c:pt>
                <c:pt idx="300">
                  <c:v>45468</c:v>
                </c:pt>
                <c:pt idx="301">
                  <c:v>45467</c:v>
                </c:pt>
                <c:pt idx="302">
                  <c:v>45464</c:v>
                </c:pt>
                <c:pt idx="303">
                  <c:v>45463</c:v>
                </c:pt>
                <c:pt idx="304">
                  <c:v>45462</c:v>
                </c:pt>
                <c:pt idx="305">
                  <c:v>45461</c:v>
                </c:pt>
                <c:pt idx="306">
                  <c:v>45460</c:v>
                </c:pt>
                <c:pt idx="307">
                  <c:v>45457</c:v>
                </c:pt>
                <c:pt idx="308">
                  <c:v>45456</c:v>
                </c:pt>
                <c:pt idx="309">
                  <c:v>45455</c:v>
                </c:pt>
                <c:pt idx="310">
                  <c:v>45454</c:v>
                </c:pt>
                <c:pt idx="311">
                  <c:v>45453</c:v>
                </c:pt>
                <c:pt idx="312">
                  <c:v>45450</c:v>
                </c:pt>
                <c:pt idx="313">
                  <c:v>45449</c:v>
                </c:pt>
                <c:pt idx="314">
                  <c:v>45448</c:v>
                </c:pt>
                <c:pt idx="315">
                  <c:v>45447</c:v>
                </c:pt>
                <c:pt idx="316">
                  <c:v>45446</c:v>
                </c:pt>
                <c:pt idx="317">
                  <c:v>45443</c:v>
                </c:pt>
                <c:pt idx="318">
                  <c:v>45442</c:v>
                </c:pt>
                <c:pt idx="319">
                  <c:v>45441</c:v>
                </c:pt>
                <c:pt idx="320">
                  <c:v>45440</c:v>
                </c:pt>
                <c:pt idx="321">
                  <c:v>45439</c:v>
                </c:pt>
                <c:pt idx="322">
                  <c:v>45436</c:v>
                </c:pt>
                <c:pt idx="323">
                  <c:v>45435</c:v>
                </c:pt>
                <c:pt idx="324">
                  <c:v>45434</c:v>
                </c:pt>
                <c:pt idx="325">
                  <c:v>45433</c:v>
                </c:pt>
                <c:pt idx="326">
                  <c:v>45432</c:v>
                </c:pt>
                <c:pt idx="327">
                  <c:v>45429</c:v>
                </c:pt>
                <c:pt idx="328">
                  <c:v>45428</c:v>
                </c:pt>
                <c:pt idx="329">
                  <c:v>45427</c:v>
                </c:pt>
                <c:pt idx="330">
                  <c:v>45426</c:v>
                </c:pt>
                <c:pt idx="331">
                  <c:v>45425</c:v>
                </c:pt>
                <c:pt idx="332">
                  <c:v>45422</c:v>
                </c:pt>
                <c:pt idx="333">
                  <c:v>45421</c:v>
                </c:pt>
                <c:pt idx="334">
                  <c:v>45420</c:v>
                </c:pt>
                <c:pt idx="335">
                  <c:v>45419</c:v>
                </c:pt>
                <c:pt idx="336">
                  <c:v>45418</c:v>
                </c:pt>
                <c:pt idx="337">
                  <c:v>45415</c:v>
                </c:pt>
                <c:pt idx="338">
                  <c:v>45414</c:v>
                </c:pt>
                <c:pt idx="339">
                  <c:v>45412</c:v>
                </c:pt>
                <c:pt idx="340">
                  <c:v>45411</c:v>
                </c:pt>
                <c:pt idx="341">
                  <c:v>45408</c:v>
                </c:pt>
                <c:pt idx="342">
                  <c:v>45407</c:v>
                </c:pt>
                <c:pt idx="343">
                  <c:v>45406</c:v>
                </c:pt>
                <c:pt idx="344">
                  <c:v>45405</c:v>
                </c:pt>
                <c:pt idx="345">
                  <c:v>45404</c:v>
                </c:pt>
                <c:pt idx="346">
                  <c:v>45401</c:v>
                </c:pt>
                <c:pt idx="347">
                  <c:v>45400</c:v>
                </c:pt>
                <c:pt idx="348">
                  <c:v>45399</c:v>
                </c:pt>
                <c:pt idx="349">
                  <c:v>45398</c:v>
                </c:pt>
                <c:pt idx="350">
                  <c:v>45397</c:v>
                </c:pt>
                <c:pt idx="351">
                  <c:v>45394</c:v>
                </c:pt>
                <c:pt idx="352">
                  <c:v>45393</c:v>
                </c:pt>
                <c:pt idx="353">
                  <c:v>45392</c:v>
                </c:pt>
                <c:pt idx="354">
                  <c:v>45391</c:v>
                </c:pt>
                <c:pt idx="355">
                  <c:v>45390</c:v>
                </c:pt>
                <c:pt idx="356">
                  <c:v>45387</c:v>
                </c:pt>
                <c:pt idx="357">
                  <c:v>45386</c:v>
                </c:pt>
                <c:pt idx="358">
                  <c:v>45385</c:v>
                </c:pt>
                <c:pt idx="359">
                  <c:v>45384</c:v>
                </c:pt>
                <c:pt idx="360">
                  <c:v>45380</c:v>
                </c:pt>
                <c:pt idx="361">
                  <c:v>45379</c:v>
                </c:pt>
                <c:pt idx="362">
                  <c:v>45378</c:v>
                </c:pt>
                <c:pt idx="363">
                  <c:v>45377</c:v>
                </c:pt>
                <c:pt idx="364">
                  <c:v>45376</c:v>
                </c:pt>
                <c:pt idx="365">
                  <c:v>45373</c:v>
                </c:pt>
                <c:pt idx="366">
                  <c:v>45372</c:v>
                </c:pt>
                <c:pt idx="367">
                  <c:v>45371</c:v>
                </c:pt>
                <c:pt idx="368">
                  <c:v>45370</c:v>
                </c:pt>
                <c:pt idx="369">
                  <c:v>45369</c:v>
                </c:pt>
                <c:pt idx="370">
                  <c:v>45366</c:v>
                </c:pt>
                <c:pt idx="371">
                  <c:v>45365</c:v>
                </c:pt>
                <c:pt idx="372">
                  <c:v>45364</c:v>
                </c:pt>
                <c:pt idx="373">
                  <c:v>45363</c:v>
                </c:pt>
                <c:pt idx="374">
                  <c:v>45362</c:v>
                </c:pt>
                <c:pt idx="375">
                  <c:v>45359</c:v>
                </c:pt>
                <c:pt idx="376">
                  <c:v>45358</c:v>
                </c:pt>
                <c:pt idx="377">
                  <c:v>45357</c:v>
                </c:pt>
                <c:pt idx="378">
                  <c:v>45356</c:v>
                </c:pt>
                <c:pt idx="379">
                  <c:v>45355</c:v>
                </c:pt>
                <c:pt idx="380">
                  <c:v>45352</c:v>
                </c:pt>
                <c:pt idx="381">
                  <c:v>45351</c:v>
                </c:pt>
                <c:pt idx="382">
                  <c:v>45350</c:v>
                </c:pt>
                <c:pt idx="383">
                  <c:v>45349</c:v>
                </c:pt>
                <c:pt idx="384">
                  <c:v>45348</c:v>
                </c:pt>
                <c:pt idx="385">
                  <c:v>45345</c:v>
                </c:pt>
                <c:pt idx="386">
                  <c:v>45344</c:v>
                </c:pt>
                <c:pt idx="387">
                  <c:v>45343</c:v>
                </c:pt>
                <c:pt idx="388">
                  <c:v>45342</c:v>
                </c:pt>
                <c:pt idx="389">
                  <c:v>45341</c:v>
                </c:pt>
                <c:pt idx="390">
                  <c:v>45338</c:v>
                </c:pt>
                <c:pt idx="391">
                  <c:v>45337</c:v>
                </c:pt>
                <c:pt idx="392">
                  <c:v>45336</c:v>
                </c:pt>
                <c:pt idx="393">
                  <c:v>45335</c:v>
                </c:pt>
                <c:pt idx="394">
                  <c:v>45334</c:v>
                </c:pt>
                <c:pt idx="395">
                  <c:v>45331</c:v>
                </c:pt>
                <c:pt idx="396">
                  <c:v>45330</c:v>
                </c:pt>
                <c:pt idx="397">
                  <c:v>45329</c:v>
                </c:pt>
                <c:pt idx="398">
                  <c:v>45328</c:v>
                </c:pt>
                <c:pt idx="399">
                  <c:v>45327</c:v>
                </c:pt>
                <c:pt idx="400">
                  <c:v>45324</c:v>
                </c:pt>
                <c:pt idx="401">
                  <c:v>45323</c:v>
                </c:pt>
                <c:pt idx="402">
                  <c:v>45322</c:v>
                </c:pt>
                <c:pt idx="403">
                  <c:v>45321</c:v>
                </c:pt>
                <c:pt idx="404">
                  <c:v>45320</c:v>
                </c:pt>
                <c:pt idx="405">
                  <c:v>45317</c:v>
                </c:pt>
                <c:pt idx="406">
                  <c:v>45316</c:v>
                </c:pt>
                <c:pt idx="407">
                  <c:v>45315</c:v>
                </c:pt>
                <c:pt idx="408">
                  <c:v>45314</c:v>
                </c:pt>
                <c:pt idx="409">
                  <c:v>45313</c:v>
                </c:pt>
                <c:pt idx="410">
                  <c:v>45310</c:v>
                </c:pt>
                <c:pt idx="411">
                  <c:v>45309</c:v>
                </c:pt>
                <c:pt idx="412">
                  <c:v>45308</c:v>
                </c:pt>
                <c:pt idx="413">
                  <c:v>45307</c:v>
                </c:pt>
                <c:pt idx="414">
                  <c:v>45306</c:v>
                </c:pt>
                <c:pt idx="415">
                  <c:v>45303</c:v>
                </c:pt>
                <c:pt idx="416">
                  <c:v>45302</c:v>
                </c:pt>
                <c:pt idx="417">
                  <c:v>45301</c:v>
                </c:pt>
                <c:pt idx="418">
                  <c:v>45300</c:v>
                </c:pt>
                <c:pt idx="419">
                  <c:v>45299</c:v>
                </c:pt>
                <c:pt idx="420">
                  <c:v>45296</c:v>
                </c:pt>
                <c:pt idx="421">
                  <c:v>45295</c:v>
                </c:pt>
                <c:pt idx="422">
                  <c:v>45294</c:v>
                </c:pt>
                <c:pt idx="423">
                  <c:v>45293</c:v>
                </c:pt>
                <c:pt idx="424">
                  <c:v>45289</c:v>
                </c:pt>
                <c:pt idx="425">
                  <c:v>45288</c:v>
                </c:pt>
                <c:pt idx="426">
                  <c:v>45287</c:v>
                </c:pt>
                <c:pt idx="427">
                  <c:v>45282</c:v>
                </c:pt>
                <c:pt idx="428">
                  <c:v>45281</c:v>
                </c:pt>
                <c:pt idx="429">
                  <c:v>45280</c:v>
                </c:pt>
                <c:pt idx="430">
                  <c:v>45279</c:v>
                </c:pt>
                <c:pt idx="431">
                  <c:v>45278</c:v>
                </c:pt>
                <c:pt idx="432">
                  <c:v>45275</c:v>
                </c:pt>
                <c:pt idx="433">
                  <c:v>45274</c:v>
                </c:pt>
                <c:pt idx="434">
                  <c:v>45273</c:v>
                </c:pt>
                <c:pt idx="435">
                  <c:v>45272</c:v>
                </c:pt>
                <c:pt idx="436">
                  <c:v>45271</c:v>
                </c:pt>
                <c:pt idx="437">
                  <c:v>45268</c:v>
                </c:pt>
                <c:pt idx="438">
                  <c:v>45267</c:v>
                </c:pt>
                <c:pt idx="439">
                  <c:v>45266</c:v>
                </c:pt>
                <c:pt idx="440">
                  <c:v>45265</c:v>
                </c:pt>
                <c:pt idx="441">
                  <c:v>45264</c:v>
                </c:pt>
                <c:pt idx="442">
                  <c:v>45261</c:v>
                </c:pt>
                <c:pt idx="443">
                  <c:v>45260</c:v>
                </c:pt>
                <c:pt idx="444">
                  <c:v>45259</c:v>
                </c:pt>
                <c:pt idx="445">
                  <c:v>45258</c:v>
                </c:pt>
                <c:pt idx="446">
                  <c:v>45257</c:v>
                </c:pt>
                <c:pt idx="447">
                  <c:v>45254</c:v>
                </c:pt>
                <c:pt idx="448">
                  <c:v>45253</c:v>
                </c:pt>
                <c:pt idx="449">
                  <c:v>45252</c:v>
                </c:pt>
                <c:pt idx="450">
                  <c:v>45251</c:v>
                </c:pt>
                <c:pt idx="451">
                  <c:v>45250</c:v>
                </c:pt>
                <c:pt idx="452">
                  <c:v>45247</c:v>
                </c:pt>
                <c:pt idx="453">
                  <c:v>45246</c:v>
                </c:pt>
                <c:pt idx="454">
                  <c:v>45245</c:v>
                </c:pt>
                <c:pt idx="455">
                  <c:v>45244</c:v>
                </c:pt>
                <c:pt idx="456">
                  <c:v>45243</c:v>
                </c:pt>
                <c:pt idx="457">
                  <c:v>45240</c:v>
                </c:pt>
                <c:pt idx="458">
                  <c:v>45239</c:v>
                </c:pt>
                <c:pt idx="459">
                  <c:v>45238</c:v>
                </c:pt>
                <c:pt idx="460">
                  <c:v>45237</c:v>
                </c:pt>
                <c:pt idx="461">
                  <c:v>45236</c:v>
                </c:pt>
                <c:pt idx="462">
                  <c:v>45233</c:v>
                </c:pt>
                <c:pt idx="463">
                  <c:v>45232</c:v>
                </c:pt>
                <c:pt idx="464">
                  <c:v>45231</c:v>
                </c:pt>
                <c:pt idx="465">
                  <c:v>45230</c:v>
                </c:pt>
                <c:pt idx="466">
                  <c:v>45229</c:v>
                </c:pt>
                <c:pt idx="467">
                  <c:v>45226</c:v>
                </c:pt>
                <c:pt idx="468">
                  <c:v>45224</c:v>
                </c:pt>
                <c:pt idx="469">
                  <c:v>45223</c:v>
                </c:pt>
                <c:pt idx="470">
                  <c:v>45222</c:v>
                </c:pt>
                <c:pt idx="471">
                  <c:v>45219</c:v>
                </c:pt>
                <c:pt idx="472">
                  <c:v>45218</c:v>
                </c:pt>
                <c:pt idx="473">
                  <c:v>45217</c:v>
                </c:pt>
                <c:pt idx="474">
                  <c:v>45216</c:v>
                </c:pt>
                <c:pt idx="475">
                  <c:v>45215</c:v>
                </c:pt>
                <c:pt idx="476">
                  <c:v>45212</c:v>
                </c:pt>
                <c:pt idx="477">
                  <c:v>45211</c:v>
                </c:pt>
                <c:pt idx="478">
                  <c:v>45210</c:v>
                </c:pt>
                <c:pt idx="479">
                  <c:v>45209</c:v>
                </c:pt>
                <c:pt idx="480">
                  <c:v>45208</c:v>
                </c:pt>
                <c:pt idx="481">
                  <c:v>45205</c:v>
                </c:pt>
                <c:pt idx="482">
                  <c:v>45204</c:v>
                </c:pt>
                <c:pt idx="483">
                  <c:v>45203</c:v>
                </c:pt>
                <c:pt idx="484">
                  <c:v>45202</c:v>
                </c:pt>
                <c:pt idx="485">
                  <c:v>45201</c:v>
                </c:pt>
                <c:pt idx="486">
                  <c:v>45198</c:v>
                </c:pt>
                <c:pt idx="487">
                  <c:v>45197</c:v>
                </c:pt>
                <c:pt idx="488">
                  <c:v>45196</c:v>
                </c:pt>
                <c:pt idx="489">
                  <c:v>45195</c:v>
                </c:pt>
                <c:pt idx="490">
                  <c:v>45194</c:v>
                </c:pt>
                <c:pt idx="491">
                  <c:v>45191</c:v>
                </c:pt>
                <c:pt idx="492">
                  <c:v>45190</c:v>
                </c:pt>
                <c:pt idx="493">
                  <c:v>45189</c:v>
                </c:pt>
                <c:pt idx="494">
                  <c:v>45188</c:v>
                </c:pt>
                <c:pt idx="495">
                  <c:v>45187</c:v>
                </c:pt>
                <c:pt idx="496">
                  <c:v>45184</c:v>
                </c:pt>
                <c:pt idx="497">
                  <c:v>45183</c:v>
                </c:pt>
                <c:pt idx="498">
                  <c:v>45182</c:v>
                </c:pt>
                <c:pt idx="499">
                  <c:v>45181</c:v>
                </c:pt>
                <c:pt idx="500">
                  <c:v>45180</c:v>
                </c:pt>
                <c:pt idx="501">
                  <c:v>45177</c:v>
                </c:pt>
                <c:pt idx="502">
                  <c:v>45176</c:v>
                </c:pt>
                <c:pt idx="503">
                  <c:v>45175</c:v>
                </c:pt>
                <c:pt idx="504">
                  <c:v>45174</c:v>
                </c:pt>
                <c:pt idx="505">
                  <c:v>45173</c:v>
                </c:pt>
                <c:pt idx="506">
                  <c:v>45170</c:v>
                </c:pt>
                <c:pt idx="507">
                  <c:v>45169</c:v>
                </c:pt>
                <c:pt idx="508">
                  <c:v>45168</c:v>
                </c:pt>
                <c:pt idx="509">
                  <c:v>45167</c:v>
                </c:pt>
                <c:pt idx="510">
                  <c:v>45166</c:v>
                </c:pt>
                <c:pt idx="511">
                  <c:v>45163</c:v>
                </c:pt>
                <c:pt idx="512">
                  <c:v>45162</c:v>
                </c:pt>
                <c:pt idx="513">
                  <c:v>45161</c:v>
                </c:pt>
                <c:pt idx="514">
                  <c:v>45160</c:v>
                </c:pt>
                <c:pt idx="515">
                  <c:v>45159</c:v>
                </c:pt>
                <c:pt idx="516">
                  <c:v>45156</c:v>
                </c:pt>
                <c:pt idx="517">
                  <c:v>45155</c:v>
                </c:pt>
                <c:pt idx="518">
                  <c:v>45154</c:v>
                </c:pt>
                <c:pt idx="519">
                  <c:v>45153</c:v>
                </c:pt>
                <c:pt idx="520">
                  <c:v>45152</c:v>
                </c:pt>
                <c:pt idx="521">
                  <c:v>45149</c:v>
                </c:pt>
                <c:pt idx="522">
                  <c:v>45148</c:v>
                </c:pt>
                <c:pt idx="523">
                  <c:v>45147</c:v>
                </c:pt>
                <c:pt idx="524">
                  <c:v>45146</c:v>
                </c:pt>
                <c:pt idx="525">
                  <c:v>45145</c:v>
                </c:pt>
                <c:pt idx="526">
                  <c:v>45142</c:v>
                </c:pt>
                <c:pt idx="527">
                  <c:v>45141</c:v>
                </c:pt>
                <c:pt idx="528">
                  <c:v>45140</c:v>
                </c:pt>
                <c:pt idx="529">
                  <c:v>45139</c:v>
                </c:pt>
                <c:pt idx="530">
                  <c:v>45138</c:v>
                </c:pt>
                <c:pt idx="531">
                  <c:v>45135</c:v>
                </c:pt>
                <c:pt idx="532">
                  <c:v>45134</c:v>
                </c:pt>
                <c:pt idx="533">
                  <c:v>45133</c:v>
                </c:pt>
                <c:pt idx="534">
                  <c:v>45132</c:v>
                </c:pt>
                <c:pt idx="535">
                  <c:v>45131</c:v>
                </c:pt>
                <c:pt idx="536">
                  <c:v>45128</c:v>
                </c:pt>
                <c:pt idx="537">
                  <c:v>45127</c:v>
                </c:pt>
                <c:pt idx="538">
                  <c:v>45126</c:v>
                </c:pt>
                <c:pt idx="539">
                  <c:v>45125</c:v>
                </c:pt>
                <c:pt idx="540">
                  <c:v>45124</c:v>
                </c:pt>
                <c:pt idx="541">
                  <c:v>45121</c:v>
                </c:pt>
                <c:pt idx="542">
                  <c:v>45120</c:v>
                </c:pt>
                <c:pt idx="543">
                  <c:v>45119</c:v>
                </c:pt>
                <c:pt idx="544">
                  <c:v>45118</c:v>
                </c:pt>
                <c:pt idx="545">
                  <c:v>45117</c:v>
                </c:pt>
                <c:pt idx="546">
                  <c:v>45114</c:v>
                </c:pt>
                <c:pt idx="547">
                  <c:v>45113</c:v>
                </c:pt>
                <c:pt idx="548">
                  <c:v>45112</c:v>
                </c:pt>
                <c:pt idx="549">
                  <c:v>45111</c:v>
                </c:pt>
                <c:pt idx="550">
                  <c:v>45110</c:v>
                </c:pt>
                <c:pt idx="551">
                  <c:v>45107</c:v>
                </c:pt>
                <c:pt idx="552">
                  <c:v>45106</c:v>
                </c:pt>
                <c:pt idx="553">
                  <c:v>45105</c:v>
                </c:pt>
                <c:pt idx="554">
                  <c:v>45104</c:v>
                </c:pt>
                <c:pt idx="555">
                  <c:v>45103</c:v>
                </c:pt>
                <c:pt idx="556">
                  <c:v>45100</c:v>
                </c:pt>
                <c:pt idx="557">
                  <c:v>45099</c:v>
                </c:pt>
                <c:pt idx="558">
                  <c:v>45098</c:v>
                </c:pt>
                <c:pt idx="559">
                  <c:v>45097</c:v>
                </c:pt>
                <c:pt idx="560">
                  <c:v>45096</c:v>
                </c:pt>
                <c:pt idx="561">
                  <c:v>45093</c:v>
                </c:pt>
                <c:pt idx="562">
                  <c:v>45092</c:v>
                </c:pt>
                <c:pt idx="563">
                  <c:v>45091</c:v>
                </c:pt>
                <c:pt idx="564">
                  <c:v>45090</c:v>
                </c:pt>
                <c:pt idx="565">
                  <c:v>45089</c:v>
                </c:pt>
                <c:pt idx="566">
                  <c:v>45086</c:v>
                </c:pt>
                <c:pt idx="567">
                  <c:v>45085</c:v>
                </c:pt>
                <c:pt idx="568">
                  <c:v>45084</c:v>
                </c:pt>
                <c:pt idx="569">
                  <c:v>45083</c:v>
                </c:pt>
                <c:pt idx="570">
                  <c:v>45082</c:v>
                </c:pt>
                <c:pt idx="571">
                  <c:v>45079</c:v>
                </c:pt>
                <c:pt idx="572">
                  <c:v>45078</c:v>
                </c:pt>
                <c:pt idx="573">
                  <c:v>45077</c:v>
                </c:pt>
                <c:pt idx="574">
                  <c:v>45076</c:v>
                </c:pt>
                <c:pt idx="575">
                  <c:v>45075</c:v>
                </c:pt>
                <c:pt idx="576">
                  <c:v>45072</c:v>
                </c:pt>
                <c:pt idx="577">
                  <c:v>45071</c:v>
                </c:pt>
                <c:pt idx="578">
                  <c:v>45070</c:v>
                </c:pt>
                <c:pt idx="579">
                  <c:v>45069</c:v>
                </c:pt>
                <c:pt idx="580">
                  <c:v>45068</c:v>
                </c:pt>
                <c:pt idx="581">
                  <c:v>45065</c:v>
                </c:pt>
                <c:pt idx="582">
                  <c:v>45064</c:v>
                </c:pt>
                <c:pt idx="583">
                  <c:v>45063</c:v>
                </c:pt>
                <c:pt idx="584">
                  <c:v>45062</c:v>
                </c:pt>
                <c:pt idx="585">
                  <c:v>45061</c:v>
                </c:pt>
                <c:pt idx="586">
                  <c:v>45058</c:v>
                </c:pt>
                <c:pt idx="587">
                  <c:v>45057</c:v>
                </c:pt>
                <c:pt idx="588">
                  <c:v>45056</c:v>
                </c:pt>
                <c:pt idx="589">
                  <c:v>45055</c:v>
                </c:pt>
                <c:pt idx="590">
                  <c:v>45054</c:v>
                </c:pt>
                <c:pt idx="591">
                  <c:v>45051</c:v>
                </c:pt>
                <c:pt idx="592">
                  <c:v>45050</c:v>
                </c:pt>
                <c:pt idx="593">
                  <c:v>45049</c:v>
                </c:pt>
                <c:pt idx="594">
                  <c:v>45048</c:v>
                </c:pt>
                <c:pt idx="595">
                  <c:v>45044</c:v>
                </c:pt>
                <c:pt idx="596">
                  <c:v>45043</c:v>
                </c:pt>
                <c:pt idx="597">
                  <c:v>45042</c:v>
                </c:pt>
                <c:pt idx="598">
                  <c:v>45041</c:v>
                </c:pt>
                <c:pt idx="599">
                  <c:v>45040</c:v>
                </c:pt>
                <c:pt idx="600">
                  <c:v>45037</c:v>
                </c:pt>
                <c:pt idx="601">
                  <c:v>45036</c:v>
                </c:pt>
                <c:pt idx="602">
                  <c:v>45035</c:v>
                </c:pt>
                <c:pt idx="603">
                  <c:v>45034</c:v>
                </c:pt>
                <c:pt idx="604">
                  <c:v>45033</c:v>
                </c:pt>
                <c:pt idx="605">
                  <c:v>45030</c:v>
                </c:pt>
                <c:pt idx="606">
                  <c:v>45029</c:v>
                </c:pt>
                <c:pt idx="607">
                  <c:v>45028</c:v>
                </c:pt>
                <c:pt idx="608">
                  <c:v>45027</c:v>
                </c:pt>
                <c:pt idx="609">
                  <c:v>45022</c:v>
                </c:pt>
                <c:pt idx="610">
                  <c:v>45021</c:v>
                </c:pt>
                <c:pt idx="611">
                  <c:v>45020</c:v>
                </c:pt>
                <c:pt idx="612">
                  <c:v>45019</c:v>
                </c:pt>
                <c:pt idx="613">
                  <c:v>45016</c:v>
                </c:pt>
                <c:pt idx="614">
                  <c:v>45015</c:v>
                </c:pt>
                <c:pt idx="615">
                  <c:v>45014</c:v>
                </c:pt>
                <c:pt idx="616">
                  <c:v>45013</c:v>
                </c:pt>
                <c:pt idx="617">
                  <c:v>45012</c:v>
                </c:pt>
                <c:pt idx="618">
                  <c:v>45009</c:v>
                </c:pt>
                <c:pt idx="619">
                  <c:v>45008</c:v>
                </c:pt>
                <c:pt idx="620">
                  <c:v>45007</c:v>
                </c:pt>
                <c:pt idx="621">
                  <c:v>45006</c:v>
                </c:pt>
                <c:pt idx="622">
                  <c:v>45005</c:v>
                </c:pt>
                <c:pt idx="623">
                  <c:v>45002</c:v>
                </c:pt>
                <c:pt idx="624">
                  <c:v>45001</c:v>
                </c:pt>
                <c:pt idx="625">
                  <c:v>45000</c:v>
                </c:pt>
                <c:pt idx="626">
                  <c:v>44999</c:v>
                </c:pt>
                <c:pt idx="627">
                  <c:v>44998</c:v>
                </c:pt>
                <c:pt idx="628">
                  <c:v>44995</c:v>
                </c:pt>
                <c:pt idx="629">
                  <c:v>44994</c:v>
                </c:pt>
                <c:pt idx="630">
                  <c:v>44993</c:v>
                </c:pt>
                <c:pt idx="631">
                  <c:v>44992</c:v>
                </c:pt>
                <c:pt idx="632">
                  <c:v>44991</c:v>
                </c:pt>
                <c:pt idx="633">
                  <c:v>44988</c:v>
                </c:pt>
                <c:pt idx="634">
                  <c:v>44987</c:v>
                </c:pt>
                <c:pt idx="635">
                  <c:v>44986</c:v>
                </c:pt>
                <c:pt idx="636">
                  <c:v>44985</c:v>
                </c:pt>
                <c:pt idx="637">
                  <c:v>44984</c:v>
                </c:pt>
                <c:pt idx="638">
                  <c:v>44981</c:v>
                </c:pt>
                <c:pt idx="639">
                  <c:v>44980</c:v>
                </c:pt>
                <c:pt idx="640">
                  <c:v>44979</c:v>
                </c:pt>
                <c:pt idx="641">
                  <c:v>44978</c:v>
                </c:pt>
                <c:pt idx="642">
                  <c:v>44977</c:v>
                </c:pt>
                <c:pt idx="643">
                  <c:v>44974</c:v>
                </c:pt>
                <c:pt idx="644">
                  <c:v>44973</c:v>
                </c:pt>
                <c:pt idx="645">
                  <c:v>44972</c:v>
                </c:pt>
                <c:pt idx="646">
                  <c:v>44971</c:v>
                </c:pt>
                <c:pt idx="647">
                  <c:v>44970</c:v>
                </c:pt>
                <c:pt idx="648">
                  <c:v>44967</c:v>
                </c:pt>
                <c:pt idx="649">
                  <c:v>44966</c:v>
                </c:pt>
                <c:pt idx="650">
                  <c:v>44965</c:v>
                </c:pt>
                <c:pt idx="651">
                  <c:v>44964</c:v>
                </c:pt>
                <c:pt idx="652">
                  <c:v>44963</c:v>
                </c:pt>
                <c:pt idx="653">
                  <c:v>44960</c:v>
                </c:pt>
                <c:pt idx="654">
                  <c:v>44959</c:v>
                </c:pt>
                <c:pt idx="655">
                  <c:v>44958</c:v>
                </c:pt>
                <c:pt idx="656">
                  <c:v>44957</c:v>
                </c:pt>
                <c:pt idx="657">
                  <c:v>44956</c:v>
                </c:pt>
                <c:pt idx="658">
                  <c:v>44953</c:v>
                </c:pt>
                <c:pt idx="659">
                  <c:v>44952</c:v>
                </c:pt>
                <c:pt idx="660">
                  <c:v>44951</c:v>
                </c:pt>
                <c:pt idx="661">
                  <c:v>44950</c:v>
                </c:pt>
                <c:pt idx="662">
                  <c:v>44949</c:v>
                </c:pt>
                <c:pt idx="663">
                  <c:v>44946</c:v>
                </c:pt>
                <c:pt idx="664">
                  <c:v>44945</c:v>
                </c:pt>
                <c:pt idx="665">
                  <c:v>44944</c:v>
                </c:pt>
                <c:pt idx="666">
                  <c:v>44943</c:v>
                </c:pt>
                <c:pt idx="667">
                  <c:v>44942</c:v>
                </c:pt>
                <c:pt idx="668">
                  <c:v>44939</c:v>
                </c:pt>
                <c:pt idx="669">
                  <c:v>44938</c:v>
                </c:pt>
                <c:pt idx="670">
                  <c:v>44937</c:v>
                </c:pt>
                <c:pt idx="671">
                  <c:v>44936</c:v>
                </c:pt>
                <c:pt idx="672">
                  <c:v>44935</c:v>
                </c:pt>
                <c:pt idx="673">
                  <c:v>44932</c:v>
                </c:pt>
                <c:pt idx="674">
                  <c:v>44931</c:v>
                </c:pt>
                <c:pt idx="675">
                  <c:v>44930</c:v>
                </c:pt>
                <c:pt idx="676">
                  <c:v>44929</c:v>
                </c:pt>
                <c:pt idx="677">
                  <c:v>44928</c:v>
                </c:pt>
                <c:pt idx="678">
                  <c:v>44925</c:v>
                </c:pt>
                <c:pt idx="679">
                  <c:v>44924</c:v>
                </c:pt>
                <c:pt idx="680">
                  <c:v>44923</c:v>
                </c:pt>
                <c:pt idx="681">
                  <c:v>44922</c:v>
                </c:pt>
                <c:pt idx="682">
                  <c:v>44918</c:v>
                </c:pt>
                <c:pt idx="683">
                  <c:v>44917</c:v>
                </c:pt>
                <c:pt idx="684">
                  <c:v>44916</c:v>
                </c:pt>
                <c:pt idx="685">
                  <c:v>44915</c:v>
                </c:pt>
                <c:pt idx="686">
                  <c:v>44914</c:v>
                </c:pt>
                <c:pt idx="687">
                  <c:v>44911</c:v>
                </c:pt>
                <c:pt idx="688">
                  <c:v>44910</c:v>
                </c:pt>
                <c:pt idx="689">
                  <c:v>44909</c:v>
                </c:pt>
                <c:pt idx="690">
                  <c:v>44908</c:v>
                </c:pt>
                <c:pt idx="691">
                  <c:v>44907</c:v>
                </c:pt>
                <c:pt idx="692">
                  <c:v>44904</c:v>
                </c:pt>
                <c:pt idx="693">
                  <c:v>44903</c:v>
                </c:pt>
                <c:pt idx="694">
                  <c:v>44902</c:v>
                </c:pt>
                <c:pt idx="695">
                  <c:v>44901</c:v>
                </c:pt>
                <c:pt idx="696">
                  <c:v>44900</c:v>
                </c:pt>
                <c:pt idx="697">
                  <c:v>44897</c:v>
                </c:pt>
                <c:pt idx="698">
                  <c:v>44896</c:v>
                </c:pt>
                <c:pt idx="699">
                  <c:v>44895</c:v>
                </c:pt>
                <c:pt idx="700">
                  <c:v>44894</c:v>
                </c:pt>
                <c:pt idx="701">
                  <c:v>44893</c:v>
                </c:pt>
                <c:pt idx="702">
                  <c:v>44890</c:v>
                </c:pt>
                <c:pt idx="703">
                  <c:v>44889</c:v>
                </c:pt>
                <c:pt idx="704">
                  <c:v>44888</c:v>
                </c:pt>
                <c:pt idx="705">
                  <c:v>44887</c:v>
                </c:pt>
                <c:pt idx="706">
                  <c:v>44886</c:v>
                </c:pt>
                <c:pt idx="707">
                  <c:v>44883</c:v>
                </c:pt>
                <c:pt idx="708">
                  <c:v>44882</c:v>
                </c:pt>
                <c:pt idx="709">
                  <c:v>44881</c:v>
                </c:pt>
                <c:pt idx="710">
                  <c:v>44880</c:v>
                </c:pt>
                <c:pt idx="711">
                  <c:v>44879</c:v>
                </c:pt>
                <c:pt idx="712">
                  <c:v>44876</c:v>
                </c:pt>
                <c:pt idx="713">
                  <c:v>44875</c:v>
                </c:pt>
                <c:pt idx="714">
                  <c:v>44874</c:v>
                </c:pt>
                <c:pt idx="715">
                  <c:v>44873</c:v>
                </c:pt>
                <c:pt idx="716">
                  <c:v>44872</c:v>
                </c:pt>
                <c:pt idx="717">
                  <c:v>44869</c:v>
                </c:pt>
                <c:pt idx="718">
                  <c:v>44868</c:v>
                </c:pt>
                <c:pt idx="719">
                  <c:v>44867</c:v>
                </c:pt>
                <c:pt idx="720">
                  <c:v>44866</c:v>
                </c:pt>
                <c:pt idx="721">
                  <c:v>44865</c:v>
                </c:pt>
                <c:pt idx="722">
                  <c:v>44862</c:v>
                </c:pt>
                <c:pt idx="723">
                  <c:v>44861</c:v>
                </c:pt>
                <c:pt idx="724">
                  <c:v>44859</c:v>
                </c:pt>
                <c:pt idx="725">
                  <c:v>44858</c:v>
                </c:pt>
                <c:pt idx="726">
                  <c:v>44855</c:v>
                </c:pt>
                <c:pt idx="727">
                  <c:v>44854</c:v>
                </c:pt>
                <c:pt idx="728">
                  <c:v>44853</c:v>
                </c:pt>
                <c:pt idx="729">
                  <c:v>44852</c:v>
                </c:pt>
                <c:pt idx="730">
                  <c:v>44851</c:v>
                </c:pt>
                <c:pt idx="731">
                  <c:v>44848</c:v>
                </c:pt>
                <c:pt idx="732">
                  <c:v>44847</c:v>
                </c:pt>
                <c:pt idx="733">
                  <c:v>44846</c:v>
                </c:pt>
                <c:pt idx="734">
                  <c:v>44845</c:v>
                </c:pt>
                <c:pt idx="735">
                  <c:v>44844</c:v>
                </c:pt>
                <c:pt idx="736">
                  <c:v>44841</c:v>
                </c:pt>
                <c:pt idx="737">
                  <c:v>44840</c:v>
                </c:pt>
                <c:pt idx="738">
                  <c:v>44839</c:v>
                </c:pt>
                <c:pt idx="739">
                  <c:v>44838</c:v>
                </c:pt>
                <c:pt idx="740">
                  <c:v>44837</c:v>
                </c:pt>
                <c:pt idx="741">
                  <c:v>44834</c:v>
                </c:pt>
                <c:pt idx="742">
                  <c:v>44833</c:v>
                </c:pt>
                <c:pt idx="743">
                  <c:v>44832</c:v>
                </c:pt>
                <c:pt idx="744">
                  <c:v>44831</c:v>
                </c:pt>
                <c:pt idx="745">
                  <c:v>44830</c:v>
                </c:pt>
                <c:pt idx="746">
                  <c:v>44827</c:v>
                </c:pt>
                <c:pt idx="747">
                  <c:v>44826</c:v>
                </c:pt>
                <c:pt idx="748">
                  <c:v>44825</c:v>
                </c:pt>
                <c:pt idx="749">
                  <c:v>44824</c:v>
                </c:pt>
                <c:pt idx="750">
                  <c:v>44823</c:v>
                </c:pt>
                <c:pt idx="751">
                  <c:v>44820</c:v>
                </c:pt>
                <c:pt idx="752">
                  <c:v>44819</c:v>
                </c:pt>
                <c:pt idx="753">
                  <c:v>44818</c:v>
                </c:pt>
                <c:pt idx="754">
                  <c:v>44817</c:v>
                </c:pt>
                <c:pt idx="755">
                  <c:v>44816</c:v>
                </c:pt>
                <c:pt idx="756">
                  <c:v>44813</c:v>
                </c:pt>
                <c:pt idx="757">
                  <c:v>44812</c:v>
                </c:pt>
                <c:pt idx="758">
                  <c:v>44811</c:v>
                </c:pt>
                <c:pt idx="759">
                  <c:v>44810</c:v>
                </c:pt>
                <c:pt idx="760">
                  <c:v>44809</c:v>
                </c:pt>
                <c:pt idx="761">
                  <c:v>44806</c:v>
                </c:pt>
                <c:pt idx="762">
                  <c:v>44805</c:v>
                </c:pt>
                <c:pt idx="763">
                  <c:v>44804</c:v>
                </c:pt>
                <c:pt idx="764">
                  <c:v>44803</c:v>
                </c:pt>
                <c:pt idx="765">
                  <c:v>44802</c:v>
                </c:pt>
                <c:pt idx="766">
                  <c:v>44799</c:v>
                </c:pt>
                <c:pt idx="767">
                  <c:v>44798</c:v>
                </c:pt>
                <c:pt idx="768">
                  <c:v>44797</c:v>
                </c:pt>
                <c:pt idx="769">
                  <c:v>44796</c:v>
                </c:pt>
                <c:pt idx="770">
                  <c:v>44795</c:v>
                </c:pt>
                <c:pt idx="771">
                  <c:v>44792</c:v>
                </c:pt>
                <c:pt idx="772">
                  <c:v>44791</c:v>
                </c:pt>
                <c:pt idx="773">
                  <c:v>44790</c:v>
                </c:pt>
                <c:pt idx="774">
                  <c:v>44789</c:v>
                </c:pt>
                <c:pt idx="775">
                  <c:v>44788</c:v>
                </c:pt>
                <c:pt idx="776">
                  <c:v>44785</c:v>
                </c:pt>
                <c:pt idx="777">
                  <c:v>44784</c:v>
                </c:pt>
                <c:pt idx="778">
                  <c:v>44783</c:v>
                </c:pt>
                <c:pt idx="779">
                  <c:v>44782</c:v>
                </c:pt>
                <c:pt idx="780">
                  <c:v>44781</c:v>
                </c:pt>
                <c:pt idx="781">
                  <c:v>44778</c:v>
                </c:pt>
                <c:pt idx="782">
                  <c:v>44777</c:v>
                </c:pt>
                <c:pt idx="783">
                  <c:v>44776</c:v>
                </c:pt>
                <c:pt idx="784">
                  <c:v>44775</c:v>
                </c:pt>
                <c:pt idx="785">
                  <c:v>44774</c:v>
                </c:pt>
                <c:pt idx="786">
                  <c:v>44771</c:v>
                </c:pt>
                <c:pt idx="787">
                  <c:v>44770</c:v>
                </c:pt>
                <c:pt idx="788">
                  <c:v>44769</c:v>
                </c:pt>
                <c:pt idx="789">
                  <c:v>44768</c:v>
                </c:pt>
                <c:pt idx="790">
                  <c:v>44767</c:v>
                </c:pt>
                <c:pt idx="791">
                  <c:v>44764</c:v>
                </c:pt>
                <c:pt idx="792">
                  <c:v>44763</c:v>
                </c:pt>
                <c:pt idx="793">
                  <c:v>44762</c:v>
                </c:pt>
                <c:pt idx="794">
                  <c:v>44761</c:v>
                </c:pt>
                <c:pt idx="795">
                  <c:v>44760</c:v>
                </c:pt>
                <c:pt idx="796">
                  <c:v>44757</c:v>
                </c:pt>
                <c:pt idx="797">
                  <c:v>44756</c:v>
                </c:pt>
                <c:pt idx="798">
                  <c:v>44755</c:v>
                </c:pt>
                <c:pt idx="799">
                  <c:v>44754</c:v>
                </c:pt>
                <c:pt idx="800">
                  <c:v>44753</c:v>
                </c:pt>
                <c:pt idx="801">
                  <c:v>44750</c:v>
                </c:pt>
                <c:pt idx="802">
                  <c:v>44749</c:v>
                </c:pt>
                <c:pt idx="803">
                  <c:v>44748</c:v>
                </c:pt>
                <c:pt idx="804">
                  <c:v>44747</c:v>
                </c:pt>
                <c:pt idx="805">
                  <c:v>44746</c:v>
                </c:pt>
                <c:pt idx="806">
                  <c:v>44743</c:v>
                </c:pt>
                <c:pt idx="807">
                  <c:v>44742</c:v>
                </c:pt>
                <c:pt idx="808">
                  <c:v>44741</c:v>
                </c:pt>
                <c:pt idx="809">
                  <c:v>44740</c:v>
                </c:pt>
                <c:pt idx="810">
                  <c:v>44739</c:v>
                </c:pt>
                <c:pt idx="811">
                  <c:v>44736</c:v>
                </c:pt>
                <c:pt idx="812">
                  <c:v>44735</c:v>
                </c:pt>
                <c:pt idx="813">
                  <c:v>44734</c:v>
                </c:pt>
                <c:pt idx="814">
                  <c:v>44733</c:v>
                </c:pt>
                <c:pt idx="815">
                  <c:v>44732</c:v>
                </c:pt>
                <c:pt idx="816">
                  <c:v>44729</c:v>
                </c:pt>
                <c:pt idx="817">
                  <c:v>44728</c:v>
                </c:pt>
                <c:pt idx="818">
                  <c:v>44727</c:v>
                </c:pt>
                <c:pt idx="819">
                  <c:v>44726</c:v>
                </c:pt>
                <c:pt idx="820">
                  <c:v>44725</c:v>
                </c:pt>
                <c:pt idx="821">
                  <c:v>44722</c:v>
                </c:pt>
                <c:pt idx="822">
                  <c:v>44721</c:v>
                </c:pt>
                <c:pt idx="823">
                  <c:v>44720</c:v>
                </c:pt>
                <c:pt idx="824">
                  <c:v>44719</c:v>
                </c:pt>
                <c:pt idx="825">
                  <c:v>44715</c:v>
                </c:pt>
                <c:pt idx="826">
                  <c:v>44714</c:v>
                </c:pt>
                <c:pt idx="827">
                  <c:v>44713</c:v>
                </c:pt>
                <c:pt idx="828">
                  <c:v>44712</c:v>
                </c:pt>
                <c:pt idx="829">
                  <c:v>44711</c:v>
                </c:pt>
                <c:pt idx="830">
                  <c:v>44708</c:v>
                </c:pt>
                <c:pt idx="831">
                  <c:v>44707</c:v>
                </c:pt>
                <c:pt idx="832">
                  <c:v>44706</c:v>
                </c:pt>
                <c:pt idx="833">
                  <c:v>44705</c:v>
                </c:pt>
                <c:pt idx="834">
                  <c:v>44704</c:v>
                </c:pt>
                <c:pt idx="835">
                  <c:v>44701</c:v>
                </c:pt>
                <c:pt idx="836">
                  <c:v>44700</c:v>
                </c:pt>
                <c:pt idx="837">
                  <c:v>44699</c:v>
                </c:pt>
                <c:pt idx="838">
                  <c:v>44698</c:v>
                </c:pt>
                <c:pt idx="839">
                  <c:v>44697</c:v>
                </c:pt>
                <c:pt idx="840">
                  <c:v>44694</c:v>
                </c:pt>
                <c:pt idx="841">
                  <c:v>44693</c:v>
                </c:pt>
                <c:pt idx="842">
                  <c:v>44692</c:v>
                </c:pt>
                <c:pt idx="843">
                  <c:v>44691</c:v>
                </c:pt>
                <c:pt idx="844">
                  <c:v>44690</c:v>
                </c:pt>
                <c:pt idx="845">
                  <c:v>44687</c:v>
                </c:pt>
                <c:pt idx="846">
                  <c:v>44686</c:v>
                </c:pt>
                <c:pt idx="847">
                  <c:v>44685</c:v>
                </c:pt>
                <c:pt idx="848">
                  <c:v>44684</c:v>
                </c:pt>
                <c:pt idx="849">
                  <c:v>44683</c:v>
                </c:pt>
                <c:pt idx="850">
                  <c:v>44680</c:v>
                </c:pt>
                <c:pt idx="851">
                  <c:v>44679</c:v>
                </c:pt>
                <c:pt idx="852">
                  <c:v>44678</c:v>
                </c:pt>
                <c:pt idx="853">
                  <c:v>44677</c:v>
                </c:pt>
                <c:pt idx="854">
                  <c:v>44676</c:v>
                </c:pt>
                <c:pt idx="855">
                  <c:v>44673</c:v>
                </c:pt>
                <c:pt idx="856">
                  <c:v>44672</c:v>
                </c:pt>
                <c:pt idx="857">
                  <c:v>44671</c:v>
                </c:pt>
                <c:pt idx="858">
                  <c:v>44670</c:v>
                </c:pt>
                <c:pt idx="859">
                  <c:v>44665</c:v>
                </c:pt>
                <c:pt idx="860">
                  <c:v>44664</c:v>
                </c:pt>
                <c:pt idx="861">
                  <c:v>44663</c:v>
                </c:pt>
                <c:pt idx="862">
                  <c:v>44662</c:v>
                </c:pt>
                <c:pt idx="863">
                  <c:v>44659</c:v>
                </c:pt>
                <c:pt idx="864">
                  <c:v>44658</c:v>
                </c:pt>
                <c:pt idx="865">
                  <c:v>44657</c:v>
                </c:pt>
                <c:pt idx="866">
                  <c:v>44656</c:v>
                </c:pt>
                <c:pt idx="867">
                  <c:v>44655</c:v>
                </c:pt>
                <c:pt idx="868">
                  <c:v>44652</c:v>
                </c:pt>
                <c:pt idx="869">
                  <c:v>44651</c:v>
                </c:pt>
                <c:pt idx="870">
                  <c:v>44650</c:v>
                </c:pt>
                <c:pt idx="871">
                  <c:v>44649</c:v>
                </c:pt>
                <c:pt idx="872">
                  <c:v>44648</c:v>
                </c:pt>
                <c:pt idx="873">
                  <c:v>44645</c:v>
                </c:pt>
                <c:pt idx="874">
                  <c:v>44644</c:v>
                </c:pt>
                <c:pt idx="875">
                  <c:v>44643</c:v>
                </c:pt>
                <c:pt idx="876">
                  <c:v>44642</c:v>
                </c:pt>
                <c:pt idx="877">
                  <c:v>44641</c:v>
                </c:pt>
                <c:pt idx="878">
                  <c:v>44638</c:v>
                </c:pt>
                <c:pt idx="879">
                  <c:v>44637</c:v>
                </c:pt>
                <c:pt idx="880">
                  <c:v>44636</c:v>
                </c:pt>
                <c:pt idx="881">
                  <c:v>44635</c:v>
                </c:pt>
                <c:pt idx="882">
                  <c:v>44634</c:v>
                </c:pt>
                <c:pt idx="883">
                  <c:v>44631</c:v>
                </c:pt>
                <c:pt idx="884">
                  <c:v>44630</c:v>
                </c:pt>
                <c:pt idx="885">
                  <c:v>44629</c:v>
                </c:pt>
                <c:pt idx="886">
                  <c:v>44628</c:v>
                </c:pt>
                <c:pt idx="887">
                  <c:v>44627</c:v>
                </c:pt>
                <c:pt idx="888">
                  <c:v>44624</c:v>
                </c:pt>
                <c:pt idx="889">
                  <c:v>44623</c:v>
                </c:pt>
                <c:pt idx="890">
                  <c:v>44622</c:v>
                </c:pt>
                <c:pt idx="891">
                  <c:v>44621</c:v>
                </c:pt>
                <c:pt idx="892">
                  <c:v>44620</c:v>
                </c:pt>
                <c:pt idx="893">
                  <c:v>44617</c:v>
                </c:pt>
                <c:pt idx="894">
                  <c:v>44616</c:v>
                </c:pt>
                <c:pt idx="895">
                  <c:v>44615</c:v>
                </c:pt>
                <c:pt idx="896">
                  <c:v>44614</c:v>
                </c:pt>
                <c:pt idx="897">
                  <c:v>44613</c:v>
                </c:pt>
                <c:pt idx="898">
                  <c:v>44610</c:v>
                </c:pt>
                <c:pt idx="899">
                  <c:v>44609</c:v>
                </c:pt>
                <c:pt idx="900">
                  <c:v>44608</c:v>
                </c:pt>
                <c:pt idx="901">
                  <c:v>44607</c:v>
                </c:pt>
                <c:pt idx="902">
                  <c:v>44606</c:v>
                </c:pt>
                <c:pt idx="903">
                  <c:v>44603</c:v>
                </c:pt>
                <c:pt idx="904">
                  <c:v>44602</c:v>
                </c:pt>
                <c:pt idx="905">
                  <c:v>44601</c:v>
                </c:pt>
                <c:pt idx="906">
                  <c:v>44600</c:v>
                </c:pt>
                <c:pt idx="907">
                  <c:v>44599</c:v>
                </c:pt>
                <c:pt idx="908">
                  <c:v>44596</c:v>
                </c:pt>
                <c:pt idx="909">
                  <c:v>44595</c:v>
                </c:pt>
                <c:pt idx="910">
                  <c:v>44594</c:v>
                </c:pt>
                <c:pt idx="911">
                  <c:v>44593</c:v>
                </c:pt>
                <c:pt idx="912">
                  <c:v>44592</c:v>
                </c:pt>
                <c:pt idx="913">
                  <c:v>44589</c:v>
                </c:pt>
                <c:pt idx="914">
                  <c:v>44588</c:v>
                </c:pt>
                <c:pt idx="915">
                  <c:v>44587</c:v>
                </c:pt>
                <c:pt idx="916">
                  <c:v>44586</c:v>
                </c:pt>
                <c:pt idx="917">
                  <c:v>44585</c:v>
                </c:pt>
                <c:pt idx="918">
                  <c:v>44582</c:v>
                </c:pt>
                <c:pt idx="919">
                  <c:v>44581</c:v>
                </c:pt>
                <c:pt idx="920">
                  <c:v>44580</c:v>
                </c:pt>
                <c:pt idx="921">
                  <c:v>44579</c:v>
                </c:pt>
                <c:pt idx="922">
                  <c:v>44578</c:v>
                </c:pt>
                <c:pt idx="923">
                  <c:v>44575</c:v>
                </c:pt>
                <c:pt idx="924">
                  <c:v>44574</c:v>
                </c:pt>
                <c:pt idx="925">
                  <c:v>44573</c:v>
                </c:pt>
                <c:pt idx="926">
                  <c:v>44572</c:v>
                </c:pt>
                <c:pt idx="927">
                  <c:v>44571</c:v>
                </c:pt>
                <c:pt idx="928">
                  <c:v>44568</c:v>
                </c:pt>
                <c:pt idx="929">
                  <c:v>44567</c:v>
                </c:pt>
                <c:pt idx="930">
                  <c:v>44566</c:v>
                </c:pt>
                <c:pt idx="931">
                  <c:v>44565</c:v>
                </c:pt>
                <c:pt idx="932">
                  <c:v>44564</c:v>
                </c:pt>
                <c:pt idx="933">
                  <c:v>44560</c:v>
                </c:pt>
                <c:pt idx="934">
                  <c:v>44559</c:v>
                </c:pt>
                <c:pt idx="935">
                  <c:v>44558</c:v>
                </c:pt>
                <c:pt idx="936">
                  <c:v>44557</c:v>
                </c:pt>
                <c:pt idx="937">
                  <c:v>44553</c:v>
                </c:pt>
                <c:pt idx="938">
                  <c:v>44552</c:v>
                </c:pt>
                <c:pt idx="939">
                  <c:v>44551</c:v>
                </c:pt>
                <c:pt idx="940">
                  <c:v>44550</c:v>
                </c:pt>
                <c:pt idx="941">
                  <c:v>44547</c:v>
                </c:pt>
                <c:pt idx="942">
                  <c:v>44546</c:v>
                </c:pt>
                <c:pt idx="943">
                  <c:v>44545</c:v>
                </c:pt>
                <c:pt idx="944">
                  <c:v>44544</c:v>
                </c:pt>
                <c:pt idx="945">
                  <c:v>44543</c:v>
                </c:pt>
                <c:pt idx="946">
                  <c:v>44540</c:v>
                </c:pt>
                <c:pt idx="947">
                  <c:v>44539</c:v>
                </c:pt>
                <c:pt idx="948">
                  <c:v>44538</c:v>
                </c:pt>
                <c:pt idx="949">
                  <c:v>44537</c:v>
                </c:pt>
                <c:pt idx="950">
                  <c:v>44536</c:v>
                </c:pt>
                <c:pt idx="951">
                  <c:v>44533</c:v>
                </c:pt>
                <c:pt idx="952">
                  <c:v>44532</c:v>
                </c:pt>
                <c:pt idx="953">
                  <c:v>44531</c:v>
                </c:pt>
                <c:pt idx="954">
                  <c:v>44530</c:v>
                </c:pt>
                <c:pt idx="955">
                  <c:v>44529</c:v>
                </c:pt>
                <c:pt idx="956">
                  <c:v>44526</c:v>
                </c:pt>
                <c:pt idx="957">
                  <c:v>44525</c:v>
                </c:pt>
                <c:pt idx="958">
                  <c:v>44524</c:v>
                </c:pt>
                <c:pt idx="959">
                  <c:v>44523</c:v>
                </c:pt>
                <c:pt idx="960">
                  <c:v>44522</c:v>
                </c:pt>
                <c:pt idx="961">
                  <c:v>44519</c:v>
                </c:pt>
                <c:pt idx="962">
                  <c:v>44518</c:v>
                </c:pt>
                <c:pt idx="963">
                  <c:v>44517</c:v>
                </c:pt>
                <c:pt idx="964">
                  <c:v>44516</c:v>
                </c:pt>
                <c:pt idx="965">
                  <c:v>44515</c:v>
                </c:pt>
                <c:pt idx="966">
                  <c:v>44512</c:v>
                </c:pt>
                <c:pt idx="967">
                  <c:v>44511</c:v>
                </c:pt>
                <c:pt idx="968">
                  <c:v>44510</c:v>
                </c:pt>
                <c:pt idx="969">
                  <c:v>44509</c:v>
                </c:pt>
                <c:pt idx="970">
                  <c:v>44508</c:v>
                </c:pt>
                <c:pt idx="971">
                  <c:v>44505</c:v>
                </c:pt>
                <c:pt idx="972">
                  <c:v>44504</c:v>
                </c:pt>
                <c:pt idx="973">
                  <c:v>44503</c:v>
                </c:pt>
                <c:pt idx="974">
                  <c:v>44502</c:v>
                </c:pt>
                <c:pt idx="975">
                  <c:v>44501</c:v>
                </c:pt>
                <c:pt idx="976">
                  <c:v>44498</c:v>
                </c:pt>
                <c:pt idx="977">
                  <c:v>44497</c:v>
                </c:pt>
                <c:pt idx="978">
                  <c:v>44496</c:v>
                </c:pt>
                <c:pt idx="979">
                  <c:v>44494</c:v>
                </c:pt>
                <c:pt idx="980">
                  <c:v>44491</c:v>
                </c:pt>
                <c:pt idx="981">
                  <c:v>44490</c:v>
                </c:pt>
                <c:pt idx="982">
                  <c:v>44489</c:v>
                </c:pt>
                <c:pt idx="983">
                  <c:v>44488</c:v>
                </c:pt>
                <c:pt idx="984">
                  <c:v>44487</c:v>
                </c:pt>
                <c:pt idx="985">
                  <c:v>44484</c:v>
                </c:pt>
                <c:pt idx="986">
                  <c:v>44483</c:v>
                </c:pt>
                <c:pt idx="987">
                  <c:v>44482</c:v>
                </c:pt>
                <c:pt idx="988">
                  <c:v>44481</c:v>
                </c:pt>
                <c:pt idx="989">
                  <c:v>44480</c:v>
                </c:pt>
                <c:pt idx="990">
                  <c:v>44477</c:v>
                </c:pt>
                <c:pt idx="991">
                  <c:v>44476</c:v>
                </c:pt>
                <c:pt idx="992">
                  <c:v>44475</c:v>
                </c:pt>
                <c:pt idx="993">
                  <c:v>44474</c:v>
                </c:pt>
                <c:pt idx="994">
                  <c:v>44473</c:v>
                </c:pt>
                <c:pt idx="995">
                  <c:v>44470</c:v>
                </c:pt>
                <c:pt idx="996">
                  <c:v>44469</c:v>
                </c:pt>
                <c:pt idx="997">
                  <c:v>44468</c:v>
                </c:pt>
                <c:pt idx="998">
                  <c:v>44467</c:v>
                </c:pt>
                <c:pt idx="999">
                  <c:v>44466</c:v>
                </c:pt>
                <c:pt idx="1000">
                  <c:v>44463</c:v>
                </c:pt>
                <c:pt idx="1001">
                  <c:v>44462</c:v>
                </c:pt>
                <c:pt idx="1002">
                  <c:v>44461</c:v>
                </c:pt>
                <c:pt idx="1003">
                  <c:v>44460</c:v>
                </c:pt>
                <c:pt idx="1004">
                  <c:v>44459</c:v>
                </c:pt>
                <c:pt idx="1005">
                  <c:v>44456</c:v>
                </c:pt>
                <c:pt idx="1006">
                  <c:v>44455</c:v>
                </c:pt>
                <c:pt idx="1007">
                  <c:v>44454</c:v>
                </c:pt>
                <c:pt idx="1008">
                  <c:v>44453</c:v>
                </c:pt>
                <c:pt idx="1009">
                  <c:v>44452</c:v>
                </c:pt>
                <c:pt idx="1010">
                  <c:v>44449</c:v>
                </c:pt>
                <c:pt idx="1011">
                  <c:v>44448</c:v>
                </c:pt>
                <c:pt idx="1012">
                  <c:v>44447</c:v>
                </c:pt>
                <c:pt idx="1013">
                  <c:v>44446</c:v>
                </c:pt>
                <c:pt idx="1014">
                  <c:v>44445</c:v>
                </c:pt>
                <c:pt idx="1015">
                  <c:v>44442</c:v>
                </c:pt>
                <c:pt idx="1016">
                  <c:v>44441</c:v>
                </c:pt>
                <c:pt idx="1017">
                  <c:v>44440</c:v>
                </c:pt>
                <c:pt idx="1018">
                  <c:v>44439</c:v>
                </c:pt>
                <c:pt idx="1019">
                  <c:v>44438</c:v>
                </c:pt>
                <c:pt idx="1020">
                  <c:v>44435</c:v>
                </c:pt>
                <c:pt idx="1021">
                  <c:v>44434</c:v>
                </c:pt>
                <c:pt idx="1022">
                  <c:v>44433</c:v>
                </c:pt>
                <c:pt idx="1023">
                  <c:v>44432</c:v>
                </c:pt>
                <c:pt idx="1024">
                  <c:v>44431</c:v>
                </c:pt>
                <c:pt idx="1025">
                  <c:v>44428</c:v>
                </c:pt>
                <c:pt idx="1026">
                  <c:v>44427</c:v>
                </c:pt>
                <c:pt idx="1027">
                  <c:v>44426</c:v>
                </c:pt>
                <c:pt idx="1028">
                  <c:v>44425</c:v>
                </c:pt>
                <c:pt idx="1029">
                  <c:v>44424</c:v>
                </c:pt>
                <c:pt idx="1030">
                  <c:v>44421</c:v>
                </c:pt>
                <c:pt idx="1031">
                  <c:v>44420</c:v>
                </c:pt>
                <c:pt idx="1032">
                  <c:v>44419</c:v>
                </c:pt>
                <c:pt idx="1033">
                  <c:v>44418</c:v>
                </c:pt>
                <c:pt idx="1034">
                  <c:v>44417</c:v>
                </c:pt>
                <c:pt idx="1035">
                  <c:v>44414</c:v>
                </c:pt>
                <c:pt idx="1036">
                  <c:v>44413</c:v>
                </c:pt>
                <c:pt idx="1037">
                  <c:v>44412</c:v>
                </c:pt>
                <c:pt idx="1038">
                  <c:v>44411</c:v>
                </c:pt>
                <c:pt idx="1039">
                  <c:v>44410</c:v>
                </c:pt>
                <c:pt idx="1040">
                  <c:v>44407</c:v>
                </c:pt>
                <c:pt idx="1041">
                  <c:v>44406</c:v>
                </c:pt>
                <c:pt idx="1042">
                  <c:v>44405</c:v>
                </c:pt>
                <c:pt idx="1043">
                  <c:v>44404</c:v>
                </c:pt>
                <c:pt idx="1044">
                  <c:v>44403</c:v>
                </c:pt>
                <c:pt idx="1045">
                  <c:v>44400</c:v>
                </c:pt>
                <c:pt idx="1046">
                  <c:v>44399</c:v>
                </c:pt>
                <c:pt idx="1047">
                  <c:v>44398</c:v>
                </c:pt>
                <c:pt idx="1048">
                  <c:v>44397</c:v>
                </c:pt>
                <c:pt idx="1049">
                  <c:v>44396</c:v>
                </c:pt>
                <c:pt idx="1050">
                  <c:v>44393</c:v>
                </c:pt>
                <c:pt idx="1051">
                  <c:v>44392</c:v>
                </c:pt>
                <c:pt idx="1052">
                  <c:v>44391</c:v>
                </c:pt>
                <c:pt idx="1053">
                  <c:v>44390</c:v>
                </c:pt>
                <c:pt idx="1054">
                  <c:v>44389</c:v>
                </c:pt>
                <c:pt idx="1055">
                  <c:v>44386</c:v>
                </c:pt>
                <c:pt idx="1056">
                  <c:v>44385</c:v>
                </c:pt>
                <c:pt idx="1057">
                  <c:v>44384</c:v>
                </c:pt>
                <c:pt idx="1058">
                  <c:v>44383</c:v>
                </c:pt>
                <c:pt idx="1059">
                  <c:v>44382</c:v>
                </c:pt>
                <c:pt idx="1060">
                  <c:v>44379</c:v>
                </c:pt>
                <c:pt idx="1061">
                  <c:v>44378</c:v>
                </c:pt>
                <c:pt idx="1062">
                  <c:v>44377</c:v>
                </c:pt>
                <c:pt idx="1063">
                  <c:v>44376</c:v>
                </c:pt>
                <c:pt idx="1064">
                  <c:v>44375</c:v>
                </c:pt>
                <c:pt idx="1065">
                  <c:v>44372</c:v>
                </c:pt>
                <c:pt idx="1066">
                  <c:v>44371</c:v>
                </c:pt>
                <c:pt idx="1067">
                  <c:v>44370</c:v>
                </c:pt>
                <c:pt idx="1068">
                  <c:v>44369</c:v>
                </c:pt>
                <c:pt idx="1069">
                  <c:v>44368</c:v>
                </c:pt>
                <c:pt idx="1070">
                  <c:v>44365</c:v>
                </c:pt>
                <c:pt idx="1071">
                  <c:v>44364</c:v>
                </c:pt>
                <c:pt idx="1072">
                  <c:v>44363</c:v>
                </c:pt>
                <c:pt idx="1073">
                  <c:v>44362</c:v>
                </c:pt>
                <c:pt idx="1074">
                  <c:v>44361</c:v>
                </c:pt>
                <c:pt idx="1075">
                  <c:v>44358</c:v>
                </c:pt>
                <c:pt idx="1076">
                  <c:v>44357</c:v>
                </c:pt>
                <c:pt idx="1077">
                  <c:v>44356</c:v>
                </c:pt>
                <c:pt idx="1078">
                  <c:v>44355</c:v>
                </c:pt>
                <c:pt idx="1079">
                  <c:v>44354</c:v>
                </c:pt>
                <c:pt idx="1080">
                  <c:v>44351</c:v>
                </c:pt>
                <c:pt idx="1081">
                  <c:v>44350</c:v>
                </c:pt>
                <c:pt idx="1082">
                  <c:v>44349</c:v>
                </c:pt>
                <c:pt idx="1083">
                  <c:v>44348</c:v>
                </c:pt>
                <c:pt idx="1084">
                  <c:v>44347</c:v>
                </c:pt>
                <c:pt idx="1085">
                  <c:v>44344</c:v>
                </c:pt>
                <c:pt idx="1086">
                  <c:v>44343</c:v>
                </c:pt>
                <c:pt idx="1087">
                  <c:v>44342</c:v>
                </c:pt>
                <c:pt idx="1088">
                  <c:v>44341</c:v>
                </c:pt>
                <c:pt idx="1089">
                  <c:v>44337</c:v>
                </c:pt>
                <c:pt idx="1090">
                  <c:v>44336</c:v>
                </c:pt>
                <c:pt idx="1091">
                  <c:v>44335</c:v>
                </c:pt>
                <c:pt idx="1092">
                  <c:v>44334</c:v>
                </c:pt>
                <c:pt idx="1093">
                  <c:v>44333</c:v>
                </c:pt>
                <c:pt idx="1094">
                  <c:v>44330</c:v>
                </c:pt>
                <c:pt idx="1095">
                  <c:v>44329</c:v>
                </c:pt>
                <c:pt idx="1096">
                  <c:v>44328</c:v>
                </c:pt>
                <c:pt idx="1097">
                  <c:v>44327</c:v>
                </c:pt>
                <c:pt idx="1098">
                  <c:v>44326</c:v>
                </c:pt>
                <c:pt idx="1099">
                  <c:v>44323</c:v>
                </c:pt>
                <c:pt idx="1100">
                  <c:v>44322</c:v>
                </c:pt>
                <c:pt idx="1101">
                  <c:v>44321</c:v>
                </c:pt>
                <c:pt idx="1102">
                  <c:v>44320</c:v>
                </c:pt>
                <c:pt idx="1103">
                  <c:v>44319</c:v>
                </c:pt>
                <c:pt idx="1104">
                  <c:v>44316</c:v>
                </c:pt>
                <c:pt idx="1105">
                  <c:v>44315</c:v>
                </c:pt>
                <c:pt idx="1106">
                  <c:v>44314</c:v>
                </c:pt>
                <c:pt idx="1107">
                  <c:v>44313</c:v>
                </c:pt>
                <c:pt idx="1108">
                  <c:v>44312</c:v>
                </c:pt>
                <c:pt idx="1109">
                  <c:v>44309</c:v>
                </c:pt>
                <c:pt idx="1110">
                  <c:v>44308</c:v>
                </c:pt>
                <c:pt idx="1111">
                  <c:v>44307</c:v>
                </c:pt>
                <c:pt idx="1112">
                  <c:v>44306</c:v>
                </c:pt>
                <c:pt idx="1113">
                  <c:v>44305</c:v>
                </c:pt>
                <c:pt idx="1114">
                  <c:v>44302</c:v>
                </c:pt>
                <c:pt idx="1115">
                  <c:v>44301</c:v>
                </c:pt>
                <c:pt idx="1116">
                  <c:v>44300</c:v>
                </c:pt>
                <c:pt idx="1117">
                  <c:v>44299</c:v>
                </c:pt>
                <c:pt idx="1118">
                  <c:v>44298</c:v>
                </c:pt>
                <c:pt idx="1119">
                  <c:v>44295</c:v>
                </c:pt>
                <c:pt idx="1120">
                  <c:v>44294</c:v>
                </c:pt>
                <c:pt idx="1121">
                  <c:v>44293</c:v>
                </c:pt>
                <c:pt idx="1122">
                  <c:v>44292</c:v>
                </c:pt>
                <c:pt idx="1123">
                  <c:v>44287</c:v>
                </c:pt>
                <c:pt idx="1124">
                  <c:v>44286</c:v>
                </c:pt>
                <c:pt idx="1125">
                  <c:v>44285</c:v>
                </c:pt>
                <c:pt idx="1126">
                  <c:v>44284</c:v>
                </c:pt>
                <c:pt idx="1127">
                  <c:v>44281</c:v>
                </c:pt>
                <c:pt idx="1128">
                  <c:v>44280</c:v>
                </c:pt>
                <c:pt idx="1129">
                  <c:v>44279</c:v>
                </c:pt>
                <c:pt idx="1130">
                  <c:v>44278</c:v>
                </c:pt>
                <c:pt idx="1131">
                  <c:v>44277</c:v>
                </c:pt>
                <c:pt idx="1132">
                  <c:v>44274</c:v>
                </c:pt>
                <c:pt idx="1133">
                  <c:v>44273</c:v>
                </c:pt>
                <c:pt idx="1134">
                  <c:v>44272</c:v>
                </c:pt>
                <c:pt idx="1135">
                  <c:v>44271</c:v>
                </c:pt>
                <c:pt idx="1136">
                  <c:v>44270</c:v>
                </c:pt>
                <c:pt idx="1137">
                  <c:v>44267</c:v>
                </c:pt>
                <c:pt idx="1138">
                  <c:v>44266</c:v>
                </c:pt>
                <c:pt idx="1139">
                  <c:v>44265</c:v>
                </c:pt>
                <c:pt idx="1140">
                  <c:v>44264</c:v>
                </c:pt>
                <c:pt idx="1141">
                  <c:v>44263</c:v>
                </c:pt>
                <c:pt idx="1142">
                  <c:v>44260</c:v>
                </c:pt>
                <c:pt idx="1143">
                  <c:v>44259</c:v>
                </c:pt>
                <c:pt idx="1144">
                  <c:v>44258</c:v>
                </c:pt>
                <c:pt idx="1145">
                  <c:v>44257</c:v>
                </c:pt>
                <c:pt idx="1146">
                  <c:v>44256</c:v>
                </c:pt>
                <c:pt idx="1147">
                  <c:v>44253</c:v>
                </c:pt>
                <c:pt idx="1148">
                  <c:v>44252</c:v>
                </c:pt>
                <c:pt idx="1149">
                  <c:v>44251</c:v>
                </c:pt>
                <c:pt idx="1150">
                  <c:v>44250</c:v>
                </c:pt>
                <c:pt idx="1151">
                  <c:v>44249</c:v>
                </c:pt>
                <c:pt idx="1152">
                  <c:v>44246</c:v>
                </c:pt>
                <c:pt idx="1153">
                  <c:v>44245</c:v>
                </c:pt>
                <c:pt idx="1154">
                  <c:v>44244</c:v>
                </c:pt>
                <c:pt idx="1155">
                  <c:v>44243</c:v>
                </c:pt>
                <c:pt idx="1156">
                  <c:v>44242</c:v>
                </c:pt>
                <c:pt idx="1157">
                  <c:v>44239</c:v>
                </c:pt>
                <c:pt idx="1158">
                  <c:v>44238</c:v>
                </c:pt>
                <c:pt idx="1159">
                  <c:v>44237</c:v>
                </c:pt>
                <c:pt idx="1160">
                  <c:v>44236</c:v>
                </c:pt>
                <c:pt idx="1161">
                  <c:v>44235</c:v>
                </c:pt>
                <c:pt idx="1162">
                  <c:v>44232</c:v>
                </c:pt>
                <c:pt idx="1163">
                  <c:v>44231</c:v>
                </c:pt>
                <c:pt idx="1164">
                  <c:v>44230</c:v>
                </c:pt>
                <c:pt idx="1165">
                  <c:v>44229</c:v>
                </c:pt>
                <c:pt idx="1166">
                  <c:v>44228</c:v>
                </c:pt>
                <c:pt idx="1167">
                  <c:v>44225</c:v>
                </c:pt>
                <c:pt idx="1168">
                  <c:v>44224</c:v>
                </c:pt>
                <c:pt idx="1169">
                  <c:v>44223</c:v>
                </c:pt>
                <c:pt idx="1170">
                  <c:v>44222</c:v>
                </c:pt>
                <c:pt idx="1171">
                  <c:v>44221</c:v>
                </c:pt>
                <c:pt idx="1172">
                  <c:v>44218</c:v>
                </c:pt>
                <c:pt idx="1173">
                  <c:v>44217</c:v>
                </c:pt>
                <c:pt idx="1174">
                  <c:v>44216</c:v>
                </c:pt>
                <c:pt idx="1175">
                  <c:v>44215</c:v>
                </c:pt>
                <c:pt idx="1176">
                  <c:v>44214</c:v>
                </c:pt>
                <c:pt idx="1177">
                  <c:v>44211</c:v>
                </c:pt>
                <c:pt idx="1178">
                  <c:v>44210</c:v>
                </c:pt>
                <c:pt idx="1179">
                  <c:v>44209</c:v>
                </c:pt>
                <c:pt idx="1180">
                  <c:v>44208</c:v>
                </c:pt>
                <c:pt idx="1181">
                  <c:v>44207</c:v>
                </c:pt>
                <c:pt idx="1182">
                  <c:v>44204</c:v>
                </c:pt>
                <c:pt idx="1183">
                  <c:v>44203</c:v>
                </c:pt>
                <c:pt idx="1184">
                  <c:v>44202</c:v>
                </c:pt>
                <c:pt idx="1185">
                  <c:v>44201</c:v>
                </c:pt>
                <c:pt idx="1186">
                  <c:v>44200</c:v>
                </c:pt>
                <c:pt idx="1187">
                  <c:v>44195</c:v>
                </c:pt>
                <c:pt idx="1188">
                  <c:v>44194</c:v>
                </c:pt>
                <c:pt idx="1189">
                  <c:v>44193</c:v>
                </c:pt>
                <c:pt idx="1190">
                  <c:v>44188</c:v>
                </c:pt>
                <c:pt idx="1191">
                  <c:v>44187</c:v>
                </c:pt>
                <c:pt idx="1192">
                  <c:v>44186</c:v>
                </c:pt>
                <c:pt idx="1193">
                  <c:v>44183</c:v>
                </c:pt>
                <c:pt idx="1194">
                  <c:v>44182</c:v>
                </c:pt>
                <c:pt idx="1195">
                  <c:v>44181</c:v>
                </c:pt>
                <c:pt idx="1196">
                  <c:v>44180</c:v>
                </c:pt>
                <c:pt idx="1197">
                  <c:v>44179</c:v>
                </c:pt>
                <c:pt idx="1198">
                  <c:v>44176</c:v>
                </c:pt>
                <c:pt idx="1199">
                  <c:v>44175</c:v>
                </c:pt>
                <c:pt idx="1200">
                  <c:v>44174</c:v>
                </c:pt>
                <c:pt idx="1201">
                  <c:v>44173</c:v>
                </c:pt>
                <c:pt idx="1202">
                  <c:v>44172</c:v>
                </c:pt>
                <c:pt idx="1203">
                  <c:v>44169</c:v>
                </c:pt>
                <c:pt idx="1204">
                  <c:v>44168</c:v>
                </c:pt>
                <c:pt idx="1205">
                  <c:v>44167</c:v>
                </c:pt>
                <c:pt idx="1206">
                  <c:v>44166</c:v>
                </c:pt>
                <c:pt idx="1207">
                  <c:v>44165</c:v>
                </c:pt>
                <c:pt idx="1208">
                  <c:v>44162</c:v>
                </c:pt>
                <c:pt idx="1209">
                  <c:v>44161</c:v>
                </c:pt>
                <c:pt idx="1210">
                  <c:v>44160</c:v>
                </c:pt>
                <c:pt idx="1211">
                  <c:v>44159</c:v>
                </c:pt>
                <c:pt idx="1212">
                  <c:v>44158</c:v>
                </c:pt>
                <c:pt idx="1213">
                  <c:v>44155</c:v>
                </c:pt>
                <c:pt idx="1214">
                  <c:v>44154</c:v>
                </c:pt>
                <c:pt idx="1215">
                  <c:v>44153</c:v>
                </c:pt>
                <c:pt idx="1216">
                  <c:v>44152</c:v>
                </c:pt>
                <c:pt idx="1217">
                  <c:v>44151</c:v>
                </c:pt>
                <c:pt idx="1218">
                  <c:v>44148</c:v>
                </c:pt>
                <c:pt idx="1219">
                  <c:v>44147</c:v>
                </c:pt>
                <c:pt idx="1220">
                  <c:v>44146</c:v>
                </c:pt>
                <c:pt idx="1221">
                  <c:v>44145</c:v>
                </c:pt>
                <c:pt idx="1222">
                  <c:v>44144</c:v>
                </c:pt>
                <c:pt idx="1223">
                  <c:v>44141</c:v>
                </c:pt>
                <c:pt idx="1224">
                  <c:v>44140</c:v>
                </c:pt>
                <c:pt idx="1225">
                  <c:v>44139</c:v>
                </c:pt>
                <c:pt idx="1226">
                  <c:v>44138</c:v>
                </c:pt>
                <c:pt idx="1227">
                  <c:v>44137</c:v>
                </c:pt>
                <c:pt idx="1228">
                  <c:v>44134</c:v>
                </c:pt>
                <c:pt idx="1229">
                  <c:v>44133</c:v>
                </c:pt>
                <c:pt idx="1230">
                  <c:v>44132</c:v>
                </c:pt>
                <c:pt idx="1231">
                  <c:v>44131</c:v>
                </c:pt>
                <c:pt idx="1232">
                  <c:v>44127</c:v>
                </c:pt>
                <c:pt idx="1233">
                  <c:v>44126</c:v>
                </c:pt>
                <c:pt idx="1234">
                  <c:v>44125</c:v>
                </c:pt>
                <c:pt idx="1235">
                  <c:v>44124</c:v>
                </c:pt>
                <c:pt idx="1236">
                  <c:v>44123</c:v>
                </c:pt>
                <c:pt idx="1237">
                  <c:v>44120</c:v>
                </c:pt>
                <c:pt idx="1238">
                  <c:v>44119</c:v>
                </c:pt>
                <c:pt idx="1239">
                  <c:v>44118</c:v>
                </c:pt>
                <c:pt idx="1240">
                  <c:v>44117</c:v>
                </c:pt>
                <c:pt idx="1241">
                  <c:v>44116</c:v>
                </c:pt>
                <c:pt idx="1242">
                  <c:v>44113</c:v>
                </c:pt>
                <c:pt idx="1243">
                  <c:v>44112</c:v>
                </c:pt>
                <c:pt idx="1244">
                  <c:v>44111</c:v>
                </c:pt>
                <c:pt idx="1245">
                  <c:v>44110</c:v>
                </c:pt>
                <c:pt idx="1246">
                  <c:v>44109</c:v>
                </c:pt>
                <c:pt idx="1247">
                  <c:v>44106</c:v>
                </c:pt>
                <c:pt idx="1248">
                  <c:v>44105</c:v>
                </c:pt>
                <c:pt idx="1249">
                  <c:v>44104</c:v>
                </c:pt>
                <c:pt idx="1250">
                  <c:v>44103</c:v>
                </c:pt>
                <c:pt idx="1251">
                  <c:v>44102</c:v>
                </c:pt>
                <c:pt idx="1252">
                  <c:v>44099</c:v>
                </c:pt>
                <c:pt idx="1253">
                  <c:v>44098</c:v>
                </c:pt>
                <c:pt idx="1254">
                  <c:v>44097</c:v>
                </c:pt>
                <c:pt idx="1255">
                  <c:v>44096</c:v>
                </c:pt>
                <c:pt idx="1256">
                  <c:v>44095</c:v>
                </c:pt>
                <c:pt idx="1257">
                  <c:v>44092</c:v>
                </c:pt>
                <c:pt idx="1258">
                  <c:v>44091</c:v>
                </c:pt>
                <c:pt idx="1259">
                  <c:v>44090</c:v>
                </c:pt>
                <c:pt idx="1260">
                  <c:v>44089</c:v>
                </c:pt>
                <c:pt idx="1261">
                  <c:v>44088</c:v>
                </c:pt>
                <c:pt idx="1262">
                  <c:v>44085</c:v>
                </c:pt>
                <c:pt idx="1263">
                  <c:v>44084</c:v>
                </c:pt>
                <c:pt idx="1264">
                  <c:v>44083</c:v>
                </c:pt>
                <c:pt idx="1265">
                  <c:v>44082</c:v>
                </c:pt>
                <c:pt idx="1266">
                  <c:v>44081</c:v>
                </c:pt>
                <c:pt idx="1267">
                  <c:v>44078</c:v>
                </c:pt>
                <c:pt idx="1268">
                  <c:v>44077</c:v>
                </c:pt>
                <c:pt idx="1269">
                  <c:v>44076</c:v>
                </c:pt>
                <c:pt idx="1270">
                  <c:v>44075</c:v>
                </c:pt>
                <c:pt idx="1271">
                  <c:v>44074</c:v>
                </c:pt>
              </c:numCache>
            </c:numRef>
          </c:cat>
          <c:val>
            <c:numRef>
              <c:f>'Regiune 5Y PR + TR'!$X$58:$X$1329</c:f>
              <c:numCache>
                <c:formatCode>#,##0.00;\-#,##0.00;#,##0.00;"--"</c:formatCode>
                <c:ptCount val="1272"/>
                <c:pt idx="0">
                  <c:v>186.26378135857519</c:v>
                </c:pt>
                <c:pt idx="1">
                  <c:v>188.5678938041261</c:v>
                </c:pt>
                <c:pt idx="2">
                  <c:v>190.45070020092592</c:v>
                </c:pt>
                <c:pt idx="3">
                  <c:v>193.84911407180442</c:v>
                </c:pt>
                <c:pt idx="4">
                  <c:v>193.72296543527361</c:v>
                </c:pt>
                <c:pt idx="5">
                  <c:v>192.04990014499495</c:v>
                </c:pt>
                <c:pt idx="6">
                  <c:v>201.36210130191475</c:v>
                </c:pt>
                <c:pt idx="7">
                  <c:v>198.83304911893538</c:v>
                </c:pt>
                <c:pt idx="8">
                  <c:v>199.55164038823384</c:v>
                </c:pt>
                <c:pt idx="9">
                  <c:v>197.21317903683237</c:v>
                </c:pt>
                <c:pt idx="10">
                  <c:v>196.38910926903708</c:v>
                </c:pt>
                <c:pt idx="11">
                  <c:v>196.38910926903708</c:v>
                </c:pt>
                <c:pt idx="12">
                  <c:v>199.53948148350801</c:v>
                </c:pt>
                <c:pt idx="13">
                  <c:v>198.92484884961567</c:v>
                </c:pt>
                <c:pt idx="14">
                  <c:v>197.62141426300323</c:v>
                </c:pt>
                <c:pt idx="15">
                  <c:v>199.45345723257256</c:v>
                </c:pt>
                <c:pt idx="16">
                  <c:v>197.0210683421638</c:v>
                </c:pt>
                <c:pt idx="17">
                  <c:v>193.53966994653126</c:v>
                </c:pt>
                <c:pt idx="18">
                  <c:v>189.12112396915288</c:v>
                </c:pt>
                <c:pt idx="19">
                  <c:v>190.08471716867749</c:v>
                </c:pt>
                <c:pt idx="20">
                  <c:v>188.41043598792623</c:v>
                </c:pt>
                <c:pt idx="21">
                  <c:v>192.6937141502294</c:v>
                </c:pt>
                <c:pt idx="22">
                  <c:v>194.76802329646151</c:v>
                </c:pt>
                <c:pt idx="23">
                  <c:v>192.72806305607995</c:v>
                </c:pt>
                <c:pt idx="24">
                  <c:v>189.83181195037952</c:v>
                </c:pt>
                <c:pt idx="25">
                  <c:v>193.5114004930436</c:v>
                </c:pt>
                <c:pt idx="26">
                  <c:v>193.86370475747546</c:v>
                </c:pt>
                <c:pt idx="27">
                  <c:v>192.44536852120362</c:v>
                </c:pt>
                <c:pt idx="28">
                  <c:v>191.30942284718992</c:v>
                </c:pt>
                <c:pt idx="29">
                  <c:v>192.6621009979421</c:v>
                </c:pt>
                <c:pt idx="30">
                  <c:v>193.59681679874276</c:v>
                </c:pt>
                <c:pt idx="31">
                  <c:v>189.77618496125865</c:v>
                </c:pt>
                <c:pt idx="32">
                  <c:v>187.34683579703136</c:v>
                </c:pt>
                <c:pt idx="33">
                  <c:v>187.47572018712552</c:v>
                </c:pt>
                <c:pt idx="34">
                  <c:v>188.07910583414642</c:v>
                </c:pt>
                <c:pt idx="35">
                  <c:v>186.84862467588917</c:v>
                </c:pt>
                <c:pt idx="36">
                  <c:v>186.17289354574939</c:v>
                </c:pt>
                <c:pt idx="37">
                  <c:v>189.24788055091994</c:v>
                </c:pt>
                <c:pt idx="38">
                  <c:v>188.55999051605428</c:v>
                </c:pt>
                <c:pt idx="39">
                  <c:v>186.74892165713712</c:v>
                </c:pt>
                <c:pt idx="40">
                  <c:v>186.95744687318569</c:v>
                </c:pt>
                <c:pt idx="41">
                  <c:v>188.40557242603589</c:v>
                </c:pt>
                <c:pt idx="42">
                  <c:v>185.31599473519429</c:v>
                </c:pt>
                <c:pt idx="43">
                  <c:v>184.44602510205883</c:v>
                </c:pt>
                <c:pt idx="44">
                  <c:v>185.67772215078867</c:v>
                </c:pt>
                <c:pt idx="45">
                  <c:v>183.73928876486809</c:v>
                </c:pt>
                <c:pt idx="46">
                  <c:v>183.13377530952013</c:v>
                </c:pt>
                <c:pt idx="47">
                  <c:v>178.97178222185744</c:v>
                </c:pt>
                <c:pt idx="48">
                  <c:v>179.85299884186429</c:v>
                </c:pt>
                <c:pt idx="49">
                  <c:v>175.05205531085758</c:v>
                </c:pt>
                <c:pt idx="50">
                  <c:v>177.90696614049003</c:v>
                </c:pt>
                <c:pt idx="51">
                  <c:v>177.10782212738272</c:v>
                </c:pt>
                <c:pt idx="52">
                  <c:v>177.10782212738272</c:v>
                </c:pt>
                <c:pt idx="53">
                  <c:v>177.50815406548173</c:v>
                </c:pt>
                <c:pt idx="54">
                  <c:v>176.58559716940695</c:v>
                </c:pt>
                <c:pt idx="55">
                  <c:v>176.11322372080721</c:v>
                </c:pt>
                <c:pt idx="56">
                  <c:v>179.22134374135575</c:v>
                </c:pt>
                <c:pt idx="57">
                  <c:v>180.79440204026417</c:v>
                </c:pt>
                <c:pt idx="58">
                  <c:v>181.71756688157529</c:v>
                </c:pt>
                <c:pt idx="59">
                  <c:v>177.72671037792915</c:v>
                </c:pt>
                <c:pt idx="60">
                  <c:v>175.59251862592217</c:v>
                </c:pt>
                <c:pt idx="61">
                  <c:v>177.83370873951674</c:v>
                </c:pt>
                <c:pt idx="62">
                  <c:v>180.11137556728889</c:v>
                </c:pt>
                <c:pt idx="63">
                  <c:v>177.47806077628528</c:v>
                </c:pt>
                <c:pt idx="64">
                  <c:v>179.03500852643194</c:v>
                </c:pt>
                <c:pt idx="65">
                  <c:v>180.11350337561592</c:v>
                </c:pt>
                <c:pt idx="66">
                  <c:v>181.02967684670966</c:v>
                </c:pt>
                <c:pt idx="67">
                  <c:v>184.32382810956389</c:v>
                </c:pt>
                <c:pt idx="68">
                  <c:v>182.83284241755501</c:v>
                </c:pt>
                <c:pt idx="69">
                  <c:v>181.42240946935499</c:v>
                </c:pt>
                <c:pt idx="70">
                  <c:v>176.54121716715755</c:v>
                </c:pt>
                <c:pt idx="71">
                  <c:v>177.96137723913827</c:v>
                </c:pt>
                <c:pt idx="72">
                  <c:v>179.39673594202628</c:v>
                </c:pt>
                <c:pt idx="73">
                  <c:v>181.69051331856019</c:v>
                </c:pt>
                <c:pt idx="74">
                  <c:v>181.07770452037673</c:v>
                </c:pt>
                <c:pt idx="75">
                  <c:v>182.61459007772572</c:v>
                </c:pt>
                <c:pt idx="76">
                  <c:v>182.92555406608963</c:v>
                </c:pt>
                <c:pt idx="77">
                  <c:v>183.98337877723964</c:v>
                </c:pt>
                <c:pt idx="78">
                  <c:v>185.14029856190544</c:v>
                </c:pt>
                <c:pt idx="79">
                  <c:v>183.99705754505624</c:v>
                </c:pt>
                <c:pt idx="80">
                  <c:v>183.79552369922507</c:v>
                </c:pt>
                <c:pt idx="81">
                  <c:v>178.99245235989133</c:v>
                </c:pt>
                <c:pt idx="82">
                  <c:v>177.7425169540727</c:v>
                </c:pt>
                <c:pt idx="83">
                  <c:v>175.77885384084595</c:v>
                </c:pt>
                <c:pt idx="84">
                  <c:v>178.44712548293643</c:v>
                </c:pt>
                <c:pt idx="85">
                  <c:v>180.18007337898996</c:v>
                </c:pt>
                <c:pt idx="86">
                  <c:v>175.48764807266156</c:v>
                </c:pt>
                <c:pt idx="87">
                  <c:v>180.16791447426408</c:v>
                </c:pt>
                <c:pt idx="88">
                  <c:v>179.81348240150521</c:v>
                </c:pt>
                <c:pt idx="89">
                  <c:v>179.06662167871914</c:v>
                </c:pt>
                <c:pt idx="90">
                  <c:v>179.29703292327423</c:v>
                </c:pt>
                <c:pt idx="91">
                  <c:v>178.38177137003495</c:v>
                </c:pt>
                <c:pt idx="92">
                  <c:v>173.08687233454006</c:v>
                </c:pt>
                <c:pt idx="93">
                  <c:v>169.23523529000502</c:v>
                </c:pt>
                <c:pt idx="94">
                  <c:v>167.46277095359247</c:v>
                </c:pt>
                <c:pt idx="95">
                  <c:v>167.63269164713637</c:v>
                </c:pt>
                <c:pt idx="96">
                  <c:v>166.97428695623094</c:v>
                </c:pt>
                <c:pt idx="97">
                  <c:v>161.91922231645373</c:v>
                </c:pt>
                <c:pt idx="98">
                  <c:v>163.47617006660036</c:v>
                </c:pt>
                <c:pt idx="99">
                  <c:v>155.80602899290827</c:v>
                </c:pt>
                <c:pt idx="100">
                  <c:v>160.54891375384901</c:v>
                </c:pt>
                <c:pt idx="101">
                  <c:v>155.65009103979909</c:v>
                </c:pt>
                <c:pt idx="102">
                  <c:v>157.99797554236312</c:v>
                </c:pt>
                <c:pt idx="103">
                  <c:v>168.73824005933542</c:v>
                </c:pt>
                <c:pt idx="104">
                  <c:v>175.92263288922928</c:v>
                </c:pt>
                <c:pt idx="105">
                  <c:v>175.10099490237914</c:v>
                </c:pt>
                <c:pt idx="106">
                  <c:v>172.14972475279421</c:v>
                </c:pt>
                <c:pt idx="107">
                  <c:v>175.90469850475864</c:v>
                </c:pt>
                <c:pt idx="108">
                  <c:v>177.97475203433672</c:v>
                </c:pt>
                <c:pt idx="109">
                  <c:v>177.27865473878111</c:v>
                </c:pt>
                <c:pt idx="110">
                  <c:v>179.27089127811365</c:v>
                </c:pt>
                <c:pt idx="111">
                  <c:v>177.18898281642785</c:v>
                </c:pt>
                <c:pt idx="112">
                  <c:v>174.45535706143588</c:v>
                </c:pt>
                <c:pt idx="113">
                  <c:v>176.2582186596631</c:v>
                </c:pt>
                <c:pt idx="114">
                  <c:v>177.92915614161473</c:v>
                </c:pt>
                <c:pt idx="115">
                  <c:v>179.18973058906852</c:v>
                </c:pt>
                <c:pt idx="116">
                  <c:v>177.79814394319357</c:v>
                </c:pt>
                <c:pt idx="117">
                  <c:v>176.31110989522062</c:v>
                </c:pt>
                <c:pt idx="118">
                  <c:v>171.74544117065935</c:v>
                </c:pt>
                <c:pt idx="119">
                  <c:v>168.14427756347709</c:v>
                </c:pt>
                <c:pt idx="120">
                  <c:v>165.40730810968549</c:v>
                </c:pt>
                <c:pt idx="121">
                  <c:v>165.78058648476946</c:v>
                </c:pt>
                <c:pt idx="122">
                  <c:v>169.15529049143251</c:v>
                </c:pt>
                <c:pt idx="123">
                  <c:v>168.92092760284152</c:v>
                </c:pt>
                <c:pt idx="124">
                  <c:v>165.9036953951188</c:v>
                </c:pt>
                <c:pt idx="125">
                  <c:v>159.99841934238563</c:v>
                </c:pt>
                <c:pt idx="126">
                  <c:v>166.53504652300921</c:v>
                </c:pt>
                <c:pt idx="127">
                  <c:v>165.11792617720997</c:v>
                </c:pt>
                <c:pt idx="128">
                  <c:v>165.79274538949531</c:v>
                </c:pt>
                <c:pt idx="129">
                  <c:v>167.73148274803404</c:v>
                </c:pt>
                <c:pt idx="130">
                  <c:v>164.64038519410173</c:v>
                </c:pt>
                <c:pt idx="131">
                  <c:v>163.59593527815017</c:v>
                </c:pt>
                <c:pt idx="132">
                  <c:v>167.59195931630481</c:v>
                </c:pt>
                <c:pt idx="133">
                  <c:v>167.30987272666476</c:v>
                </c:pt>
                <c:pt idx="134">
                  <c:v>168.66163895956251</c:v>
                </c:pt>
                <c:pt idx="135">
                  <c:v>170.97730236460299</c:v>
                </c:pt>
                <c:pt idx="136">
                  <c:v>166.22347458940897</c:v>
                </c:pt>
                <c:pt idx="137">
                  <c:v>164.87809178149229</c:v>
                </c:pt>
                <c:pt idx="138">
                  <c:v>166.10401335047735</c:v>
                </c:pt>
                <c:pt idx="139">
                  <c:v>164.42730038878094</c:v>
                </c:pt>
                <c:pt idx="140">
                  <c:v>162.2839894582296</c:v>
                </c:pt>
                <c:pt idx="141">
                  <c:v>160.51061320396258</c:v>
                </c:pt>
                <c:pt idx="142">
                  <c:v>159.27010094930648</c:v>
                </c:pt>
                <c:pt idx="143">
                  <c:v>157.49672469503946</c:v>
                </c:pt>
                <c:pt idx="144">
                  <c:v>153.2891357146548</c:v>
                </c:pt>
                <c:pt idx="145">
                  <c:v>154.5843630405773</c:v>
                </c:pt>
                <c:pt idx="146">
                  <c:v>153.01039282381441</c:v>
                </c:pt>
                <c:pt idx="147">
                  <c:v>155.78870255367397</c:v>
                </c:pt>
                <c:pt idx="148">
                  <c:v>156.26593956416406</c:v>
                </c:pt>
                <c:pt idx="149">
                  <c:v>153.54234490557087</c:v>
                </c:pt>
                <c:pt idx="150">
                  <c:v>153.56423093407741</c:v>
                </c:pt>
                <c:pt idx="151">
                  <c:v>152.11610538122724</c:v>
                </c:pt>
                <c:pt idx="152">
                  <c:v>152.26869963553679</c:v>
                </c:pt>
                <c:pt idx="153">
                  <c:v>151.27379725634313</c:v>
                </c:pt>
                <c:pt idx="154">
                  <c:v>151.24279204929218</c:v>
                </c:pt>
                <c:pt idx="155">
                  <c:v>149.33019633591402</c:v>
                </c:pt>
                <c:pt idx="156">
                  <c:v>148.81344288506489</c:v>
                </c:pt>
                <c:pt idx="157">
                  <c:v>147.69056803363151</c:v>
                </c:pt>
                <c:pt idx="158">
                  <c:v>145.85487739264445</c:v>
                </c:pt>
                <c:pt idx="159">
                  <c:v>146.29837344252027</c:v>
                </c:pt>
                <c:pt idx="160">
                  <c:v>143.2598631515273</c:v>
                </c:pt>
                <c:pt idx="161">
                  <c:v>142.18835967256069</c:v>
                </c:pt>
                <c:pt idx="162">
                  <c:v>144.48365691218535</c:v>
                </c:pt>
                <c:pt idx="163">
                  <c:v>143.89334208774474</c:v>
                </c:pt>
                <c:pt idx="164">
                  <c:v>142.71210449362721</c:v>
                </c:pt>
                <c:pt idx="165">
                  <c:v>144.51618198232705</c:v>
                </c:pt>
                <c:pt idx="166">
                  <c:v>143.22946588971269</c:v>
                </c:pt>
                <c:pt idx="167">
                  <c:v>143.22946588971269</c:v>
                </c:pt>
                <c:pt idx="168">
                  <c:v>142.56103010240841</c:v>
                </c:pt>
                <c:pt idx="169">
                  <c:v>140.31345656383274</c:v>
                </c:pt>
                <c:pt idx="170">
                  <c:v>141.09284235676054</c:v>
                </c:pt>
                <c:pt idx="171">
                  <c:v>140.96395796666641</c:v>
                </c:pt>
                <c:pt idx="172">
                  <c:v>140.84966426224329</c:v>
                </c:pt>
                <c:pt idx="173">
                  <c:v>142.45798338485673</c:v>
                </c:pt>
                <c:pt idx="174">
                  <c:v>142.52576927870345</c:v>
                </c:pt>
                <c:pt idx="175">
                  <c:v>141.58588594339429</c:v>
                </c:pt>
                <c:pt idx="176">
                  <c:v>145.34785106557607</c:v>
                </c:pt>
                <c:pt idx="177">
                  <c:v>145.50530888177599</c:v>
                </c:pt>
                <c:pt idx="178">
                  <c:v>145.73389629062223</c:v>
                </c:pt>
                <c:pt idx="179">
                  <c:v>146.97653635360535</c:v>
                </c:pt>
                <c:pt idx="180">
                  <c:v>148.33286217577532</c:v>
                </c:pt>
                <c:pt idx="181">
                  <c:v>148.23346312964139</c:v>
                </c:pt>
                <c:pt idx="182">
                  <c:v>147.86596023430221</c:v>
                </c:pt>
                <c:pt idx="183">
                  <c:v>147.91581174367826</c:v>
                </c:pt>
                <c:pt idx="184">
                  <c:v>145.18644160534032</c:v>
                </c:pt>
                <c:pt idx="185">
                  <c:v>143.42188055699953</c:v>
                </c:pt>
                <c:pt idx="186">
                  <c:v>143.85625742833096</c:v>
                </c:pt>
                <c:pt idx="187">
                  <c:v>140.25600573900314</c:v>
                </c:pt>
                <c:pt idx="188">
                  <c:v>139.99762901357857</c:v>
                </c:pt>
                <c:pt idx="189">
                  <c:v>139.97300723150869</c:v>
                </c:pt>
                <c:pt idx="190">
                  <c:v>140.81470741115649</c:v>
                </c:pt>
                <c:pt idx="191">
                  <c:v>141.00134659869849</c:v>
                </c:pt>
                <c:pt idx="192">
                  <c:v>140.44446876225402</c:v>
                </c:pt>
                <c:pt idx="193">
                  <c:v>139.41856117600938</c:v>
                </c:pt>
                <c:pt idx="194">
                  <c:v>137.28376147876611</c:v>
                </c:pt>
                <c:pt idx="195">
                  <c:v>135.91801250543364</c:v>
                </c:pt>
                <c:pt idx="196">
                  <c:v>139.84533873188715</c:v>
                </c:pt>
                <c:pt idx="197">
                  <c:v>140.10493134778432</c:v>
                </c:pt>
                <c:pt idx="198">
                  <c:v>143.89273414250854</c:v>
                </c:pt>
                <c:pt idx="199">
                  <c:v>142.91728601087624</c:v>
                </c:pt>
                <c:pt idx="200">
                  <c:v>144.39216115412336</c:v>
                </c:pt>
                <c:pt idx="201">
                  <c:v>147.11697170318911</c:v>
                </c:pt>
                <c:pt idx="202">
                  <c:v>147.11697170318911</c:v>
                </c:pt>
                <c:pt idx="203">
                  <c:v>147.89331776993541</c:v>
                </c:pt>
                <c:pt idx="204">
                  <c:v>143.46413275092192</c:v>
                </c:pt>
                <c:pt idx="205">
                  <c:v>143.1598561601572</c:v>
                </c:pt>
                <c:pt idx="206">
                  <c:v>144.20825772014467</c:v>
                </c:pt>
                <c:pt idx="207">
                  <c:v>141.17461099104202</c:v>
                </c:pt>
                <c:pt idx="208">
                  <c:v>141.17461099104202</c:v>
                </c:pt>
                <c:pt idx="209">
                  <c:v>142.77958641485586</c:v>
                </c:pt>
                <c:pt idx="210">
                  <c:v>146.25034576885326</c:v>
                </c:pt>
                <c:pt idx="211">
                  <c:v>143.7559464643426</c:v>
                </c:pt>
                <c:pt idx="212">
                  <c:v>143.72129358587392</c:v>
                </c:pt>
                <c:pt idx="213">
                  <c:v>143.74074783343528</c:v>
                </c:pt>
                <c:pt idx="214">
                  <c:v>144.42255841593803</c:v>
                </c:pt>
                <c:pt idx="215">
                  <c:v>144.04958401347218</c:v>
                </c:pt>
                <c:pt idx="216">
                  <c:v>145.86551643427975</c:v>
                </c:pt>
                <c:pt idx="217">
                  <c:v>147.43918267842449</c:v>
                </c:pt>
                <c:pt idx="218">
                  <c:v>146.20019028685911</c:v>
                </c:pt>
                <c:pt idx="219">
                  <c:v>149.85059745818111</c:v>
                </c:pt>
                <c:pt idx="220">
                  <c:v>148.67756712475355</c:v>
                </c:pt>
                <c:pt idx="221">
                  <c:v>148.98640330479049</c:v>
                </c:pt>
                <c:pt idx="222">
                  <c:v>149.38643127027134</c:v>
                </c:pt>
                <c:pt idx="223">
                  <c:v>147.74801885846136</c:v>
                </c:pt>
                <c:pt idx="224">
                  <c:v>148.37906601373362</c:v>
                </c:pt>
                <c:pt idx="225">
                  <c:v>146.04455630636807</c:v>
                </c:pt>
                <c:pt idx="226">
                  <c:v>146.47619742413619</c:v>
                </c:pt>
                <c:pt idx="227">
                  <c:v>146.47802125984509</c:v>
                </c:pt>
                <c:pt idx="228">
                  <c:v>145.78283588214393</c:v>
                </c:pt>
                <c:pt idx="229">
                  <c:v>148.15047860488747</c:v>
                </c:pt>
                <c:pt idx="230">
                  <c:v>148.03284120166472</c:v>
                </c:pt>
                <c:pt idx="231">
                  <c:v>148.56175355723974</c:v>
                </c:pt>
                <c:pt idx="232">
                  <c:v>152.32128689847636</c:v>
                </c:pt>
                <c:pt idx="233">
                  <c:v>151.26771780398039</c:v>
                </c:pt>
                <c:pt idx="234">
                  <c:v>149.97613814947567</c:v>
                </c:pt>
                <c:pt idx="235">
                  <c:v>149.41530866899527</c:v>
                </c:pt>
                <c:pt idx="236">
                  <c:v>146.17556850478925</c:v>
                </c:pt>
                <c:pt idx="237">
                  <c:v>145.73906382513078</c:v>
                </c:pt>
                <c:pt idx="238">
                  <c:v>148.73228219601995</c:v>
                </c:pt>
                <c:pt idx="239">
                  <c:v>147.51274405201596</c:v>
                </c:pt>
                <c:pt idx="240">
                  <c:v>148.03040942071954</c:v>
                </c:pt>
                <c:pt idx="241">
                  <c:v>145.48828641515988</c:v>
                </c:pt>
                <c:pt idx="242">
                  <c:v>146.91300607641281</c:v>
                </c:pt>
                <c:pt idx="243">
                  <c:v>144.25385361286672</c:v>
                </c:pt>
                <c:pt idx="244">
                  <c:v>142.24246679859095</c:v>
                </c:pt>
                <c:pt idx="245">
                  <c:v>145.08491475087942</c:v>
                </c:pt>
                <c:pt idx="246">
                  <c:v>146.55310249652729</c:v>
                </c:pt>
                <c:pt idx="247">
                  <c:v>145.75547834651073</c:v>
                </c:pt>
                <c:pt idx="248">
                  <c:v>149.13383002459156</c:v>
                </c:pt>
                <c:pt idx="249">
                  <c:v>151.09414943901871</c:v>
                </c:pt>
                <c:pt idx="250">
                  <c:v>151.49539329497219</c:v>
                </c:pt>
                <c:pt idx="251">
                  <c:v>154.42356152557795</c:v>
                </c:pt>
                <c:pt idx="252">
                  <c:v>151.66318618018903</c:v>
                </c:pt>
                <c:pt idx="253">
                  <c:v>151.09597327472756</c:v>
                </c:pt>
                <c:pt idx="254">
                  <c:v>149.88829006283126</c:v>
                </c:pt>
                <c:pt idx="255">
                  <c:v>150.66068448554171</c:v>
                </c:pt>
                <c:pt idx="256">
                  <c:v>150.60779324998418</c:v>
                </c:pt>
                <c:pt idx="257">
                  <c:v>150.97711998103227</c:v>
                </c:pt>
                <c:pt idx="258">
                  <c:v>150.90112682649564</c:v>
                </c:pt>
                <c:pt idx="259">
                  <c:v>150.99657422859363</c:v>
                </c:pt>
                <c:pt idx="260">
                  <c:v>149.85637293792593</c:v>
                </c:pt>
                <c:pt idx="261">
                  <c:v>152.32371867942155</c:v>
                </c:pt>
                <c:pt idx="262">
                  <c:v>151.95773564717308</c:v>
                </c:pt>
                <c:pt idx="263">
                  <c:v>147.12973855315127</c:v>
                </c:pt>
                <c:pt idx="264">
                  <c:v>147.12973855315127</c:v>
                </c:pt>
                <c:pt idx="265">
                  <c:v>146.2628086461973</c:v>
                </c:pt>
                <c:pt idx="266">
                  <c:v>146.5971785261585</c:v>
                </c:pt>
                <c:pt idx="267">
                  <c:v>141.75580663693827</c:v>
                </c:pt>
                <c:pt idx="268">
                  <c:v>142.10659103827942</c:v>
                </c:pt>
                <c:pt idx="269">
                  <c:v>140.36452396368151</c:v>
                </c:pt>
                <c:pt idx="270">
                  <c:v>139.39059569513995</c:v>
                </c:pt>
                <c:pt idx="271">
                  <c:v>141.16640373035216</c:v>
                </c:pt>
                <c:pt idx="272">
                  <c:v>145.7068427276073</c:v>
                </c:pt>
                <c:pt idx="273">
                  <c:v>147.91520379844204</c:v>
                </c:pt>
                <c:pt idx="274">
                  <c:v>150.83486079573973</c:v>
                </c:pt>
                <c:pt idx="275">
                  <c:v>148.54746684418689</c:v>
                </c:pt>
                <c:pt idx="276">
                  <c:v>150.68743407593865</c:v>
                </c:pt>
                <c:pt idx="277">
                  <c:v>149.94148527100697</c:v>
                </c:pt>
                <c:pt idx="278">
                  <c:v>150.46978968134567</c:v>
                </c:pt>
                <c:pt idx="279">
                  <c:v>151.47198740337487</c:v>
                </c:pt>
                <c:pt idx="280">
                  <c:v>152.30335251400572</c:v>
                </c:pt>
                <c:pt idx="281">
                  <c:v>154.55913331327133</c:v>
                </c:pt>
                <c:pt idx="282">
                  <c:v>154.25394480465218</c:v>
                </c:pt>
                <c:pt idx="283">
                  <c:v>155.50357623785268</c:v>
                </c:pt>
                <c:pt idx="284">
                  <c:v>152.89883487295484</c:v>
                </c:pt>
                <c:pt idx="285">
                  <c:v>154.84881921836498</c:v>
                </c:pt>
                <c:pt idx="286">
                  <c:v>160.07714825048578</c:v>
                </c:pt>
                <c:pt idx="287">
                  <c:v>159.84795289640326</c:v>
                </c:pt>
                <c:pt idx="288">
                  <c:v>158.69589667362777</c:v>
                </c:pt>
                <c:pt idx="289">
                  <c:v>157.057788234436</c:v>
                </c:pt>
                <c:pt idx="290">
                  <c:v>158.45667022314646</c:v>
                </c:pt>
                <c:pt idx="291">
                  <c:v>158.17914322277866</c:v>
                </c:pt>
                <c:pt idx="292">
                  <c:v>156.9015463087087</c:v>
                </c:pt>
                <c:pt idx="293">
                  <c:v>158.7843527055085</c:v>
                </c:pt>
                <c:pt idx="294">
                  <c:v>158.4435994005662</c:v>
                </c:pt>
                <c:pt idx="295">
                  <c:v>157.49672469503966</c:v>
                </c:pt>
                <c:pt idx="296">
                  <c:v>159.03209038929791</c:v>
                </c:pt>
                <c:pt idx="297">
                  <c:v>159.54185246992969</c:v>
                </c:pt>
                <c:pt idx="298">
                  <c:v>158.70167215337261</c:v>
                </c:pt>
                <c:pt idx="299">
                  <c:v>158.20589281317558</c:v>
                </c:pt>
                <c:pt idx="300">
                  <c:v>158.56549242044295</c:v>
                </c:pt>
                <c:pt idx="301">
                  <c:v>158.11561294558607</c:v>
                </c:pt>
                <c:pt idx="302">
                  <c:v>154.84973113621945</c:v>
                </c:pt>
                <c:pt idx="303">
                  <c:v>155.34125485976244</c:v>
                </c:pt>
                <c:pt idx="304">
                  <c:v>154.9290679895557</c:v>
                </c:pt>
                <c:pt idx="305">
                  <c:v>152.65170513440168</c:v>
                </c:pt>
                <c:pt idx="306">
                  <c:v>152.8809004884842</c:v>
                </c:pt>
                <c:pt idx="307">
                  <c:v>150.07857692179107</c:v>
                </c:pt>
                <c:pt idx="308">
                  <c:v>149.3265486644965</c:v>
                </c:pt>
                <c:pt idx="309">
                  <c:v>151.89207756165345</c:v>
                </c:pt>
                <c:pt idx="310">
                  <c:v>149.40588551783276</c:v>
                </c:pt>
                <c:pt idx="311">
                  <c:v>151.0023497083385</c:v>
                </c:pt>
                <c:pt idx="312">
                  <c:v>151.01815628448213</c:v>
                </c:pt>
                <c:pt idx="313">
                  <c:v>153.11070378780303</c:v>
                </c:pt>
                <c:pt idx="314">
                  <c:v>152.04345592549049</c:v>
                </c:pt>
                <c:pt idx="315">
                  <c:v>151.32699246451907</c:v>
                </c:pt>
                <c:pt idx="316">
                  <c:v>155.25127896479111</c:v>
                </c:pt>
                <c:pt idx="317">
                  <c:v>154.54332673712779</c:v>
                </c:pt>
                <c:pt idx="318">
                  <c:v>153.20341543633776</c:v>
                </c:pt>
                <c:pt idx="319">
                  <c:v>153.20341543633776</c:v>
                </c:pt>
                <c:pt idx="320">
                  <c:v>155.81393228098042</c:v>
                </c:pt>
                <c:pt idx="321">
                  <c:v>157.09122522243223</c:v>
                </c:pt>
                <c:pt idx="322">
                  <c:v>157.011888369096</c:v>
                </c:pt>
                <c:pt idx="323">
                  <c:v>157.79218607987821</c:v>
                </c:pt>
                <c:pt idx="324">
                  <c:v>158.49588269088747</c:v>
                </c:pt>
                <c:pt idx="325">
                  <c:v>159.41570383339896</c:v>
                </c:pt>
                <c:pt idx="326">
                  <c:v>161.00396076321471</c:v>
                </c:pt>
                <c:pt idx="327">
                  <c:v>159.8777422129817</c:v>
                </c:pt>
                <c:pt idx="328">
                  <c:v>159.12449806521454</c:v>
                </c:pt>
                <c:pt idx="329">
                  <c:v>158.65820406897771</c:v>
                </c:pt>
                <c:pt idx="330">
                  <c:v>158.05117075053906</c:v>
                </c:pt>
                <c:pt idx="331">
                  <c:v>157.27239290284754</c:v>
                </c:pt>
                <c:pt idx="332">
                  <c:v>155.78779063581976</c:v>
                </c:pt>
                <c:pt idx="333">
                  <c:v>158.41776172802375</c:v>
                </c:pt>
                <c:pt idx="334">
                  <c:v>157.3055259182255</c:v>
                </c:pt>
                <c:pt idx="335">
                  <c:v>156.45896217668735</c:v>
                </c:pt>
                <c:pt idx="336">
                  <c:v>157.10885563428471</c:v>
                </c:pt>
                <c:pt idx="337">
                  <c:v>152.35928347574475</c:v>
                </c:pt>
                <c:pt idx="338">
                  <c:v>152.35928347574475</c:v>
                </c:pt>
                <c:pt idx="339">
                  <c:v>152.71523541159434</c:v>
                </c:pt>
                <c:pt idx="340">
                  <c:v>154.66096414035047</c:v>
                </c:pt>
                <c:pt idx="341">
                  <c:v>152.88880377655602</c:v>
                </c:pt>
                <c:pt idx="342">
                  <c:v>150.9044705252953</c:v>
                </c:pt>
                <c:pt idx="343">
                  <c:v>152.27629895099071</c:v>
                </c:pt>
                <c:pt idx="344">
                  <c:v>153.70253847533436</c:v>
                </c:pt>
                <c:pt idx="345">
                  <c:v>153.04109405824747</c:v>
                </c:pt>
                <c:pt idx="346">
                  <c:v>150.16247336439957</c:v>
                </c:pt>
                <c:pt idx="347">
                  <c:v>149.97674609471204</c:v>
                </c:pt>
                <c:pt idx="348">
                  <c:v>148.2295114856056</c:v>
                </c:pt>
                <c:pt idx="349">
                  <c:v>145.80289807494162</c:v>
                </c:pt>
                <c:pt idx="350">
                  <c:v>149.50923620800262</c:v>
                </c:pt>
                <c:pt idx="351">
                  <c:v>149.07303550096228</c:v>
                </c:pt>
                <c:pt idx="352">
                  <c:v>150.42297789815115</c:v>
                </c:pt>
                <c:pt idx="353">
                  <c:v>152.36992251737988</c:v>
                </c:pt>
                <c:pt idx="354">
                  <c:v>150.85644285162815</c:v>
                </c:pt>
                <c:pt idx="355">
                  <c:v>152.78849281256768</c:v>
                </c:pt>
                <c:pt idx="356">
                  <c:v>150.57131653580669</c:v>
                </c:pt>
                <c:pt idx="357">
                  <c:v>150.4831644765442</c:v>
                </c:pt>
                <c:pt idx="358">
                  <c:v>148.3188794353407</c:v>
                </c:pt>
                <c:pt idx="359">
                  <c:v>148.37906601373371</c:v>
                </c:pt>
                <c:pt idx="360">
                  <c:v>148.45688300397924</c:v>
                </c:pt>
                <c:pt idx="361">
                  <c:v>148.45688300397924</c:v>
                </c:pt>
                <c:pt idx="362">
                  <c:v>145.94363739714348</c:v>
                </c:pt>
                <c:pt idx="363">
                  <c:v>145.50652477224872</c:v>
                </c:pt>
                <c:pt idx="364">
                  <c:v>142.80116847074436</c:v>
                </c:pt>
                <c:pt idx="365">
                  <c:v>144.90040337166448</c:v>
                </c:pt>
                <c:pt idx="366">
                  <c:v>146.85403538849241</c:v>
                </c:pt>
                <c:pt idx="367">
                  <c:v>142.68565887584865</c:v>
                </c:pt>
                <c:pt idx="368">
                  <c:v>142.34368968043376</c:v>
                </c:pt>
                <c:pt idx="369">
                  <c:v>143.26563863127225</c:v>
                </c:pt>
                <c:pt idx="370">
                  <c:v>143.27171808363522</c:v>
                </c:pt>
                <c:pt idx="371">
                  <c:v>147.01118923207417</c:v>
                </c:pt>
                <c:pt idx="372">
                  <c:v>146.76618730184805</c:v>
                </c:pt>
                <c:pt idx="373">
                  <c:v>147.78905516191119</c:v>
                </c:pt>
                <c:pt idx="374">
                  <c:v>144.4559954039342</c:v>
                </c:pt>
                <c:pt idx="375">
                  <c:v>143.31336233232128</c:v>
                </c:pt>
                <c:pt idx="376">
                  <c:v>142.37378296963027</c:v>
                </c:pt>
                <c:pt idx="377">
                  <c:v>144.51527006447276</c:v>
                </c:pt>
                <c:pt idx="378">
                  <c:v>144.29428197108021</c:v>
                </c:pt>
                <c:pt idx="379">
                  <c:v>146.16128179173637</c:v>
                </c:pt>
                <c:pt idx="380">
                  <c:v>147.76534529769577</c:v>
                </c:pt>
                <c:pt idx="381">
                  <c:v>147.36288555126973</c:v>
                </c:pt>
                <c:pt idx="382">
                  <c:v>146.99112703927651</c:v>
                </c:pt>
                <c:pt idx="383">
                  <c:v>149.78463540004336</c:v>
                </c:pt>
                <c:pt idx="384">
                  <c:v>150.16308130963583</c:v>
                </c:pt>
                <c:pt idx="385">
                  <c:v>150.94185915732729</c:v>
                </c:pt>
                <c:pt idx="386">
                  <c:v>149.14416509360854</c:v>
                </c:pt>
                <c:pt idx="387">
                  <c:v>146.95647416080777</c:v>
                </c:pt>
                <c:pt idx="388">
                  <c:v>147.67263364916107</c:v>
                </c:pt>
                <c:pt idx="389">
                  <c:v>145.52476312933752</c:v>
                </c:pt>
                <c:pt idx="390">
                  <c:v>144.49611978952956</c:v>
                </c:pt>
                <c:pt idx="391">
                  <c:v>142.95406669767206</c:v>
                </c:pt>
                <c:pt idx="392">
                  <c:v>143.06957629256777</c:v>
                </c:pt>
                <c:pt idx="393">
                  <c:v>140.17119737854037</c:v>
                </c:pt>
                <c:pt idx="394">
                  <c:v>142.91637409302191</c:v>
                </c:pt>
                <c:pt idx="395">
                  <c:v>140.73841028400184</c:v>
                </c:pt>
                <c:pt idx="396">
                  <c:v>141.31717414895289</c:v>
                </c:pt>
                <c:pt idx="397">
                  <c:v>143.0489061545338</c:v>
                </c:pt>
                <c:pt idx="398">
                  <c:v>142.12969295725861</c:v>
                </c:pt>
                <c:pt idx="399">
                  <c:v>141.97679473033091</c:v>
                </c:pt>
                <c:pt idx="400">
                  <c:v>143.2394969861117</c:v>
                </c:pt>
                <c:pt idx="401">
                  <c:v>140.53566054769806</c:v>
                </c:pt>
                <c:pt idx="402">
                  <c:v>138.93828443933788</c:v>
                </c:pt>
                <c:pt idx="403">
                  <c:v>136.25542211157634</c:v>
                </c:pt>
                <c:pt idx="404">
                  <c:v>134.87417053471839</c:v>
                </c:pt>
                <c:pt idx="405">
                  <c:v>135.50217796380917</c:v>
                </c:pt>
                <c:pt idx="406">
                  <c:v>134.44830489669508</c:v>
                </c:pt>
                <c:pt idx="407">
                  <c:v>134.88572149420798</c:v>
                </c:pt>
                <c:pt idx="408">
                  <c:v>133.30931949649994</c:v>
                </c:pt>
                <c:pt idx="409">
                  <c:v>133.84096760563827</c:v>
                </c:pt>
                <c:pt idx="410">
                  <c:v>133.5911021135218</c:v>
                </c:pt>
                <c:pt idx="411">
                  <c:v>133.00534687835338</c:v>
                </c:pt>
                <c:pt idx="412">
                  <c:v>131.57576365521012</c:v>
                </c:pt>
                <c:pt idx="413">
                  <c:v>134.05374843834088</c:v>
                </c:pt>
                <c:pt idx="414">
                  <c:v>134.50727558461551</c:v>
                </c:pt>
                <c:pt idx="415">
                  <c:v>136.48461746565889</c:v>
                </c:pt>
                <c:pt idx="416">
                  <c:v>136.34083841727556</c:v>
                </c:pt>
                <c:pt idx="417">
                  <c:v>137.83395191761147</c:v>
                </c:pt>
                <c:pt idx="418">
                  <c:v>138.88904087519816</c:v>
                </c:pt>
                <c:pt idx="419">
                  <c:v>138.38323043860228</c:v>
                </c:pt>
                <c:pt idx="420">
                  <c:v>138.06345124431212</c:v>
                </c:pt>
                <c:pt idx="421">
                  <c:v>138.52670551436748</c:v>
                </c:pt>
                <c:pt idx="422">
                  <c:v>139.30882706085856</c:v>
                </c:pt>
                <c:pt idx="423">
                  <c:v>139.81220571650928</c:v>
                </c:pt>
                <c:pt idx="424">
                  <c:v>142.21510926295784</c:v>
                </c:pt>
                <c:pt idx="425">
                  <c:v>143.02367642722766</c:v>
                </c:pt>
                <c:pt idx="426">
                  <c:v>143.93225058286771</c:v>
                </c:pt>
                <c:pt idx="427">
                  <c:v>142.44035297300439</c:v>
                </c:pt>
                <c:pt idx="428">
                  <c:v>142.55951023931783</c:v>
                </c:pt>
                <c:pt idx="429">
                  <c:v>142.0533958301038</c:v>
                </c:pt>
                <c:pt idx="430">
                  <c:v>142.5403599643746</c:v>
                </c:pt>
                <c:pt idx="431">
                  <c:v>141.32568538226096</c:v>
                </c:pt>
                <c:pt idx="432">
                  <c:v>140.4751699966869</c:v>
                </c:pt>
                <c:pt idx="433">
                  <c:v>139.99702106834235</c:v>
                </c:pt>
                <c:pt idx="434">
                  <c:v>139.13465075066057</c:v>
                </c:pt>
                <c:pt idx="435">
                  <c:v>138.85286813363871</c:v>
                </c:pt>
                <c:pt idx="436">
                  <c:v>140.04322490630065</c:v>
                </c:pt>
                <c:pt idx="437">
                  <c:v>139.60307255522443</c:v>
                </c:pt>
                <c:pt idx="438">
                  <c:v>138.56135839283621</c:v>
                </c:pt>
                <c:pt idx="439">
                  <c:v>139.83105201883438</c:v>
                </c:pt>
                <c:pt idx="440">
                  <c:v>139.16292020414826</c:v>
                </c:pt>
                <c:pt idx="441">
                  <c:v>138.08898494423647</c:v>
                </c:pt>
                <c:pt idx="442">
                  <c:v>138.38809400049266</c:v>
                </c:pt>
                <c:pt idx="443">
                  <c:v>134.1066396738984</c:v>
                </c:pt>
                <c:pt idx="444">
                  <c:v>134.54132051784796</c:v>
                </c:pt>
                <c:pt idx="445">
                  <c:v>135.58577043379952</c:v>
                </c:pt>
                <c:pt idx="446">
                  <c:v>133.67043896685806</c:v>
                </c:pt>
                <c:pt idx="447">
                  <c:v>134.87903409660876</c:v>
                </c:pt>
                <c:pt idx="448">
                  <c:v>134.73282326728025</c:v>
                </c:pt>
                <c:pt idx="449">
                  <c:v>135.67453043829829</c:v>
                </c:pt>
                <c:pt idx="450">
                  <c:v>135.66480331451763</c:v>
                </c:pt>
                <c:pt idx="451">
                  <c:v>136.24326320685051</c:v>
                </c:pt>
                <c:pt idx="452">
                  <c:v>134.89514464537052</c:v>
                </c:pt>
                <c:pt idx="453">
                  <c:v>134.2218452961759</c:v>
                </c:pt>
                <c:pt idx="454">
                  <c:v>134.30969338282026</c:v>
                </c:pt>
                <c:pt idx="455">
                  <c:v>135.36994987491545</c:v>
                </c:pt>
                <c:pt idx="456">
                  <c:v>129.10872188633266</c:v>
                </c:pt>
                <c:pt idx="457">
                  <c:v>129.61696410387373</c:v>
                </c:pt>
                <c:pt idx="458">
                  <c:v>131.42225748304611</c:v>
                </c:pt>
                <c:pt idx="459">
                  <c:v>129.56316095046176</c:v>
                </c:pt>
                <c:pt idx="460">
                  <c:v>131.25324870735665</c:v>
                </c:pt>
                <c:pt idx="461">
                  <c:v>132.33630314581285</c:v>
                </c:pt>
                <c:pt idx="462">
                  <c:v>131.80830270809227</c:v>
                </c:pt>
                <c:pt idx="463">
                  <c:v>130.66566963647938</c:v>
                </c:pt>
                <c:pt idx="464">
                  <c:v>130.1397970070858</c:v>
                </c:pt>
                <c:pt idx="465">
                  <c:v>130.1397970070858</c:v>
                </c:pt>
                <c:pt idx="466">
                  <c:v>128.73179583983094</c:v>
                </c:pt>
                <c:pt idx="467">
                  <c:v>127.35510385224519</c:v>
                </c:pt>
                <c:pt idx="468">
                  <c:v>126.90036081549795</c:v>
                </c:pt>
                <c:pt idx="469">
                  <c:v>124.67923289470106</c:v>
                </c:pt>
                <c:pt idx="470">
                  <c:v>122.35566620158876</c:v>
                </c:pt>
                <c:pt idx="471">
                  <c:v>122.82621581447964</c:v>
                </c:pt>
                <c:pt idx="472">
                  <c:v>124.18710122592177</c:v>
                </c:pt>
                <c:pt idx="473">
                  <c:v>126.80369752292735</c:v>
                </c:pt>
                <c:pt idx="474">
                  <c:v>128.24148800676059</c:v>
                </c:pt>
                <c:pt idx="475">
                  <c:v>125.88782802445179</c:v>
                </c:pt>
                <c:pt idx="476">
                  <c:v>119.53510427780687</c:v>
                </c:pt>
                <c:pt idx="477">
                  <c:v>118.71103451001156</c:v>
                </c:pt>
                <c:pt idx="478">
                  <c:v>119.67280387382726</c:v>
                </c:pt>
                <c:pt idx="479">
                  <c:v>118.66665450776216</c:v>
                </c:pt>
                <c:pt idx="480">
                  <c:v>115.59166750259156</c:v>
                </c:pt>
                <c:pt idx="481">
                  <c:v>113.23192806791985</c:v>
                </c:pt>
                <c:pt idx="482">
                  <c:v>112.88175161181502</c:v>
                </c:pt>
                <c:pt idx="483">
                  <c:v>113.77147946513</c:v>
                </c:pt>
                <c:pt idx="484">
                  <c:v>112.86077750116291</c:v>
                </c:pt>
                <c:pt idx="485">
                  <c:v>113.40671232335413</c:v>
                </c:pt>
                <c:pt idx="486">
                  <c:v>115.9664657407663</c:v>
                </c:pt>
                <c:pt idx="487">
                  <c:v>114.09794605701939</c:v>
                </c:pt>
                <c:pt idx="488">
                  <c:v>114.95606075804712</c:v>
                </c:pt>
                <c:pt idx="489">
                  <c:v>116.7422038622763</c:v>
                </c:pt>
                <c:pt idx="490">
                  <c:v>116.54826933189878</c:v>
                </c:pt>
                <c:pt idx="491">
                  <c:v>118.00308228234822</c:v>
                </c:pt>
                <c:pt idx="492">
                  <c:v>118.02192858467329</c:v>
                </c:pt>
                <c:pt idx="493">
                  <c:v>119.59620277405432</c:v>
                </c:pt>
                <c:pt idx="494">
                  <c:v>116.88963058207737</c:v>
                </c:pt>
                <c:pt idx="495">
                  <c:v>117.6817832249673</c:v>
                </c:pt>
                <c:pt idx="496">
                  <c:v>119.56519756700338</c:v>
                </c:pt>
                <c:pt idx="497">
                  <c:v>119.124741243309</c:v>
                </c:pt>
                <c:pt idx="498">
                  <c:v>118.02709611918179</c:v>
                </c:pt>
                <c:pt idx="499">
                  <c:v>118.02284050252774</c:v>
                </c:pt>
                <c:pt idx="500">
                  <c:v>117.55168294440058</c:v>
                </c:pt>
                <c:pt idx="501">
                  <c:v>117.68482295114877</c:v>
                </c:pt>
                <c:pt idx="502">
                  <c:v>116.67988947555627</c:v>
                </c:pt>
                <c:pt idx="503">
                  <c:v>118.53746614504988</c:v>
                </c:pt>
                <c:pt idx="504">
                  <c:v>120.64430036142366</c:v>
                </c:pt>
                <c:pt idx="505">
                  <c:v>121.80638768059795</c:v>
                </c:pt>
                <c:pt idx="506">
                  <c:v>123.33050638798478</c:v>
                </c:pt>
                <c:pt idx="507">
                  <c:v>121.91369001480368</c:v>
                </c:pt>
                <c:pt idx="508">
                  <c:v>123.27153570006435</c:v>
                </c:pt>
                <c:pt idx="509">
                  <c:v>122.79825033361017</c:v>
                </c:pt>
                <c:pt idx="510">
                  <c:v>122.63228128410215</c:v>
                </c:pt>
                <c:pt idx="511">
                  <c:v>120.29290801484623</c:v>
                </c:pt>
                <c:pt idx="512">
                  <c:v>120.84370639892779</c:v>
                </c:pt>
                <c:pt idx="513">
                  <c:v>121.00967544843581</c:v>
                </c:pt>
                <c:pt idx="514">
                  <c:v>120.84401037154592</c:v>
                </c:pt>
                <c:pt idx="515">
                  <c:v>121.18233189554304</c:v>
                </c:pt>
                <c:pt idx="516">
                  <c:v>120.84401037154592</c:v>
                </c:pt>
                <c:pt idx="517">
                  <c:v>121.24008669299089</c:v>
                </c:pt>
                <c:pt idx="518">
                  <c:v>122.63197731148398</c:v>
                </c:pt>
                <c:pt idx="519">
                  <c:v>125.19081881104169</c:v>
                </c:pt>
                <c:pt idx="520">
                  <c:v>125.19081881104169</c:v>
                </c:pt>
                <c:pt idx="521">
                  <c:v>126.28876790778706</c:v>
                </c:pt>
                <c:pt idx="522">
                  <c:v>127.8037674366295</c:v>
                </c:pt>
                <c:pt idx="523">
                  <c:v>125.75590390817615</c:v>
                </c:pt>
                <c:pt idx="524">
                  <c:v>125.25191730728915</c:v>
                </c:pt>
                <c:pt idx="525">
                  <c:v>127.55116619094971</c:v>
                </c:pt>
                <c:pt idx="526">
                  <c:v>128.59196843548352</c:v>
                </c:pt>
                <c:pt idx="527">
                  <c:v>126.93744547491181</c:v>
                </c:pt>
                <c:pt idx="528">
                  <c:v>126.99672013545037</c:v>
                </c:pt>
                <c:pt idx="529">
                  <c:v>129.72031479404353</c:v>
                </c:pt>
                <c:pt idx="530">
                  <c:v>130.00422521939242</c:v>
                </c:pt>
                <c:pt idx="531">
                  <c:v>129.74828027491301</c:v>
                </c:pt>
                <c:pt idx="532">
                  <c:v>129.76834246771068</c:v>
                </c:pt>
                <c:pt idx="533">
                  <c:v>128.24695951388716</c:v>
                </c:pt>
                <c:pt idx="534">
                  <c:v>129.23851819428126</c:v>
                </c:pt>
                <c:pt idx="535">
                  <c:v>128.7667526909178</c:v>
                </c:pt>
                <c:pt idx="536">
                  <c:v>127.68643400602495</c:v>
                </c:pt>
                <c:pt idx="537">
                  <c:v>127.89283141374648</c:v>
                </c:pt>
                <c:pt idx="538">
                  <c:v>128.6327007663152</c:v>
                </c:pt>
                <c:pt idx="539">
                  <c:v>128.02293169431317</c:v>
                </c:pt>
                <c:pt idx="540">
                  <c:v>126.57936573073518</c:v>
                </c:pt>
                <c:pt idx="541">
                  <c:v>125.99938597531154</c:v>
                </c:pt>
                <c:pt idx="542">
                  <c:v>125.43369293294077</c:v>
                </c:pt>
                <c:pt idx="543">
                  <c:v>125.25434908823432</c:v>
                </c:pt>
                <c:pt idx="544">
                  <c:v>121.69361383926555</c:v>
                </c:pt>
                <c:pt idx="545">
                  <c:v>120.81300516449495</c:v>
                </c:pt>
                <c:pt idx="546">
                  <c:v>120.46830021551676</c:v>
                </c:pt>
                <c:pt idx="547">
                  <c:v>118.76453369080531</c:v>
                </c:pt>
                <c:pt idx="548">
                  <c:v>119.03780507451907</c:v>
                </c:pt>
                <c:pt idx="549">
                  <c:v>121.48478465059887</c:v>
                </c:pt>
                <c:pt idx="550">
                  <c:v>122.78031594913951</c:v>
                </c:pt>
                <c:pt idx="551">
                  <c:v>121.24738203582642</c:v>
                </c:pt>
                <c:pt idx="552">
                  <c:v>121.34951683552364</c:v>
                </c:pt>
                <c:pt idx="553">
                  <c:v>120.3509667849122</c:v>
                </c:pt>
                <c:pt idx="554">
                  <c:v>120.00930156211548</c:v>
                </c:pt>
                <c:pt idx="555">
                  <c:v>121.7246190463165</c:v>
                </c:pt>
                <c:pt idx="556">
                  <c:v>119.75396456287237</c:v>
                </c:pt>
                <c:pt idx="557">
                  <c:v>122.13771783437768</c:v>
                </c:pt>
                <c:pt idx="558">
                  <c:v>122.1763223568823</c:v>
                </c:pt>
                <c:pt idx="559">
                  <c:v>121.62430808232813</c:v>
                </c:pt>
                <c:pt idx="560">
                  <c:v>122.62620183173918</c:v>
                </c:pt>
                <c:pt idx="561">
                  <c:v>124.05274532870098</c:v>
                </c:pt>
                <c:pt idx="562">
                  <c:v>123.32625077133071</c:v>
                </c:pt>
                <c:pt idx="563">
                  <c:v>122.06172467984102</c:v>
                </c:pt>
                <c:pt idx="564">
                  <c:v>119.07185000775146</c:v>
                </c:pt>
                <c:pt idx="565">
                  <c:v>120.20171622940221</c:v>
                </c:pt>
                <c:pt idx="566">
                  <c:v>120.56678734379621</c:v>
                </c:pt>
                <c:pt idx="567">
                  <c:v>119.70350510825998</c:v>
                </c:pt>
                <c:pt idx="568">
                  <c:v>119.70350510825998</c:v>
                </c:pt>
                <c:pt idx="569">
                  <c:v>120.71087036479767</c:v>
                </c:pt>
                <c:pt idx="570">
                  <c:v>118.74903108727979</c:v>
                </c:pt>
                <c:pt idx="571">
                  <c:v>118.63260957452964</c:v>
                </c:pt>
                <c:pt idx="572">
                  <c:v>114.40708620967435</c:v>
                </c:pt>
                <c:pt idx="573">
                  <c:v>111.36644811035433</c:v>
                </c:pt>
                <c:pt idx="574">
                  <c:v>114.41742127869134</c:v>
                </c:pt>
                <c:pt idx="575">
                  <c:v>116.41664918824125</c:v>
                </c:pt>
                <c:pt idx="576">
                  <c:v>116.63550947330677</c:v>
                </c:pt>
                <c:pt idx="577">
                  <c:v>114.11040893436332</c:v>
                </c:pt>
                <c:pt idx="578">
                  <c:v>115.1372284384624</c:v>
                </c:pt>
                <c:pt idx="579">
                  <c:v>117.8082358341162</c:v>
                </c:pt>
                <c:pt idx="580">
                  <c:v>117.84714432923897</c:v>
                </c:pt>
                <c:pt idx="581">
                  <c:v>117.11761004568724</c:v>
                </c:pt>
                <c:pt idx="582">
                  <c:v>114.03623961553559</c:v>
                </c:pt>
                <c:pt idx="583">
                  <c:v>113.63560370481842</c:v>
                </c:pt>
                <c:pt idx="584">
                  <c:v>114.56120032707469</c:v>
                </c:pt>
                <c:pt idx="585">
                  <c:v>114.07940372731238</c:v>
                </c:pt>
                <c:pt idx="586">
                  <c:v>113.98547618830511</c:v>
                </c:pt>
                <c:pt idx="587">
                  <c:v>112.79055982637099</c:v>
                </c:pt>
                <c:pt idx="588">
                  <c:v>113.56842575620803</c:v>
                </c:pt>
                <c:pt idx="589">
                  <c:v>112.86168941901728</c:v>
                </c:pt>
                <c:pt idx="590">
                  <c:v>112.98874997340255</c:v>
                </c:pt>
                <c:pt idx="591">
                  <c:v>112.41819336914146</c:v>
                </c:pt>
                <c:pt idx="592">
                  <c:v>110.76914191569639</c:v>
                </c:pt>
                <c:pt idx="593">
                  <c:v>112.82186900604009</c:v>
                </c:pt>
                <c:pt idx="594">
                  <c:v>112.8218690060401</c:v>
                </c:pt>
                <c:pt idx="595">
                  <c:v>113.04832860655929</c:v>
                </c:pt>
                <c:pt idx="596">
                  <c:v>114.51682032482532</c:v>
                </c:pt>
                <c:pt idx="597">
                  <c:v>111.02143918875804</c:v>
                </c:pt>
                <c:pt idx="598">
                  <c:v>111.14363618125296</c:v>
                </c:pt>
                <c:pt idx="599">
                  <c:v>112.30937117184502</c:v>
                </c:pt>
                <c:pt idx="600">
                  <c:v>111.7281755259488</c:v>
                </c:pt>
                <c:pt idx="601">
                  <c:v>112.34858363958593</c:v>
                </c:pt>
                <c:pt idx="602">
                  <c:v>111.50688345993811</c:v>
                </c:pt>
                <c:pt idx="603">
                  <c:v>111.50961921350142</c:v>
                </c:pt>
                <c:pt idx="604">
                  <c:v>109.44838088984962</c:v>
                </c:pt>
                <c:pt idx="605">
                  <c:v>109.00245305902861</c:v>
                </c:pt>
                <c:pt idx="606">
                  <c:v>108.2090845256661</c:v>
                </c:pt>
                <c:pt idx="607">
                  <c:v>106.769470206124</c:v>
                </c:pt>
                <c:pt idx="608">
                  <c:v>104.83134079282155</c:v>
                </c:pt>
                <c:pt idx="609">
                  <c:v>103.12240673360161</c:v>
                </c:pt>
                <c:pt idx="610">
                  <c:v>103.28138441289227</c:v>
                </c:pt>
                <c:pt idx="611">
                  <c:v>104.25622459928827</c:v>
                </c:pt>
                <c:pt idx="612">
                  <c:v>104.40121953814419</c:v>
                </c:pt>
                <c:pt idx="613">
                  <c:v>103.37652784237214</c:v>
                </c:pt>
                <c:pt idx="614">
                  <c:v>103.65405484273995</c:v>
                </c:pt>
                <c:pt idx="615">
                  <c:v>100.48574824379838</c:v>
                </c:pt>
                <c:pt idx="616">
                  <c:v>99.588117102411587</c:v>
                </c:pt>
                <c:pt idx="617">
                  <c:v>99.167115026278609</c:v>
                </c:pt>
                <c:pt idx="618">
                  <c:v>98.181027853011173</c:v>
                </c:pt>
                <c:pt idx="619">
                  <c:v>100.2814786444039</c:v>
                </c:pt>
                <c:pt idx="620">
                  <c:v>100.36233536083088</c:v>
                </c:pt>
                <c:pt idx="621">
                  <c:v>101.06056046471352</c:v>
                </c:pt>
                <c:pt idx="622">
                  <c:v>99.144013107299472</c:v>
                </c:pt>
                <c:pt idx="623">
                  <c:v>98.650057602811316</c:v>
                </c:pt>
                <c:pt idx="624">
                  <c:v>100.31886727643592</c:v>
                </c:pt>
                <c:pt idx="625">
                  <c:v>100.36993467628454</c:v>
                </c:pt>
                <c:pt idx="626">
                  <c:v>103.18441714770353</c:v>
                </c:pt>
                <c:pt idx="627">
                  <c:v>103.06708371709895</c:v>
                </c:pt>
                <c:pt idx="628">
                  <c:v>105.78763864951064</c:v>
                </c:pt>
                <c:pt idx="629">
                  <c:v>107.92487012769909</c:v>
                </c:pt>
                <c:pt idx="630">
                  <c:v>109.38819431145662</c:v>
                </c:pt>
                <c:pt idx="631">
                  <c:v>108.95168963179817</c:v>
                </c:pt>
                <c:pt idx="632">
                  <c:v>110.14083051398751</c:v>
                </c:pt>
                <c:pt idx="633">
                  <c:v>108.27261480285877</c:v>
                </c:pt>
                <c:pt idx="634">
                  <c:v>106.85671034753211</c:v>
                </c:pt>
                <c:pt idx="635">
                  <c:v>109.1170507360699</c:v>
                </c:pt>
                <c:pt idx="636">
                  <c:v>108.6306945470354</c:v>
                </c:pt>
                <c:pt idx="637">
                  <c:v>107.03483830176597</c:v>
                </c:pt>
                <c:pt idx="638">
                  <c:v>106.24207771363974</c:v>
                </c:pt>
                <c:pt idx="639">
                  <c:v>107.26768132726625</c:v>
                </c:pt>
                <c:pt idx="640">
                  <c:v>105.62805302498371</c:v>
                </c:pt>
                <c:pt idx="641">
                  <c:v>107.33425133064036</c:v>
                </c:pt>
                <c:pt idx="642">
                  <c:v>108.72127838724309</c:v>
                </c:pt>
                <c:pt idx="643">
                  <c:v>109.29578663554008</c:v>
                </c:pt>
                <c:pt idx="644">
                  <c:v>109.66328953087927</c:v>
                </c:pt>
                <c:pt idx="645">
                  <c:v>109.92926557175751</c:v>
                </c:pt>
                <c:pt idx="646">
                  <c:v>108.90852552002137</c:v>
                </c:pt>
                <c:pt idx="647">
                  <c:v>108.94530620681709</c:v>
                </c:pt>
                <c:pt idx="648">
                  <c:v>108.63647002678019</c:v>
                </c:pt>
                <c:pt idx="649">
                  <c:v>111.46979880052426</c:v>
                </c:pt>
                <c:pt idx="650">
                  <c:v>110.90775342957127</c:v>
                </c:pt>
                <c:pt idx="651">
                  <c:v>109.97850913589723</c:v>
                </c:pt>
                <c:pt idx="652">
                  <c:v>109.61921350124798</c:v>
                </c:pt>
                <c:pt idx="653">
                  <c:v>112.05099444642045</c:v>
                </c:pt>
                <c:pt idx="654">
                  <c:v>111.91390279563635</c:v>
                </c:pt>
                <c:pt idx="655">
                  <c:v>110.04082352261726</c:v>
                </c:pt>
                <c:pt idx="656">
                  <c:v>111.82301498281051</c:v>
                </c:pt>
                <c:pt idx="657">
                  <c:v>111.09256878140434</c:v>
                </c:pt>
                <c:pt idx="658">
                  <c:v>112.36682199667472</c:v>
                </c:pt>
                <c:pt idx="659">
                  <c:v>112.37320542165578</c:v>
                </c:pt>
                <c:pt idx="660">
                  <c:v>110.88191575702876</c:v>
                </c:pt>
                <c:pt idx="661">
                  <c:v>112.78417640138991</c:v>
                </c:pt>
                <c:pt idx="662">
                  <c:v>113.05197627797703</c:v>
                </c:pt>
                <c:pt idx="663">
                  <c:v>111.23938755596912</c:v>
                </c:pt>
                <c:pt idx="664">
                  <c:v>111.09378467187692</c:v>
                </c:pt>
                <c:pt idx="665">
                  <c:v>112.46986871422638</c:v>
                </c:pt>
                <c:pt idx="666">
                  <c:v>111.9561549895587</c:v>
                </c:pt>
                <c:pt idx="667">
                  <c:v>113.63529973220029</c:v>
                </c:pt>
                <c:pt idx="668">
                  <c:v>113.0686947719751</c:v>
                </c:pt>
                <c:pt idx="669">
                  <c:v>113.50094383497951</c:v>
                </c:pt>
                <c:pt idx="670">
                  <c:v>112.55741282825259</c:v>
                </c:pt>
                <c:pt idx="671">
                  <c:v>113.92346577420324</c:v>
                </c:pt>
                <c:pt idx="672">
                  <c:v>112.42396884888625</c:v>
                </c:pt>
                <c:pt idx="673">
                  <c:v>109.10701963967102</c:v>
                </c:pt>
                <c:pt idx="674">
                  <c:v>109.10701963967102</c:v>
                </c:pt>
                <c:pt idx="675">
                  <c:v>109.04865689698688</c:v>
                </c:pt>
                <c:pt idx="676">
                  <c:v>107.27132899868396</c:v>
                </c:pt>
                <c:pt idx="677">
                  <c:v>105.31100958425679</c:v>
                </c:pt>
                <c:pt idx="678">
                  <c:v>105.34292670916219</c:v>
                </c:pt>
                <c:pt idx="679">
                  <c:v>105.94175276691089</c:v>
                </c:pt>
                <c:pt idx="680">
                  <c:v>103.92398252765405</c:v>
                </c:pt>
                <c:pt idx="681">
                  <c:v>103.80604115181319</c:v>
                </c:pt>
                <c:pt idx="682">
                  <c:v>104.65290886596949</c:v>
                </c:pt>
                <c:pt idx="683">
                  <c:v>104.64074996124363</c:v>
                </c:pt>
                <c:pt idx="684">
                  <c:v>104.99518203400251</c:v>
                </c:pt>
                <c:pt idx="685">
                  <c:v>103.64888730823141</c:v>
                </c:pt>
                <c:pt idx="686">
                  <c:v>102.47555300218569</c:v>
                </c:pt>
                <c:pt idx="687">
                  <c:v>102.36156327038074</c:v>
                </c:pt>
                <c:pt idx="688">
                  <c:v>103.25645865820421</c:v>
                </c:pt>
                <c:pt idx="689">
                  <c:v>105.06995929806656</c:v>
                </c:pt>
                <c:pt idx="690">
                  <c:v>104.91128559139406</c:v>
                </c:pt>
                <c:pt idx="691">
                  <c:v>103.18684892864864</c:v>
                </c:pt>
                <c:pt idx="692">
                  <c:v>101.70711022351119</c:v>
                </c:pt>
                <c:pt idx="693">
                  <c:v>101.44235007310554</c:v>
                </c:pt>
                <c:pt idx="694">
                  <c:v>102.03023311660098</c:v>
                </c:pt>
                <c:pt idx="695">
                  <c:v>101.90864406934236</c:v>
                </c:pt>
                <c:pt idx="696">
                  <c:v>102.67009547779949</c:v>
                </c:pt>
                <c:pt idx="697">
                  <c:v>101.90074078127056</c:v>
                </c:pt>
                <c:pt idx="698">
                  <c:v>103.83613444100968</c:v>
                </c:pt>
                <c:pt idx="699">
                  <c:v>102.06518996768783</c:v>
                </c:pt>
                <c:pt idx="700">
                  <c:v>102.06154229627008</c:v>
                </c:pt>
                <c:pt idx="701">
                  <c:v>101.62321378090274</c:v>
                </c:pt>
                <c:pt idx="702">
                  <c:v>103.20721509406447</c:v>
                </c:pt>
                <c:pt idx="703">
                  <c:v>103.10538426698535</c:v>
                </c:pt>
                <c:pt idx="704">
                  <c:v>100.73409387282406</c:v>
                </c:pt>
                <c:pt idx="705">
                  <c:v>100.97727196734131</c:v>
                </c:pt>
                <c:pt idx="706">
                  <c:v>99.081394747961241</c:v>
                </c:pt>
                <c:pt idx="707">
                  <c:v>100.35899166203122</c:v>
                </c:pt>
                <c:pt idx="708">
                  <c:v>100.41796234995164</c:v>
                </c:pt>
                <c:pt idx="709">
                  <c:v>102.35365998230891</c:v>
                </c:pt>
                <c:pt idx="710">
                  <c:v>104.02277362855168</c:v>
                </c:pt>
                <c:pt idx="711">
                  <c:v>102.5141575246903</c:v>
                </c:pt>
                <c:pt idx="712">
                  <c:v>99.368344899491575</c:v>
                </c:pt>
                <c:pt idx="713">
                  <c:v>99.368344899491575</c:v>
                </c:pt>
                <c:pt idx="714">
                  <c:v>96.649005857552481</c:v>
                </c:pt>
                <c:pt idx="715">
                  <c:v>96.68578654434819</c:v>
                </c:pt>
                <c:pt idx="716">
                  <c:v>95.121847423984164</c:v>
                </c:pt>
                <c:pt idx="717">
                  <c:v>94.129984770971944</c:v>
                </c:pt>
                <c:pt idx="718">
                  <c:v>91.677533687765532</c:v>
                </c:pt>
                <c:pt idx="719">
                  <c:v>92.525313319776274</c:v>
                </c:pt>
                <c:pt idx="720">
                  <c:v>90.309656906106028</c:v>
                </c:pt>
                <c:pt idx="721">
                  <c:v>90.309656906106014</c:v>
                </c:pt>
                <c:pt idx="722">
                  <c:v>88.688266960912259</c:v>
                </c:pt>
                <c:pt idx="723">
                  <c:v>88.573365311252857</c:v>
                </c:pt>
                <c:pt idx="724">
                  <c:v>84.886177453135105</c:v>
                </c:pt>
                <c:pt idx="725">
                  <c:v>84.250874681208799</c:v>
                </c:pt>
                <c:pt idx="726">
                  <c:v>82.981789000446923</c:v>
                </c:pt>
                <c:pt idx="727">
                  <c:v>83.857534113327148</c:v>
                </c:pt>
                <c:pt idx="728">
                  <c:v>82.161062931451212</c:v>
                </c:pt>
                <c:pt idx="729">
                  <c:v>83.925623979791979</c:v>
                </c:pt>
                <c:pt idx="730">
                  <c:v>83.124960103593949</c:v>
                </c:pt>
                <c:pt idx="731">
                  <c:v>82.135529231526917</c:v>
                </c:pt>
                <c:pt idx="732">
                  <c:v>79.859078294227331</c:v>
                </c:pt>
                <c:pt idx="733">
                  <c:v>80.957635336209009</c:v>
                </c:pt>
                <c:pt idx="734">
                  <c:v>81.230906719922757</c:v>
                </c:pt>
                <c:pt idx="735">
                  <c:v>81.092903151284233</c:v>
                </c:pt>
                <c:pt idx="736">
                  <c:v>82.604862953945215</c:v>
                </c:pt>
                <c:pt idx="737">
                  <c:v>83.345948196986512</c:v>
                </c:pt>
                <c:pt idx="738">
                  <c:v>83.422549296759442</c:v>
                </c:pt>
                <c:pt idx="739">
                  <c:v>85.226322812841119</c:v>
                </c:pt>
                <c:pt idx="740">
                  <c:v>81.531839611887861</c:v>
                </c:pt>
                <c:pt idx="741">
                  <c:v>81.00019150274953</c:v>
                </c:pt>
                <c:pt idx="742">
                  <c:v>81.12846794760739</c:v>
                </c:pt>
                <c:pt idx="743">
                  <c:v>84.377631262975939</c:v>
                </c:pt>
                <c:pt idx="744">
                  <c:v>85.197445414117212</c:v>
                </c:pt>
                <c:pt idx="745">
                  <c:v>83.694604790000625</c:v>
                </c:pt>
                <c:pt idx="746">
                  <c:v>85.136954863106041</c:v>
                </c:pt>
                <c:pt idx="747">
                  <c:v>88.664861069314995</c:v>
                </c:pt>
                <c:pt idx="748">
                  <c:v>88.14719570061142</c:v>
                </c:pt>
                <c:pt idx="749">
                  <c:v>87.451402377673929</c:v>
                </c:pt>
                <c:pt idx="750">
                  <c:v>89.194381370126294</c:v>
                </c:pt>
                <c:pt idx="751">
                  <c:v>87.56751991780591</c:v>
                </c:pt>
                <c:pt idx="752">
                  <c:v>89.774361125549916</c:v>
                </c:pt>
                <c:pt idx="753">
                  <c:v>89.10592533824564</c:v>
                </c:pt>
                <c:pt idx="754">
                  <c:v>88.584916270742426</c:v>
                </c:pt>
                <c:pt idx="755">
                  <c:v>91.06989242409054</c:v>
                </c:pt>
                <c:pt idx="756">
                  <c:v>89.478595768093314</c:v>
                </c:pt>
                <c:pt idx="757">
                  <c:v>85.892326819200221</c:v>
                </c:pt>
                <c:pt idx="758">
                  <c:v>85.673770506752845</c:v>
                </c:pt>
                <c:pt idx="759">
                  <c:v>84.707745526283091</c:v>
                </c:pt>
                <c:pt idx="760">
                  <c:v>86.993315642127058</c:v>
                </c:pt>
                <c:pt idx="761">
                  <c:v>87.79185170999807</c:v>
                </c:pt>
                <c:pt idx="762">
                  <c:v>85.275566376980862</c:v>
                </c:pt>
                <c:pt idx="763">
                  <c:v>89.101669721591577</c:v>
                </c:pt>
                <c:pt idx="764">
                  <c:v>89.503217550163185</c:v>
                </c:pt>
                <c:pt idx="765">
                  <c:v>91.733160676886328</c:v>
                </c:pt>
                <c:pt idx="766">
                  <c:v>93.450605969414383</c:v>
                </c:pt>
                <c:pt idx="767">
                  <c:v>95.152852631035103</c:v>
                </c:pt>
                <c:pt idx="768">
                  <c:v>94.48988835085747</c:v>
                </c:pt>
                <c:pt idx="769">
                  <c:v>96.596722567231268</c:v>
                </c:pt>
                <c:pt idx="770">
                  <c:v>95.620058545126369</c:v>
                </c:pt>
                <c:pt idx="771">
                  <c:v>97.56669919173693</c:v>
                </c:pt>
                <c:pt idx="772">
                  <c:v>99.098417214577438</c:v>
                </c:pt>
                <c:pt idx="773">
                  <c:v>98.122057165090681</c:v>
                </c:pt>
                <c:pt idx="774">
                  <c:v>101.1581356751385</c:v>
                </c:pt>
                <c:pt idx="775">
                  <c:v>101.16178334655625</c:v>
                </c:pt>
                <c:pt idx="776">
                  <c:v>101.16178334655625</c:v>
                </c:pt>
                <c:pt idx="777">
                  <c:v>100.57390030306081</c:v>
                </c:pt>
                <c:pt idx="778">
                  <c:v>98.774078431015027</c:v>
                </c:pt>
                <c:pt idx="779">
                  <c:v>98.19257881250067</c:v>
                </c:pt>
                <c:pt idx="780">
                  <c:v>98.871349668821935</c:v>
                </c:pt>
                <c:pt idx="781">
                  <c:v>96.326794882317103</c:v>
                </c:pt>
                <c:pt idx="782">
                  <c:v>97.622934126094037</c:v>
                </c:pt>
                <c:pt idx="783">
                  <c:v>98.419038413019877</c:v>
                </c:pt>
                <c:pt idx="784">
                  <c:v>99.095377488395968</c:v>
                </c:pt>
                <c:pt idx="785">
                  <c:v>100.41735440471534</c:v>
                </c:pt>
                <c:pt idx="786">
                  <c:v>99.529146414491109</c:v>
                </c:pt>
                <c:pt idx="787">
                  <c:v>96.409475434452986</c:v>
                </c:pt>
                <c:pt idx="788">
                  <c:v>95.526131006119087</c:v>
                </c:pt>
                <c:pt idx="789">
                  <c:v>95.688756356827497</c:v>
                </c:pt>
                <c:pt idx="790">
                  <c:v>96.955106284026058</c:v>
                </c:pt>
                <c:pt idx="791">
                  <c:v>97.881918796754917</c:v>
                </c:pt>
                <c:pt idx="792">
                  <c:v>96.420722421324413</c:v>
                </c:pt>
                <c:pt idx="793">
                  <c:v>97.0788231396117</c:v>
                </c:pt>
                <c:pt idx="794">
                  <c:v>96.202166108877023</c:v>
                </c:pt>
                <c:pt idx="795">
                  <c:v>95.641032655778488</c:v>
                </c:pt>
                <c:pt idx="796">
                  <c:v>92.814087307015512</c:v>
                </c:pt>
                <c:pt idx="797">
                  <c:v>92.461783042583662</c:v>
                </c:pt>
                <c:pt idx="798">
                  <c:v>94.848880012888571</c:v>
                </c:pt>
                <c:pt idx="799">
                  <c:v>95.296023734182157</c:v>
                </c:pt>
                <c:pt idx="800">
                  <c:v>98.223584019551652</c:v>
                </c:pt>
                <c:pt idx="801">
                  <c:v>99.70727436872501</c:v>
                </c:pt>
                <c:pt idx="802">
                  <c:v>97.8934697562445</c:v>
                </c:pt>
                <c:pt idx="803">
                  <c:v>94.802372202312156</c:v>
                </c:pt>
                <c:pt idx="804">
                  <c:v>93.998668599932657</c:v>
                </c:pt>
                <c:pt idx="805">
                  <c:v>96.779106138119218</c:v>
                </c:pt>
                <c:pt idx="806">
                  <c:v>96.500363247278827</c:v>
                </c:pt>
                <c:pt idx="807">
                  <c:v>96.906774637740781</c:v>
                </c:pt>
                <c:pt idx="808">
                  <c:v>99.033975019530374</c:v>
                </c:pt>
                <c:pt idx="809">
                  <c:v>99.370168735200494</c:v>
                </c:pt>
                <c:pt idx="810">
                  <c:v>97.890126057444903</c:v>
                </c:pt>
                <c:pt idx="811">
                  <c:v>96.127692817431168</c:v>
                </c:pt>
                <c:pt idx="812">
                  <c:v>94.526973010271391</c:v>
                </c:pt>
                <c:pt idx="813">
                  <c:v>96.029205689151695</c:v>
                </c:pt>
                <c:pt idx="814">
                  <c:v>98.225407855260585</c:v>
                </c:pt>
                <c:pt idx="815">
                  <c:v>95.905792806184209</c:v>
                </c:pt>
                <c:pt idx="816">
                  <c:v>95.722193344823694</c:v>
                </c:pt>
                <c:pt idx="817">
                  <c:v>97.459700830149416</c:v>
                </c:pt>
                <c:pt idx="818">
                  <c:v>97.459700830149416</c:v>
                </c:pt>
                <c:pt idx="819">
                  <c:v>97.286436437805875</c:v>
                </c:pt>
                <c:pt idx="820">
                  <c:v>96.011879249917371</c:v>
                </c:pt>
                <c:pt idx="821">
                  <c:v>98.491687868756983</c:v>
                </c:pt>
                <c:pt idx="822">
                  <c:v>100.90735826516767</c:v>
                </c:pt>
                <c:pt idx="823">
                  <c:v>102.25456490879323</c:v>
                </c:pt>
                <c:pt idx="824">
                  <c:v>104.29513309441107</c:v>
                </c:pt>
                <c:pt idx="825">
                  <c:v>103.80573717919509</c:v>
                </c:pt>
                <c:pt idx="826">
                  <c:v>104.59089845186767</c:v>
                </c:pt>
                <c:pt idx="827">
                  <c:v>103.95285992637804</c:v>
                </c:pt>
                <c:pt idx="828">
                  <c:v>105.11373135507974</c:v>
                </c:pt>
                <c:pt idx="829">
                  <c:v>106.00771482504877</c:v>
                </c:pt>
                <c:pt idx="830">
                  <c:v>103.27500098791121</c:v>
                </c:pt>
                <c:pt idx="831">
                  <c:v>104.0173021214251</c:v>
                </c:pt>
                <c:pt idx="832">
                  <c:v>102.28465819798973</c:v>
                </c:pt>
                <c:pt idx="833">
                  <c:v>103.10477632174914</c:v>
                </c:pt>
                <c:pt idx="834">
                  <c:v>104.53283968180166</c:v>
                </c:pt>
                <c:pt idx="835">
                  <c:v>101.44782158023224</c:v>
                </c:pt>
                <c:pt idx="836">
                  <c:v>101.09126169914633</c:v>
                </c:pt>
                <c:pt idx="837">
                  <c:v>102.52996410083398</c:v>
                </c:pt>
                <c:pt idx="838">
                  <c:v>102.46582587840506</c:v>
                </c:pt>
                <c:pt idx="839">
                  <c:v>100.2842143979672</c:v>
                </c:pt>
                <c:pt idx="840">
                  <c:v>100.47845290096286</c:v>
                </c:pt>
                <c:pt idx="841">
                  <c:v>96.266912276542286</c:v>
                </c:pt>
                <c:pt idx="842">
                  <c:v>97.772184681604031</c:v>
                </c:pt>
                <c:pt idx="843">
                  <c:v>97.838450712359972</c:v>
                </c:pt>
                <c:pt idx="844">
                  <c:v>98.299577174088313</c:v>
                </c:pt>
                <c:pt idx="845">
                  <c:v>100.45079139271151</c:v>
                </c:pt>
                <c:pt idx="846">
                  <c:v>100.49091577830687</c:v>
                </c:pt>
                <c:pt idx="847">
                  <c:v>103.14915632399851</c:v>
                </c:pt>
                <c:pt idx="848">
                  <c:v>103.80300142563176</c:v>
                </c:pt>
                <c:pt idx="849">
                  <c:v>103.80300142563176</c:v>
                </c:pt>
                <c:pt idx="850">
                  <c:v>105.74204275678865</c:v>
                </c:pt>
                <c:pt idx="851">
                  <c:v>107.23849995592415</c:v>
                </c:pt>
                <c:pt idx="852">
                  <c:v>107.1631147466238</c:v>
                </c:pt>
                <c:pt idx="853">
                  <c:v>107.92395820984463</c:v>
                </c:pt>
                <c:pt idx="854">
                  <c:v>109.23772786547406</c:v>
                </c:pt>
                <c:pt idx="855">
                  <c:v>112.29721226711916</c:v>
                </c:pt>
                <c:pt idx="856">
                  <c:v>115.45275201609857</c:v>
                </c:pt>
                <c:pt idx="857">
                  <c:v>116.5367183724092</c:v>
                </c:pt>
                <c:pt idx="858">
                  <c:v>117.7152202129634</c:v>
                </c:pt>
                <c:pt idx="859">
                  <c:v>119.11774987309161</c:v>
                </c:pt>
                <c:pt idx="860">
                  <c:v>119.75274867239978</c:v>
                </c:pt>
                <c:pt idx="861">
                  <c:v>119.16577754675878</c:v>
                </c:pt>
                <c:pt idx="862">
                  <c:v>120.73853187304906</c:v>
                </c:pt>
                <c:pt idx="863">
                  <c:v>118.65723135659958</c:v>
                </c:pt>
                <c:pt idx="864">
                  <c:v>118.17665064730986</c:v>
                </c:pt>
                <c:pt idx="865">
                  <c:v>119.95215470990391</c:v>
                </c:pt>
                <c:pt idx="866">
                  <c:v>120.84340242630961</c:v>
                </c:pt>
                <c:pt idx="867">
                  <c:v>122.79551458004681</c:v>
                </c:pt>
                <c:pt idx="868">
                  <c:v>123.19493460029139</c:v>
                </c:pt>
                <c:pt idx="869">
                  <c:v>121.3878173854101</c:v>
                </c:pt>
                <c:pt idx="870">
                  <c:v>124.03450697161217</c:v>
                </c:pt>
                <c:pt idx="871">
                  <c:v>123.57945996224677</c:v>
                </c:pt>
                <c:pt idx="872">
                  <c:v>120.82212434303935</c:v>
                </c:pt>
                <c:pt idx="873">
                  <c:v>120.39352295145271</c:v>
                </c:pt>
                <c:pt idx="874">
                  <c:v>121.71458794991764</c:v>
                </c:pt>
                <c:pt idx="875">
                  <c:v>120.69415187079964</c:v>
                </c:pt>
                <c:pt idx="876">
                  <c:v>120.73123653021354</c:v>
                </c:pt>
                <c:pt idx="877">
                  <c:v>119.11075850287423</c:v>
                </c:pt>
                <c:pt idx="878">
                  <c:v>119.46488660301499</c:v>
                </c:pt>
                <c:pt idx="879">
                  <c:v>120.94584119862502</c:v>
                </c:pt>
                <c:pt idx="880">
                  <c:v>117.23433553105554</c:v>
                </c:pt>
                <c:pt idx="881">
                  <c:v>113.81221179596159</c:v>
                </c:pt>
                <c:pt idx="882">
                  <c:v>112.23064226374505</c:v>
                </c:pt>
                <c:pt idx="883">
                  <c:v>115.72176778315827</c:v>
                </c:pt>
                <c:pt idx="884">
                  <c:v>112.1239478747756</c:v>
                </c:pt>
                <c:pt idx="885">
                  <c:v>112.29386856831952</c:v>
                </c:pt>
                <c:pt idx="886">
                  <c:v>108.58631454478595</c:v>
                </c:pt>
                <c:pt idx="887">
                  <c:v>110.11377695097239</c:v>
                </c:pt>
                <c:pt idx="888">
                  <c:v>109.19213197275204</c:v>
                </c:pt>
                <c:pt idx="889">
                  <c:v>114.35997045386166</c:v>
                </c:pt>
                <c:pt idx="890">
                  <c:v>116.31785808734364</c:v>
                </c:pt>
                <c:pt idx="891">
                  <c:v>111.93852457770618</c:v>
                </c:pt>
                <c:pt idx="892">
                  <c:v>113.80917206978009</c:v>
                </c:pt>
                <c:pt idx="893">
                  <c:v>112.1534332187358</c:v>
                </c:pt>
                <c:pt idx="894">
                  <c:v>103.42759524222072</c:v>
                </c:pt>
                <c:pt idx="895">
                  <c:v>116.03455560723104</c:v>
                </c:pt>
                <c:pt idx="896">
                  <c:v>119.58130811576508</c:v>
                </c:pt>
                <c:pt idx="897">
                  <c:v>117.77267103779307</c:v>
                </c:pt>
                <c:pt idx="898">
                  <c:v>121.96992494916076</c:v>
                </c:pt>
                <c:pt idx="899">
                  <c:v>123.80926326156558</c:v>
                </c:pt>
                <c:pt idx="900">
                  <c:v>125.9221769303023</c:v>
                </c:pt>
                <c:pt idx="901">
                  <c:v>125.7498244558132</c:v>
                </c:pt>
                <c:pt idx="902">
                  <c:v>123.02288609842043</c:v>
                </c:pt>
                <c:pt idx="903">
                  <c:v>125.37593813549293</c:v>
                </c:pt>
                <c:pt idx="904">
                  <c:v>125.94923049331732</c:v>
                </c:pt>
                <c:pt idx="905">
                  <c:v>127.24202603829464</c:v>
                </c:pt>
                <c:pt idx="906">
                  <c:v>126.05774871799565</c:v>
                </c:pt>
                <c:pt idx="907">
                  <c:v>123.58249968842823</c:v>
                </c:pt>
                <c:pt idx="908">
                  <c:v>123.75059654626328</c:v>
                </c:pt>
                <c:pt idx="909">
                  <c:v>127.19795000866341</c:v>
                </c:pt>
                <c:pt idx="910">
                  <c:v>128.20926690923699</c:v>
                </c:pt>
                <c:pt idx="911">
                  <c:v>126.57936573073516</c:v>
                </c:pt>
                <c:pt idx="912">
                  <c:v>125.74496089392287</c:v>
                </c:pt>
                <c:pt idx="913">
                  <c:v>124.27008575067575</c:v>
                </c:pt>
                <c:pt idx="914">
                  <c:v>127.15144219808697</c:v>
                </c:pt>
                <c:pt idx="915">
                  <c:v>127.08608808518548</c:v>
                </c:pt>
                <c:pt idx="916">
                  <c:v>125.17501223489808</c:v>
                </c:pt>
                <c:pt idx="917">
                  <c:v>123.51076215054566</c:v>
                </c:pt>
                <c:pt idx="918">
                  <c:v>129.39779984619005</c:v>
                </c:pt>
                <c:pt idx="919">
                  <c:v>131.3973317283581</c:v>
                </c:pt>
                <c:pt idx="920">
                  <c:v>131.85268271034161</c:v>
                </c:pt>
                <c:pt idx="921">
                  <c:v>131.87639257455706</c:v>
                </c:pt>
                <c:pt idx="922">
                  <c:v>134.60363490456797</c:v>
                </c:pt>
                <c:pt idx="923">
                  <c:v>135.62103125750451</c:v>
                </c:pt>
                <c:pt idx="924">
                  <c:v>137.01261790337946</c:v>
                </c:pt>
                <c:pt idx="925">
                  <c:v>137.21111202302919</c:v>
                </c:pt>
                <c:pt idx="926">
                  <c:v>133.41783772117827</c:v>
                </c:pt>
                <c:pt idx="927">
                  <c:v>130.38935852658409</c:v>
                </c:pt>
                <c:pt idx="928">
                  <c:v>131.56755639452015</c:v>
                </c:pt>
                <c:pt idx="929">
                  <c:v>131.51284132325375</c:v>
                </c:pt>
                <c:pt idx="930">
                  <c:v>131.51284132325375</c:v>
                </c:pt>
                <c:pt idx="931">
                  <c:v>130.92708608808533</c:v>
                </c:pt>
                <c:pt idx="932">
                  <c:v>130.12003878690621</c:v>
                </c:pt>
                <c:pt idx="933">
                  <c:v>129.00567516878093</c:v>
                </c:pt>
                <c:pt idx="934">
                  <c:v>128.6521550138765</c:v>
                </c:pt>
                <c:pt idx="935">
                  <c:v>128.1813014283675</c:v>
                </c:pt>
                <c:pt idx="936">
                  <c:v>126.69061970897677</c:v>
                </c:pt>
                <c:pt idx="937">
                  <c:v>126.66569395428876</c:v>
                </c:pt>
                <c:pt idx="938">
                  <c:v>125.89846706608685</c:v>
                </c:pt>
                <c:pt idx="939">
                  <c:v>124.37070068728224</c:v>
                </c:pt>
                <c:pt idx="940">
                  <c:v>124.62330193296202</c:v>
                </c:pt>
                <c:pt idx="941">
                  <c:v>124.88806208336767</c:v>
                </c:pt>
                <c:pt idx="942">
                  <c:v>125.98783501582193</c:v>
                </c:pt>
                <c:pt idx="943">
                  <c:v>122.98063390449803</c:v>
                </c:pt>
                <c:pt idx="944">
                  <c:v>125.86958966736292</c:v>
                </c:pt>
                <c:pt idx="945">
                  <c:v>126.01610446930958</c:v>
                </c:pt>
                <c:pt idx="946">
                  <c:v>125.98175556345902</c:v>
                </c:pt>
                <c:pt idx="947">
                  <c:v>125.92673651957448</c:v>
                </c:pt>
                <c:pt idx="948">
                  <c:v>126.31399763509319</c:v>
                </c:pt>
                <c:pt idx="949">
                  <c:v>126.96845068196274</c:v>
                </c:pt>
                <c:pt idx="950">
                  <c:v>124.666770017357</c:v>
                </c:pt>
                <c:pt idx="951">
                  <c:v>124.04301820492026</c:v>
                </c:pt>
                <c:pt idx="952">
                  <c:v>125.30328867975588</c:v>
                </c:pt>
                <c:pt idx="953">
                  <c:v>126.17538612121838</c:v>
                </c:pt>
                <c:pt idx="954">
                  <c:v>124.87711906911443</c:v>
                </c:pt>
                <c:pt idx="955">
                  <c:v>122.27389756730732</c:v>
                </c:pt>
                <c:pt idx="956">
                  <c:v>121.96110974323449</c:v>
                </c:pt>
                <c:pt idx="957">
                  <c:v>126.87330725248287</c:v>
                </c:pt>
                <c:pt idx="958">
                  <c:v>127.45967043288758</c:v>
                </c:pt>
                <c:pt idx="959">
                  <c:v>128.67768871380082</c:v>
                </c:pt>
                <c:pt idx="960">
                  <c:v>127.91866908628886</c:v>
                </c:pt>
                <c:pt idx="961">
                  <c:v>127.93964319694099</c:v>
                </c:pt>
                <c:pt idx="962">
                  <c:v>129.25584463351558</c:v>
                </c:pt>
                <c:pt idx="963">
                  <c:v>131.88399189001072</c:v>
                </c:pt>
                <c:pt idx="964">
                  <c:v>133.16645236597105</c:v>
                </c:pt>
                <c:pt idx="965">
                  <c:v>132.88254194062216</c:v>
                </c:pt>
                <c:pt idx="966">
                  <c:v>134.20208707599636</c:v>
                </c:pt>
                <c:pt idx="967">
                  <c:v>134.67780422339575</c:v>
                </c:pt>
                <c:pt idx="968">
                  <c:v>134.67780422339575</c:v>
                </c:pt>
                <c:pt idx="969">
                  <c:v>136.29767430549876</c:v>
                </c:pt>
                <c:pt idx="970">
                  <c:v>137.9406463065809</c:v>
                </c:pt>
                <c:pt idx="971">
                  <c:v>138.80757621353487</c:v>
                </c:pt>
                <c:pt idx="972">
                  <c:v>138.78751402073721</c:v>
                </c:pt>
                <c:pt idx="973">
                  <c:v>135.44715891992468</c:v>
                </c:pt>
                <c:pt idx="974">
                  <c:v>137.00775434148912</c:v>
                </c:pt>
                <c:pt idx="975">
                  <c:v>136.86671104666914</c:v>
                </c:pt>
                <c:pt idx="976">
                  <c:v>136.86671104666914</c:v>
                </c:pt>
                <c:pt idx="977">
                  <c:v>136.16210251780541</c:v>
                </c:pt>
                <c:pt idx="978">
                  <c:v>136.85333625147067</c:v>
                </c:pt>
                <c:pt idx="979">
                  <c:v>138.12637357626846</c:v>
                </c:pt>
                <c:pt idx="980">
                  <c:v>137.55156135535333</c:v>
                </c:pt>
                <c:pt idx="981">
                  <c:v>138.13549275481287</c:v>
                </c:pt>
                <c:pt idx="982">
                  <c:v>139.03251595096336</c:v>
                </c:pt>
                <c:pt idx="983">
                  <c:v>139.28481322402499</c:v>
                </c:pt>
                <c:pt idx="984">
                  <c:v>139.98273435528949</c:v>
                </c:pt>
                <c:pt idx="985">
                  <c:v>139.65110022889158</c:v>
                </c:pt>
                <c:pt idx="986">
                  <c:v>139.96510394343699</c:v>
                </c:pt>
                <c:pt idx="987">
                  <c:v>139.53194296257814</c:v>
                </c:pt>
                <c:pt idx="988">
                  <c:v>140.69555014484317</c:v>
                </c:pt>
                <c:pt idx="989">
                  <c:v>139.84351489617836</c:v>
                </c:pt>
                <c:pt idx="990">
                  <c:v>137.21202394088363</c:v>
                </c:pt>
                <c:pt idx="991">
                  <c:v>134.27656036744233</c:v>
                </c:pt>
                <c:pt idx="992">
                  <c:v>133.66527143234958</c:v>
                </c:pt>
                <c:pt idx="993">
                  <c:v>134.53341722977618</c:v>
                </c:pt>
                <c:pt idx="994">
                  <c:v>133.01872167355188</c:v>
                </c:pt>
                <c:pt idx="995">
                  <c:v>132.43752602765568</c:v>
                </c:pt>
                <c:pt idx="996">
                  <c:v>131.43715214133533</c:v>
                </c:pt>
                <c:pt idx="997">
                  <c:v>130.33768318149924</c:v>
                </c:pt>
                <c:pt idx="998">
                  <c:v>129.46771354836378</c:v>
                </c:pt>
                <c:pt idx="999">
                  <c:v>130.42309948719841</c:v>
                </c:pt>
                <c:pt idx="1000">
                  <c:v>130.80458512297236</c:v>
                </c:pt>
                <c:pt idx="1001">
                  <c:v>132.01834778723159</c:v>
                </c:pt>
                <c:pt idx="1002">
                  <c:v>132.79135015517826</c:v>
                </c:pt>
                <c:pt idx="1003">
                  <c:v>129.60602108962047</c:v>
                </c:pt>
                <c:pt idx="1004">
                  <c:v>129.28806573103915</c:v>
                </c:pt>
                <c:pt idx="1005">
                  <c:v>132.72964371369449</c:v>
                </c:pt>
                <c:pt idx="1006">
                  <c:v>134.11059131793431</c:v>
                </c:pt>
                <c:pt idx="1007">
                  <c:v>133.99325788732972</c:v>
                </c:pt>
                <c:pt idx="1008">
                  <c:v>135.17601534453797</c:v>
                </c:pt>
                <c:pt idx="1009">
                  <c:v>134.63707189256414</c:v>
                </c:pt>
                <c:pt idx="1010">
                  <c:v>133.11234523994102</c:v>
                </c:pt>
                <c:pt idx="1011">
                  <c:v>132.86947111804193</c:v>
                </c:pt>
                <c:pt idx="1012">
                  <c:v>133.04182359253102</c:v>
                </c:pt>
                <c:pt idx="1013">
                  <c:v>134.73890271964322</c:v>
                </c:pt>
                <c:pt idx="1014">
                  <c:v>135.95357730175687</c:v>
                </c:pt>
                <c:pt idx="1015">
                  <c:v>133.9528295291162</c:v>
                </c:pt>
                <c:pt idx="1016">
                  <c:v>134.5784051772618</c:v>
                </c:pt>
                <c:pt idx="1017">
                  <c:v>133.40932648787015</c:v>
                </c:pt>
                <c:pt idx="1018">
                  <c:v>133.23332634196328</c:v>
                </c:pt>
                <c:pt idx="1019">
                  <c:v>132.23143259255221</c:v>
                </c:pt>
                <c:pt idx="1020">
                  <c:v>130.74318265410668</c:v>
                </c:pt>
                <c:pt idx="1021">
                  <c:v>129.93674329816386</c:v>
                </c:pt>
                <c:pt idx="1022">
                  <c:v>130.82282348006109</c:v>
                </c:pt>
                <c:pt idx="1023">
                  <c:v>129.45616258887415</c:v>
                </c:pt>
                <c:pt idx="1024">
                  <c:v>128.70322241372511</c:v>
                </c:pt>
                <c:pt idx="1025">
                  <c:v>126.90552835000638</c:v>
                </c:pt>
                <c:pt idx="1026">
                  <c:v>127.15600178735916</c:v>
                </c:pt>
                <c:pt idx="1027">
                  <c:v>128.5600513105781</c:v>
                </c:pt>
                <c:pt idx="1028">
                  <c:v>129.40783094258887</c:v>
                </c:pt>
                <c:pt idx="1029">
                  <c:v>128.39833787772415</c:v>
                </c:pt>
                <c:pt idx="1030">
                  <c:v>129.51969286606678</c:v>
                </c:pt>
                <c:pt idx="1031">
                  <c:v>129.27712271678584</c:v>
                </c:pt>
                <c:pt idx="1032">
                  <c:v>128.48770582745922</c:v>
                </c:pt>
                <c:pt idx="1033">
                  <c:v>128.12476252139226</c:v>
                </c:pt>
                <c:pt idx="1034">
                  <c:v>127.97004045875563</c:v>
                </c:pt>
                <c:pt idx="1035">
                  <c:v>127.93660347075949</c:v>
                </c:pt>
                <c:pt idx="1036">
                  <c:v>127.75513181772601</c:v>
                </c:pt>
                <c:pt idx="1037">
                  <c:v>127.83538058891669</c:v>
                </c:pt>
                <c:pt idx="1038">
                  <c:v>127.02711739726497</c:v>
                </c:pt>
                <c:pt idx="1039">
                  <c:v>126.77694793253036</c:v>
                </c:pt>
                <c:pt idx="1040">
                  <c:v>126.7863710836929</c:v>
                </c:pt>
                <c:pt idx="1041">
                  <c:v>127.47547700903115</c:v>
                </c:pt>
                <c:pt idx="1042">
                  <c:v>126.35351407545221</c:v>
                </c:pt>
                <c:pt idx="1043">
                  <c:v>125.16254935755401</c:v>
                </c:pt>
                <c:pt idx="1044">
                  <c:v>126.06625995130371</c:v>
                </c:pt>
                <c:pt idx="1045">
                  <c:v>126.16565899743765</c:v>
                </c:pt>
                <c:pt idx="1046">
                  <c:v>125.45922663286503</c:v>
                </c:pt>
                <c:pt idx="1047">
                  <c:v>126.1407332427496</c:v>
                </c:pt>
                <c:pt idx="1048">
                  <c:v>124.45429315727252</c:v>
                </c:pt>
                <c:pt idx="1049">
                  <c:v>123.59009900388185</c:v>
                </c:pt>
                <c:pt idx="1050">
                  <c:v>126.51705134401504</c:v>
                </c:pt>
                <c:pt idx="1051">
                  <c:v>126.47540709532898</c:v>
                </c:pt>
                <c:pt idx="1052">
                  <c:v>126.92741437851291</c:v>
                </c:pt>
                <c:pt idx="1053">
                  <c:v>126.68636409232269</c:v>
                </c:pt>
                <c:pt idx="1054">
                  <c:v>126.19514434139785</c:v>
                </c:pt>
                <c:pt idx="1055">
                  <c:v>125.98813898844006</c:v>
                </c:pt>
                <c:pt idx="1056">
                  <c:v>125.02697756986065</c:v>
                </c:pt>
                <c:pt idx="1057">
                  <c:v>127.89100757803749</c:v>
                </c:pt>
                <c:pt idx="1058">
                  <c:v>124.68318453873687</c:v>
                </c:pt>
                <c:pt idx="1059">
                  <c:v>126.38178352893983</c:v>
                </c:pt>
                <c:pt idx="1060">
                  <c:v>125.76715089504749</c:v>
                </c:pt>
                <c:pt idx="1061">
                  <c:v>125.67747897269426</c:v>
                </c:pt>
                <c:pt idx="1062">
                  <c:v>123.88130477206626</c:v>
                </c:pt>
                <c:pt idx="1063">
                  <c:v>126.10547241904462</c:v>
                </c:pt>
                <c:pt idx="1064">
                  <c:v>127.64509372995691</c:v>
                </c:pt>
                <c:pt idx="1065">
                  <c:v>127.45784659717863</c:v>
                </c:pt>
                <c:pt idx="1066">
                  <c:v>126.93562163920286</c:v>
                </c:pt>
                <c:pt idx="1067">
                  <c:v>124.73485988382177</c:v>
                </c:pt>
                <c:pt idx="1068">
                  <c:v>123.9992461479071</c:v>
                </c:pt>
                <c:pt idx="1069">
                  <c:v>123.93905956951407</c:v>
                </c:pt>
                <c:pt idx="1070">
                  <c:v>124.0077573812152</c:v>
                </c:pt>
                <c:pt idx="1071">
                  <c:v>123.39494858303173</c:v>
                </c:pt>
                <c:pt idx="1072">
                  <c:v>124.1585277998159</c:v>
                </c:pt>
                <c:pt idx="1073">
                  <c:v>124.44335014301923</c:v>
                </c:pt>
                <c:pt idx="1074">
                  <c:v>125.71729938567147</c:v>
                </c:pt>
                <c:pt idx="1075">
                  <c:v>124.12509081181979</c:v>
                </c:pt>
                <c:pt idx="1076">
                  <c:v>124.80720536694066</c:v>
                </c:pt>
                <c:pt idx="1077">
                  <c:v>123.77795408189644</c:v>
                </c:pt>
                <c:pt idx="1078">
                  <c:v>124.84732975253601</c:v>
                </c:pt>
                <c:pt idx="1079">
                  <c:v>125.35040443556856</c:v>
                </c:pt>
                <c:pt idx="1080">
                  <c:v>125.79481240329882</c:v>
                </c:pt>
                <c:pt idx="1081">
                  <c:v>125.6647121227321</c:v>
                </c:pt>
                <c:pt idx="1082">
                  <c:v>125.6647121227321</c:v>
                </c:pt>
                <c:pt idx="1083">
                  <c:v>124.52207905111918</c:v>
                </c:pt>
                <c:pt idx="1084">
                  <c:v>124.52177507850102</c:v>
                </c:pt>
                <c:pt idx="1085">
                  <c:v>124.50444863926668</c:v>
                </c:pt>
                <c:pt idx="1086">
                  <c:v>122.89886527021658</c:v>
                </c:pt>
                <c:pt idx="1087">
                  <c:v>120.52879076652786</c:v>
                </c:pt>
                <c:pt idx="1088">
                  <c:v>119.90959854336332</c:v>
                </c:pt>
                <c:pt idx="1089">
                  <c:v>119.09069631007648</c:v>
                </c:pt>
                <c:pt idx="1090">
                  <c:v>118.65175984947285</c:v>
                </c:pt>
                <c:pt idx="1091">
                  <c:v>117.75929624259456</c:v>
                </c:pt>
                <c:pt idx="1092">
                  <c:v>118.95026096049276</c:v>
                </c:pt>
                <c:pt idx="1093">
                  <c:v>118.50190134872658</c:v>
                </c:pt>
                <c:pt idx="1094">
                  <c:v>116.51513631652068</c:v>
                </c:pt>
                <c:pt idx="1095">
                  <c:v>116.32089781352504</c:v>
                </c:pt>
                <c:pt idx="1096">
                  <c:v>116.43640740842072</c:v>
                </c:pt>
                <c:pt idx="1097">
                  <c:v>117.49909568146109</c:v>
                </c:pt>
                <c:pt idx="1098">
                  <c:v>117.7896935044092</c:v>
                </c:pt>
                <c:pt idx="1099">
                  <c:v>116.76591372649158</c:v>
                </c:pt>
                <c:pt idx="1100">
                  <c:v>113.9462637205641</c:v>
                </c:pt>
                <c:pt idx="1101">
                  <c:v>113.985476188305</c:v>
                </c:pt>
                <c:pt idx="1102">
                  <c:v>111.57345346331206</c:v>
                </c:pt>
                <c:pt idx="1103">
                  <c:v>113.44106122920449</c:v>
                </c:pt>
                <c:pt idx="1104">
                  <c:v>113.44106122920449</c:v>
                </c:pt>
                <c:pt idx="1105">
                  <c:v>114.17059551275622</c:v>
                </c:pt>
                <c:pt idx="1106">
                  <c:v>112.9984770971831</c:v>
                </c:pt>
                <c:pt idx="1107">
                  <c:v>111.28832714749058</c:v>
                </c:pt>
                <c:pt idx="1108">
                  <c:v>111.63242415123247</c:v>
                </c:pt>
                <c:pt idx="1109">
                  <c:v>110.60378081142453</c:v>
                </c:pt>
                <c:pt idx="1110">
                  <c:v>110.77643725853176</c:v>
                </c:pt>
                <c:pt idx="1111">
                  <c:v>110.36820203236093</c:v>
                </c:pt>
                <c:pt idx="1112">
                  <c:v>110.66670314338083</c:v>
                </c:pt>
                <c:pt idx="1113">
                  <c:v>111.29227879152646</c:v>
                </c:pt>
                <c:pt idx="1114">
                  <c:v>112.03154019885888</c:v>
                </c:pt>
                <c:pt idx="1115">
                  <c:v>112.42244898579536</c:v>
                </c:pt>
                <c:pt idx="1116">
                  <c:v>112.01421375962454</c:v>
                </c:pt>
                <c:pt idx="1117">
                  <c:v>109.9417284491013</c:v>
                </c:pt>
                <c:pt idx="1118">
                  <c:v>110.3785371013779</c:v>
                </c:pt>
                <c:pt idx="1119">
                  <c:v>109.96239858713528</c:v>
                </c:pt>
                <c:pt idx="1120">
                  <c:v>110.25269243746524</c:v>
                </c:pt>
                <c:pt idx="1121">
                  <c:v>111.27768810585543</c:v>
                </c:pt>
                <c:pt idx="1122">
                  <c:v>112.064977186855</c:v>
                </c:pt>
                <c:pt idx="1123">
                  <c:v>108.80851852865095</c:v>
                </c:pt>
                <c:pt idx="1124">
                  <c:v>107.94371643002398</c:v>
                </c:pt>
                <c:pt idx="1125">
                  <c:v>108.13704301516519</c:v>
                </c:pt>
                <c:pt idx="1126">
                  <c:v>108.73282934673244</c:v>
                </c:pt>
                <c:pt idx="1127">
                  <c:v>106.82266541429946</c:v>
                </c:pt>
                <c:pt idx="1128">
                  <c:v>104.49210735096982</c:v>
                </c:pt>
                <c:pt idx="1129">
                  <c:v>105.7782154983479</c:v>
                </c:pt>
                <c:pt idx="1130">
                  <c:v>107.09228912659547</c:v>
                </c:pt>
                <c:pt idx="1131">
                  <c:v>107.40203722448682</c:v>
                </c:pt>
                <c:pt idx="1132">
                  <c:v>107.31540502831504</c:v>
                </c:pt>
                <c:pt idx="1133">
                  <c:v>109.16295060140982</c:v>
                </c:pt>
                <c:pt idx="1134">
                  <c:v>107.95283560856838</c:v>
                </c:pt>
                <c:pt idx="1135">
                  <c:v>110.31348696109454</c:v>
                </c:pt>
                <c:pt idx="1136">
                  <c:v>111.41751551020285</c:v>
                </c:pt>
                <c:pt idx="1137">
                  <c:v>111.68865908558958</c:v>
                </c:pt>
                <c:pt idx="1138">
                  <c:v>111.03572590181076</c:v>
                </c:pt>
                <c:pt idx="1139">
                  <c:v>111.54609592767883</c:v>
                </c:pt>
                <c:pt idx="1140">
                  <c:v>111.0241749423212</c:v>
                </c:pt>
                <c:pt idx="1141">
                  <c:v>109.41342403876259</c:v>
                </c:pt>
                <c:pt idx="1142">
                  <c:v>107.98505670609192</c:v>
                </c:pt>
                <c:pt idx="1143">
                  <c:v>108.27839028260335</c:v>
                </c:pt>
                <c:pt idx="1144">
                  <c:v>108.18811041501382</c:v>
                </c:pt>
                <c:pt idx="1145">
                  <c:v>109.09455676232686</c:v>
                </c:pt>
                <c:pt idx="1146">
                  <c:v>108.54102262468197</c:v>
                </c:pt>
                <c:pt idx="1147">
                  <c:v>106.18614675190059</c:v>
                </c:pt>
                <c:pt idx="1148">
                  <c:v>107.81118436851209</c:v>
                </c:pt>
                <c:pt idx="1149">
                  <c:v>107.89112916708463</c:v>
                </c:pt>
                <c:pt idx="1150">
                  <c:v>107.03818200056539</c:v>
                </c:pt>
                <c:pt idx="1151">
                  <c:v>109.21128224769514</c:v>
                </c:pt>
                <c:pt idx="1152">
                  <c:v>110.53052341045118</c:v>
                </c:pt>
                <c:pt idx="1153">
                  <c:v>110.2779221647714</c:v>
                </c:pt>
                <c:pt idx="1154">
                  <c:v>110.61350793520519</c:v>
                </c:pt>
                <c:pt idx="1155">
                  <c:v>111.60081099894521</c:v>
                </c:pt>
                <c:pt idx="1156">
                  <c:v>109.94628803837351</c:v>
                </c:pt>
                <c:pt idx="1157">
                  <c:v>107.84462135650823</c:v>
                </c:pt>
                <c:pt idx="1158">
                  <c:v>108.83861181784746</c:v>
                </c:pt>
                <c:pt idx="1159">
                  <c:v>106.75761527401613</c:v>
                </c:pt>
                <c:pt idx="1160">
                  <c:v>108.09661465695173</c:v>
                </c:pt>
                <c:pt idx="1161">
                  <c:v>108.6814579742657</c:v>
                </c:pt>
                <c:pt idx="1162">
                  <c:v>108.99485374357479</c:v>
                </c:pt>
                <c:pt idx="1163">
                  <c:v>107.2850077665004</c:v>
                </c:pt>
                <c:pt idx="1164">
                  <c:v>108.04615520233938</c:v>
                </c:pt>
                <c:pt idx="1165">
                  <c:v>108.78815236323513</c:v>
                </c:pt>
                <c:pt idx="1166">
                  <c:v>109.55112363478298</c:v>
                </c:pt>
                <c:pt idx="1167">
                  <c:v>108.45347851065576</c:v>
                </c:pt>
                <c:pt idx="1168">
                  <c:v>110.67065478741674</c:v>
                </c:pt>
                <c:pt idx="1169">
                  <c:v>107.40720475899529</c:v>
                </c:pt>
                <c:pt idx="1170">
                  <c:v>110.34540408599993</c:v>
                </c:pt>
                <c:pt idx="1171">
                  <c:v>108.32945768245196</c:v>
                </c:pt>
                <c:pt idx="1172">
                  <c:v>108.71337509917107</c:v>
                </c:pt>
                <c:pt idx="1173">
                  <c:v>108.75927496451119</c:v>
                </c:pt>
                <c:pt idx="1174">
                  <c:v>110.57399149484615</c:v>
                </c:pt>
                <c:pt idx="1175">
                  <c:v>110.24174942321196</c:v>
                </c:pt>
                <c:pt idx="1176">
                  <c:v>112.66988269696667</c:v>
                </c:pt>
                <c:pt idx="1177">
                  <c:v>110.55088957586702</c:v>
                </c:pt>
                <c:pt idx="1178">
                  <c:v>113.11368271946064</c:v>
                </c:pt>
                <c:pt idx="1179">
                  <c:v>112.64890858631455</c:v>
                </c:pt>
                <c:pt idx="1180">
                  <c:v>113.78333439723751</c:v>
                </c:pt>
                <c:pt idx="1181">
                  <c:v>115.07704186006926</c:v>
                </c:pt>
                <c:pt idx="1182">
                  <c:v>115.39803694483203</c:v>
                </c:pt>
                <c:pt idx="1183">
                  <c:v>115.47463804460496</c:v>
                </c:pt>
                <c:pt idx="1184">
                  <c:v>111.85614799818833</c:v>
                </c:pt>
                <c:pt idx="1185">
                  <c:v>111.85614799818833</c:v>
                </c:pt>
                <c:pt idx="1186">
                  <c:v>111.83547786015437</c:v>
                </c:pt>
                <c:pt idx="1187">
                  <c:v>110.45605011900528</c:v>
                </c:pt>
                <c:pt idx="1188">
                  <c:v>112.23976144228928</c:v>
                </c:pt>
                <c:pt idx="1189">
                  <c:v>111.59381962872784</c:v>
                </c:pt>
                <c:pt idx="1190">
                  <c:v>108.88967921769607</c:v>
                </c:pt>
                <c:pt idx="1191">
                  <c:v>107.36191283889148</c:v>
                </c:pt>
                <c:pt idx="1192">
                  <c:v>105.15750341209265</c:v>
                </c:pt>
                <c:pt idx="1193">
                  <c:v>108.70577578371741</c:v>
                </c:pt>
                <c:pt idx="1194">
                  <c:v>109.99857132869471</c:v>
                </c:pt>
                <c:pt idx="1195">
                  <c:v>110.52778765688788</c:v>
                </c:pt>
                <c:pt idx="1196">
                  <c:v>108.88147195700611</c:v>
                </c:pt>
                <c:pt idx="1197">
                  <c:v>107.95587533474986</c:v>
                </c:pt>
                <c:pt idx="1198">
                  <c:v>108.61184824471013</c:v>
                </c:pt>
                <c:pt idx="1199">
                  <c:v>110.45756998209603</c:v>
                </c:pt>
                <c:pt idx="1200">
                  <c:v>111.02083124352158</c:v>
                </c:pt>
                <c:pt idx="1201">
                  <c:v>109.69307884745743</c:v>
                </c:pt>
                <c:pt idx="1202">
                  <c:v>109.03923374582419</c:v>
                </c:pt>
                <c:pt idx="1203">
                  <c:v>108.43554412618514</c:v>
                </c:pt>
                <c:pt idx="1204">
                  <c:v>105.23045684044783</c:v>
                </c:pt>
                <c:pt idx="1205">
                  <c:v>105.66756946534258</c:v>
                </c:pt>
                <c:pt idx="1206">
                  <c:v>103.18532906555781</c:v>
                </c:pt>
                <c:pt idx="1207">
                  <c:v>101.88615009559943</c:v>
                </c:pt>
                <c:pt idx="1208">
                  <c:v>103.14702851567135</c:v>
                </c:pt>
                <c:pt idx="1209">
                  <c:v>102.97346015070967</c:v>
                </c:pt>
                <c:pt idx="1210">
                  <c:v>103.56195113944139</c:v>
                </c:pt>
                <c:pt idx="1211">
                  <c:v>103.5215227812279</c:v>
                </c:pt>
                <c:pt idx="1212">
                  <c:v>101.99740407384107</c:v>
                </c:pt>
                <c:pt idx="1213">
                  <c:v>101.37456417925877</c:v>
                </c:pt>
                <c:pt idx="1214">
                  <c:v>99.645263954623019</c:v>
                </c:pt>
                <c:pt idx="1215">
                  <c:v>100.79428045121701</c:v>
                </c:pt>
                <c:pt idx="1216">
                  <c:v>99.855005061144141</c:v>
                </c:pt>
                <c:pt idx="1217">
                  <c:v>100.15867370667254</c:v>
                </c:pt>
                <c:pt idx="1218">
                  <c:v>97.396778498192944</c:v>
                </c:pt>
                <c:pt idx="1219">
                  <c:v>98.626043765977613</c:v>
                </c:pt>
                <c:pt idx="1220">
                  <c:v>99.063460363490506</c:v>
                </c:pt>
                <c:pt idx="1221">
                  <c:v>99.063460363490506</c:v>
                </c:pt>
                <c:pt idx="1222">
                  <c:v>98.304440735978545</c:v>
                </c:pt>
                <c:pt idx="1223">
                  <c:v>94.506302872237313</c:v>
                </c:pt>
                <c:pt idx="1224">
                  <c:v>92.999510604084819</c:v>
                </c:pt>
                <c:pt idx="1225">
                  <c:v>91.358058466093397</c:v>
                </c:pt>
                <c:pt idx="1226">
                  <c:v>91.098465850196249</c:v>
                </c:pt>
                <c:pt idx="1227">
                  <c:v>86.636755761041087</c:v>
                </c:pt>
                <c:pt idx="1228">
                  <c:v>84.400733181955019</c:v>
                </c:pt>
                <c:pt idx="1229">
                  <c:v>85.892022846582023</c:v>
                </c:pt>
                <c:pt idx="1230">
                  <c:v>86.280499852573314</c:v>
                </c:pt>
                <c:pt idx="1231">
                  <c:v>90.500551710301977</c:v>
                </c:pt>
                <c:pt idx="1232">
                  <c:v>91.601844505846927</c:v>
                </c:pt>
                <c:pt idx="1233">
                  <c:v>91.455937649136587</c:v>
                </c:pt>
                <c:pt idx="1234">
                  <c:v>91.3848080564903</c:v>
                </c:pt>
                <c:pt idx="1235">
                  <c:v>92.21556522188483</c:v>
                </c:pt>
                <c:pt idx="1236">
                  <c:v>91.756870541101691</c:v>
                </c:pt>
                <c:pt idx="1237">
                  <c:v>92.160546178000303</c:v>
                </c:pt>
                <c:pt idx="1238">
                  <c:v>90.614845414725067</c:v>
                </c:pt>
                <c:pt idx="1239">
                  <c:v>92.990391425540409</c:v>
                </c:pt>
                <c:pt idx="1240">
                  <c:v>92.266024676497167</c:v>
                </c:pt>
                <c:pt idx="1241">
                  <c:v>93.549397070311926</c:v>
                </c:pt>
                <c:pt idx="1242">
                  <c:v>94.422102457010681</c:v>
                </c:pt>
                <c:pt idx="1243">
                  <c:v>95.588749365457176</c:v>
                </c:pt>
                <c:pt idx="1244">
                  <c:v>96.517385713894896</c:v>
                </c:pt>
                <c:pt idx="1245">
                  <c:v>96.452639546229676</c:v>
                </c:pt>
                <c:pt idx="1246">
                  <c:v>96.252929536107388</c:v>
                </c:pt>
                <c:pt idx="1247">
                  <c:v>94.33729409654778</c:v>
                </c:pt>
                <c:pt idx="1248">
                  <c:v>94.158862169695738</c:v>
                </c:pt>
                <c:pt idx="1249">
                  <c:v>95.189937290448867</c:v>
                </c:pt>
                <c:pt idx="1250">
                  <c:v>95.494821826449865</c:v>
                </c:pt>
                <c:pt idx="1251">
                  <c:v>96.618912568355839</c:v>
                </c:pt>
                <c:pt idx="1252">
                  <c:v>93.045410469424922</c:v>
                </c:pt>
                <c:pt idx="1253">
                  <c:v>92.590363460059521</c:v>
                </c:pt>
                <c:pt idx="1254">
                  <c:v>93.671290090188677</c:v>
                </c:pt>
                <c:pt idx="1255">
                  <c:v>94.098371618684581</c:v>
                </c:pt>
                <c:pt idx="1256">
                  <c:v>93.496505834754416</c:v>
                </c:pt>
                <c:pt idx="1257">
                  <c:v>96.2477620015989</c:v>
                </c:pt>
                <c:pt idx="1258">
                  <c:v>97.024108068345214</c:v>
                </c:pt>
                <c:pt idx="1259">
                  <c:v>96.60006626603078</c:v>
                </c:pt>
                <c:pt idx="1260">
                  <c:v>96.924101076975006</c:v>
                </c:pt>
                <c:pt idx="1261">
                  <c:v>97.742395365025544</c:v>
                </c:pt>
                <c:pt idx="1262">
                  <c:v>98.533636090061037</c:v>
                </c:pt>
                <c:pt idx="1263">
                  <c:v>98.036640859391397</c:v>
                </c:pt>
                <c:pt idx="1264">
                  <c:v>98.509014307991151</c:v>
                </c:pt>
                <c:pt idx="1265">
                  <c:v>96.31554789544559</c:v>
                </c:pt>
                <c:pt idx="1266">
                  <c:v>98.479832936649089</c:v>
                </c:pt>
                <c:pt idx="1267">
                  <c:v>97.661234675980396</c:v>
                </c:pt>
                <c:pt idx="1268">
                  <c:v>98.276779227727175</c:v>
                </c:pt>
                <c:pt idx="1269">
                  <c:v>99.1798818762406</c:v>
                </c:pt>
                <c:pt idx="1270">
                  <c:v>98.466762114068771</c:v>
                </c:pt>
                <c:pt idx="1271" formatCode="0.00">
                  <c:v>100</c:v>
                </c:pt>
              </c:numCache>
            </c:numRef>
          </c:val>
          <c:smooth val="0"/>
          <c:extLst>
            <c:ext xmlns:c16="http://schemas.microsoft.com/office/drawing/2014/chart" uri="{C3380CC4-5D6E-409C-BE32-E72D297353CC}">
              <c16:uniqueId val="{00000001-F3CD-48BF-A3B2-3BF06D528968}"/>
            </c:ext>
          </c:extLst>
        </c:ser>
        <c:ser>
          <c:idx val="2"/>
          <c:order val="2"/>
          <c:tx>
            <c:v>BET-TR (RO)</c:v>
          </c:tx>
          <c:spPr>
            <a:ln w="28575" cap="rnd">
              <a:solidFill>
                <a:srgbClr val="00AEEF"/>
              </a:solidFill>
              <a:round/>
            </a:ln>
            <a:effectLst/>
          </c:spPr>
          <c:marker>
            <c:symbol val="none"/>
          </c:marker>
          <c:cat>
            <c:numRef>
              <c:f>'Regiune 5Y PR + TR'!$P$58:$P$1329</c:f>
              <c:numCache>
                <c:formatCode>dd\-mmm\-yyyy</c:formatCode>
                <c:ptCount val="1272"/>
                <c:pt idx="0">
                  <c:v>45898</c:v>
                </c:pt>
                <c:pt idx="1">
                  <c:v>45897</c:v>
                </c:pt>
                <c:pt idx="2">
                  <c:v>45896</c:v>
                </c:pt>
                <c:pt idx="3">
                  <c:v>45895</c:v>
                </c:pt>
                <c:pt idx="4">
                  <c:v>45894</c:v>
                </c:pt>
                <c:pt idx="5">
                  <c:v>45891</c:v>
                </c:pt>
                <c:pt idx="6">
                  <c:v>45890</c:v>
                </c:pt>
                <c:pt idx="7">
                  <c:v>45889</c:v>
                </c:pt>
                <c:pt idx="8">
                  <c:v>45888</c:v>
                </c:pt>
                <c:pt idx="9">
                  <c:v>45887</c:v>
                </c:pt>
                <c:pt idx="10">
                  <c:v>45884</c:v>
                </c:pt>
                <c:pt idx="11">
                  <c:v>45883</c:v>
                </c:pt>
                <c:pt idx="12">
                  <c:v>45882</c:v>
                </c:pt>
                <c:pt idx="13">
                  <c:v>45881</c:v>
                </c:pt>
                <c:pt idx="14">
                  <c:v>45880</c:v>
                </c:pt>
                <c:pt idx="15">
                  <c:v>45877</c:v>
                </c:pt>
                <c:pt idx="16">
                  <c:v>45876</c:v>
                </c:pt>
                <c:pt idx="17">
                  <c:v>45875</c:v>
                </c:pt>
                <c:pt idx="18">
                  <c:v>45874</c:v>
                </c:pt>
                <c:pt idx="19">
                  <c:v>45873</c:v>
                </c:pt>
                <c:pt idx="20">
                  <c:v>45870</c:v>
                </c:pt>
                <c:pt idx="21">
                  <c:v>45869</c:v>
                </c:pt>
                <c:pt idx="22">
                  <c:v>45868</c:v>
                </c:pt>
                <c:pt idx="23">
                  <c:v>45867</c:v>
                </c:pt>
                <c:pt idx="24">
                  <c:v>45866</c:v>
                </c:pt>
                <c:pt idx="25">
                  <c:v>45863</c:v>
                </c:pt>
                <c:pt idx="26">
                  <c:v>45862</c:v>
                </c:pt>
                <c:pt idx="27">
                  <c:v>45861</c:v>
                </c:pt>
                <c:pt idx="28">
                  <c:v>45860</c:v>
                </c:pt>
                <c:pt idx="29">
                  <c:v>45859</c:v>
                </c:pt>
                <c:pt idx="30">
                  <c:v>45856</c:v>
                </c:pt>
                <c:pt idx="31">
                  <c:v>45855</c:v>
                </c:pt>
                <c:pt idx="32">
                  <c:v>45854</c:v>
                </c:pt>
                <c:pt idx="33">
                  <c:v>45853</c:v>
                </c:pt>
                <c:pt idx="34">
                  <c:v>45852</c:v>
                </c:pt>
                <c:pt idx="35">
                  <c:v>45849</c:v>
                </c:pt>
                <c:pt idx="36">
                  <c:v>45848</c:v>
                </c:pt>
                <c:pt idx="37">
                  <c:v>45847</c:v>
                </c:pt>
                <c:pt idx="38">
                  <c:v>45846</c:v>
                </c:pt>
                <c:pt idx="39">
                  <c:v>45845</c:v>
                </c:pt>
                <c:pt idx="40">
                  <c:v>45842</c:v>
                </c:pt>
                <c:pt idx="41">
                  <c:v>45841</c:v>
                </c:pt>
                <c:pt idx="42">
                  <c:v>45840</c:v>
                </c:pt>
                <c:pt idx="43">
                  <c:v>45839</c:v>
                </c:pt>
                <c:pt idx="44">
                  <c:v>45838</c:v>
                </c:pt>
                <c:pt idx="45">
                  <c:v>45835</c:v>
                </c:pt>
                <c:pt idx="46">
                  <c:v>45834</c:v>
                </c:pt>
                <c:pt idx="47">
                  <c:v>45833</c:v>
                </c:pt>
                <c:pt idx="48">
                  <c:v>45832</c:v>
                </c:pt>
                <c:pt idx="49">
                  <c:v>45831</c:v>
                </c:pt>
                <c:pt idx="50">
                  <c:v>45828</c:v>
                </c:pt>
                <c:pt idx="51">
                  <c:v>45827</c:v>
                </c:pt>
                <c:pt idx="52">
                  <c:v>45826</c:v>
                </c:pt>
                <c:pt idx="53">
                  <c:v>45825</c:v>
                </c:pt>
                <c:pt idx="54">
                  <c:v>45824</c:v>
                </c:pt>
                <c:pt idx="55">
                  <c:v>45821</c:v>
                </c:pt>
                <c:pt idx="56">
                  <c:v>45820</c:v>
                </c:pt>
                <c:pt idx="57">
                  <c:v>45819</c:v>
                </c:pt>
                <c:pt idx="58">
                  <c:v>45818</c:v>
                </c:pt>
                <c:pt idx="59">
                  <c:v>45817</c:v>
                </c:pt>
                <c:pt idx="60">
                  <c:v>45814</c:v>
                </c:pt>
                <c:pt idx="61">
                  <c:v>45813</c:v>
                </c:pt>
                <c:pt idx="62">
                  <c:v>45812</c:v>
                </c:pt>
                <c:pt idx="63">
                  <c:v>45811</c:v>
                </c:pt>
                <c:pt idx="64">
                  <c:v>45810</c:v>
                </c:pt>
                <c:pt idx="65">
                  <c:v>45807</c:v>
                </c:pt>
                <c:pt idx="66">
                  <c:v>45806</c:v>
                </c:pt>
                <c:pt idx="67">
                  <c:v>45805</c:v>
                </c:pt>
                <c:pt idx="68">
                  <c:v>45804</c:v>
                </c:pt>
                <c:pt idx="69">
                  <c:v>45803</c:v>
                </c:pt>
                <c:pt idx="70">
                  <c:v>45800</c:v>
                </c:pt>
                <c:pt idx="71">
                  <c:v>45799</c:v>
                </c:pt>
                <c:pt idx="72">
                  <c:v>45798</c:v>
                </c:pt>
                <c:pt idx="73">
                  <c:v>45797</c:v>
                </c:pt>
                <c:pt idx="74">
                  <c:v>45796</c:v>
                </c:pt>
                <c:pt idx="75">
                  <c:v>45793</c:v>
                </c:pt>
                <c:pt idx="76">
                  <c:v>45792</c:v>
                </c:pt>
                <c:pt idx="77">
                  <c:v>45791</c:v>
                </c:pt>
                <c:pt idx="78">
                  <c:v>45790</c:v>
                </c:pt>
                <c:pt idx="79">
                  <c:v>45789</c:v>
                </c:pt>
                <c:pt idx="80">
                  <c:v>45786</c:v>
                </c:pt>
                <c:pt idx="81">
                  <c:v>45785</c:v>
                </c:pt>
                <c:pt idx="82">
                  <c:v>45784</c:v>
                </c:pt>
                <c:pt idx="83">
                  <c:v>45783</c:v>
                </c:pt>
                <c:pt idx="84">
                  <c:v>45782</c:v>
                </c:pt>
                <c:pt idx="85">
                  <c:v>45779</c:v>
                </c:pt>
                <c:pt idx="86">
                  <c:v>45777</c:v>
                </c:pt>
                <c:pt idx="87">
                  <c:v>45776</c:v>
                </c:pt>
                <c:pt idx="88">
                  <c:v>45775</c:v>
                </c:pt>
                <c:pt idx="89">
                  <c:v>45772</c:v>
                </c:pt>
                <c:pt idx="90">
                  <c:v>45771</c:v>
                </c:pt>
                <c:pt idx="91">
                  <c:v>45770</c:v>
                </c:pt>
                <c:pt idx="92">
                  <c:v>45769</c:v>
                </c:pt>
                <c:pt idx="93">
                  <c:v>45764</c:v>
                </c:pt>
                <c:pt idx="94">
                  <c:v>45763</c:v>
                </c:pt>
                <c:pt idx="95">
                  <c:v>45762</c:v>
                </c:pt>
                <c:pt idx="96">
                  <c:v>45761</c:v>
                </c:pt>
                <c:pt idx="97">
                  <c:v>45758</c:v>
                </c:pt>
                <c:pt idx="98">
                  <c:v>45757</c:v>
                </c:pt>
                <c:pt idx="99">
                  <c:v>45756</c:v>
                </c:pt>
                <c:pt idx="100">
                  <c:v>45755</c:v>
                </c:pt>
                <c:pt idx="101">
                  <c:v>45754</c:v>
                </c:pt>
                <c:pt idx="102">
                  <c:v>45751</c:v>
                </c:pt>
                <c:pt idx="103">
                  <c:v>45750</c:v>
                </c:pt>
                <c:pt idx="104">
                  <c:v>45749</c:v>
                </c:pt>
                <c:pt idx="105">
                  <c:v>45748</c:v>
                </c:pt>
                <c:pt idx="106">
                  <c:v>45747</c:v>
                </c:pt>
                <c:pt idx="107">
                  <c:v>45744</c:v>
                </c:pt>
                <c:pt idx="108">
                  <c:v>45743</c:v>
                </c:pt>
                <c:pt idx="109">
                  <c:v>45742</c:v>
                </c:pt>
                <c:pt idx="110">
                  <c:v>45741</c:v>
                </c:pt>
                <c:pt idx="111">
                  <c:v>45740</c:v>
                </c:pt>
                <c:pt idx="112">
                  <c:v>45737</c:v>
                </c:pt>
                <c:pt idx="113">
                  <c:v>45736</c:v>
                </c:pt>
                <c:pt idx="114">
                  <c:v>45735</c:v>
                </c:pt>
                <c:pt idx="115">
                  <c:v>45734</c:v>
                </c:pt>
                <c:pt idx="116">
                  <c:v>45733</c:v>
                </c:pt>
                <c:pt idx="117">
                  <c:v>45730</c:v>
                </c:pt>
                <c:pt idx="118">
                  <c:v>45729</c:v>
                </c:pt>
                <c:pt idx="119">
                  <c:v>45728</c:v>
                </c:pt>
                <c:pt idx="120">
                  <c:v>45727</c:v>
                </c:pt>
                <c:pt idx="121">
                  <c:v>45726</c:v>
                </c:pt>
                <c:pt idx="122">
                  <c:v>45723</c:v>
                </c:pt>
                <c:pt idx="123">
                  <c:v>45722</c:v>
                </c:pt>
                <c:pt idx="124">
                  <c:v>45721</c:v>
                </c:pt>
                <c:pt idx="125">
                  <c:v>45720</c:v>
                </c:pt>
                <c:pt idx="126">
                  <c:v>45719</c:v>
                </c:pt>
                <c:pt idx="127">
                  <c:v>45716</c:v>
                </c:pt>
                <c:pt idx="128">
                  <c:v>45715</c:v>
                </c:pt>
                <c:pt idx="129">
                  <c:v>45714</c:v>
                </c:pt>
                <c:pt idx="130">
                  <c:v>45713</c:v>
                </c:pt>
                <c:pt idx="131">
                  <c:v>45712</c:v>
                </c:pt>
                <c:pt idx="132">
                  <c:v>45709</c:v>
                </c:pt>
                <c:pt idx="133">
                  <c:v>45708</c:v>
                </c:pt>
                <c:pt idx="134">
                  <c:v>45707</c:v>
                </c:pt>
                <c:pt idx="135">
                  <c:v>45706</c:v>
                </c:pt>
                <c:pt idx="136">
                  <c:v>45705</c:v>
                </c:pt>
                <c:pt idx="137">
                  <c:v>45702</c:v>
                </c:pt>
                <c:pt idx="138">
                  <c:v>45701</c:v>
                </c:pt>
                <c:pt idx="139">
                  <c:v>45700</c:v>
                </c:pt>
                <c:pt idx="140">
                  <c:v>45699</c:v>
                </c:pt>
                <c:pt idx="141">
                  <c:v>45698</c:v>
                </c:pt>
                <c:pt idx="142">
                  <c:v>45695</c:v>
                </c:pt>
                <c:pt idx="143">
                  <c:v>45694</c:v>
                </c:pt>
                <c:pt idx="144">
                  <c:v>45693</c:v>
                </c:pt>
                <c:pt idx="145">
                  <c:v>45692</c:v>
                </c:pt>
                <c:pt idx="146">
                  <c:v>45691</c:v>
                </c:pt>
                <c:pt idx="147">
                  <c:v>45688</c:v>
                </c:pt>
                <c:pt idx="148">
                  <c:v>45687</c:v>
                </c:pt>
                <c:pt idx="149">
                  <c:v>45686</c:v>
                </c:pt>
                <c:pt idx="150">
                  <c:v>45685</c:v>
                </c:pt>
                <c:pt idx="151">
                  <c:v>45684</c:v>
                </c:pt>
                <c:pt idx="152">
                  <c:v>45681</c:v>
                </c:pt>
                <c:pt idx="153">
                  <c:v>45680</c:v>
                </c:pt>
                <c:pt idx="154">
                  <c:v>45679</c:v>
                </c:pt>
                <c:pt idx="155">
                  <c:v>45678</c:v>
                </c:pt>
                <c:pt idx="156">
                  <c:v>45677</c:v>
                </c:pt>
                <c:pt idx="157">
                  <c:v>45674</c:v>
                </c:pt>
                <c:pt idx="158">
                  <c:v>45673</c:v>
                </c:pt>
                <c:pt idx="159">
                  <c:v>45672</c:v>
                </c:pt>
                <c:pt idx="160">
                  <c:v>45671</c:v>
                </c:pt>
                <c:pt idx="161">
                  <c:v>45670</c:v>
                </c:pt>
                <c:pt idx="162">
                  <c:v>45667</c:v>
                </c:pt>
                <c:pt idx="163">
                  <c:v>45666</c:v>
                </c:pt>
                <c:pt idx="164">
                  <c:v>45665</c:v>
                </c:pt>
                <c:pt idx="165">
                  <c:v>45664</c:v>
                </c:pt>
                <c:pt idx="166">
                  <c:v>45663</c:v>
                </c:pt>
                <c:pt idx="167">
                  <c:v>45660</c:v>
                </c:pt>
                <c:pt idx="168">
                  <c:v>45659</c:v>
                </c:pt>
                <c:pt idx="169">
                  <c:v>45656</c:v>
                </c:pt>
                <c:pt idx="170">
                  <c:v>45653</c:v>
                </c:pt>
                <c:pt idx="171">
                  <c:v>45649</c:v>
                </c:pt>
                <c:pt idx="172">
                  <c:v>45646</c:v>
                </c:pt>
                <c:pt idx="173">
                  <c:v>45645</c:v>
                </c:pt>
                <c:pt idx="174">
                  <c:v>45644</c:v>
                </c:pt>
                <c:pt idx="175">
                  <c:v>45643</c:v>
                </c:pt>
                <c:pt idx="176">
                  <c:v>45642</c:v>
                </c:pt>
                <c:pt idx="177">
                  <c:v>45639</c:v>
                </c:pt>
                <c:pt idx="178">
                  <c:v>45638</c:v>
                </c:pt>
                <c:pt idx="179">
                  <c:v>45637</c:v>
                </c:pt>
                <c:pt idx="180">
                  <c:v>45636</c:v>
                </c:pt>
                <c:pt idx="181">
                  <c:v>45635</c:v>
                </c:pt>
                <c:pt idx="182">
                  <c:v>45632</c:v>
                </c:pt>
                <c:pt idx="183">
                  <c:v>45631</c:v>
                </c:pt>
                <c:pt idx="184">
                  <c:v>45630</c:v>
                </c:pt>
                <c:pt idx="185">
                  <c:v>45629</c:v>
                </c:pt>
                <c:pt idx="186">
                  <c:v>45628</c:v>
                </c:pt>
                <c:pt idx="187">
                  <c:v>45625</c:v>
                </c:pt>
                <c:pt idx="188">
                  <c:v>45624</c:v>
                </c:pt>
                <c:pt idx="189">
                  <c:v>45623</c:v>
                </c:pt>
                <c:pt idx="190">
                  <c:v>45622</c:v>
                </c:pt>
                <c:pt idx="191">
                  <c:v>45621</c:v>
                </c:pt>
                <c:pt idx="192">
                  <c:v>45618</c:v>
                </c:pt>
                <c:pt idx="193">
                  <c:v>45617</c:v>
                </c:pt>
                <c:pt idx="194">
                  <c:v>45616</c:v>
                </c:pt>
                <c:pt idx="195">
                  <c:v>45615</c:v>
                </c:pt>
                <c:pt idx="196">
                  <c:v>45614</c:v>
                </c:pt>
                <c:pt idx="197">
                  <c:v>45611</c:v>
                </c:pt>
                <c:pt idx="198">
                  <c:v>45610</c:v>
                </c:pt>
                <c:pt idx="199">
                  <c:v>45609</c:v>
                </c:pt>
                <c:pt idx="200">
                  <c:v>45608</c:v>
                </c:pt>
                <c:pt idx="201">
                  <c:v>45607</c:v>
                </c:pt>
                <c:pt idx="202">
                  <c:v>45604</c:v>
                </c:pt>
                <c:pt idx="203">
                  <c:v>45603</c:v>
                </c:pt>
                <c:pt idx="204">
                  <c:v>45602</c:v>
                </c:pt>
                <c:pt idx="205">
                  <c:v>45601</c:v>
                </c:pt>
                <c:pt idx="206">
                  <c:v>45600</c:v>
                </c:pt>
                <c:pt idx="207">
                  <c:v>45597</c:v>
                </c:pt>
                <c:pt idx="208">
                  <c:v>45596</c:v>
                </c:pt>
                <c:pt idx="209">
                  <c:v>45595</c:v>
                </c:pt>
                <c:pt idx="210">
                  <c:v>45594</c:v>
                </c:pt>
                <c:pt idx="211">
                  <c:v>45593</c:v>
                </c:pt>
                <c:pt idx="212">
                  <c:v>45590</c:v>
                </c:pt>
                <c:pt idx="213">
                  <c:v>45589</c:v>
                </c:pt>
                <c:pt idx="214">
                  <c:v>45588</c:v>
                </c:pt>
                <c:pt idx="215">
                  <c:v>45587</c:v>
                </c:pt>
                <c:pt idx="216">
                  <c:v>45586</c:v>
                </c:pt>
                <c:pt idx="217">
                  <c:v>45583</c:v>
                </c:pt>
                <c:pt idx="218">
                  <c:v>45582</c:v>
                </c:pt>
                <c:pt idx="219">
                  <c:v>45581</c:v>
                </c:pt>
                <c:pt idx="220">
                  <c:v>45580</c:v>
                </c:pt>
                <c:pt idx="221">
                  <c:v>45579</c:v>
                </c:pt>
                <c:pt idx="222">
                  <c:v>45576</c:v>
                </c:pt>
                <c:pt idx="223">
                  <c:v>45575</c:v>
                </c:pt>
                <c:pt idx="224">
                  <c:v>45574</c:v>
                </c:pt>
                <c:pt idx="225">
                  <c:v>45573</c:v>
                </c:pt>
                <c:pt idx="226">
                  <c:v>45572</c:v>
                </c:pt>
                <c:pt idx="227">
                  <c:v>45569</c:v>
                </c:pt>
                <c:pt idx="228">
                  <c:v>45568</c:v>
                </c:pt>
                <c:pt idx="229">
                  <c:v>45567</c:v>
                </c:pt>
                <c:pt idx="230">
                  <c:v>45566</c:v>
                </c:pt>
                <c:pt idx="231">
                  <c:v>45565</c:v>
                </c:pt>
                <c:pt idx="232">
                  <c:v>45562</c:v>
                </c:pt>
                <c:pt idx="233">
                  <c:v>45561</c:v>
                </c:pt>
                <c:pt idx="234">
                  <c:v>45560</c:v>
                </c:pt>
                <c:pt idx="235">
                  <c:v>45559</c:v>
                </c:pt>
                <c:pt idx="236">
                  <c:v>45558</c:v>
                </c:pt>
                <c:pt idx="237">
                  <c:v>45555</c:v>
                </c:pt>
                <c:pt idx="238">
                  <c:v>45554</c:v>
                </c:pt>
                <c:pt idx="239">
                  <c:v>45553</c:v>
                </c:pt>
                <c:pt idx="240">
                  <c:v>45552</c:v>
                </c:pt>
                <c:pt idx="241">
                  <c:v>45551</c:v>
                </c:pt>
                <c:pt idx="242">
                  <c:v>45548</c:v>
                </c:pt>
                <c:pt idx="243">
                  <c:v>45547</c:v>
                </c:pt>
                <c:pt idx="244">
                  <c:v>45546</c:v>
                </c:pt>
                <c:pt idx="245">
                  <c:v>45545</c:v>
                </c:pt>
                <c:pt idx="246">
                  <c:v>45544</c:v>
                </c:pt>
                <c:pt idx="247">
                  <c:v>45541</c:v>
                </c:pt>
                <c:pt idx="248">
                  <c:v>45540</c:v>
                </c:pt>
                <c:pt idx="249">
                  <c:v>45539</c:v>
                </c:pt>
                <c:pt idx="250">
                  <c:v>45538</c:v>
                </c:pt>
                <c:pt idx="251">
                  <c:v>45537</c:v>
                </c:pt>
                <c:pt idx="252">
                  <c:v>45534</c:v>
                </c:pt>
                <c:pt idx="253">
                  <c:v>45533</c:v>
                </c:pt>
                <c:pt idx="254">
                  <c:v>45532</c:v>
                </c:pt>
                <c:pt idx="255">
                  <c:v>45531</c:v>
                </c:pt>
                <c:pt idx="256">
                  <c:v>45530</c:v>
                </c:pt>
                <c:pt idx="257">
                  <c:v>45527</c:v>
                </c:pt>
                <c:pt idx="258">
                  <c:v>45526</c:v>
                </c:pt>
                <c:pt idx="259">
                  <c:v>45525</c:v>
                </c:pt>
                <c:pt idx="260">
                  <c:v>45524</c:v>
                </c:pt>
                <c:pt idx="261">
                  <c:v>45523</c:v>
                </c:pt>
                <c:pt idx="262">
                  <c:v>45520</c:v>
                </c:pt>
                <c:pt idx="263">
                  <c:v>45519</c:v>
                </c:pt>
                <c:pt idx="264">
                  <c:v>45518</c:v>
                </c:pt>
                <c:pt idx="265">
                  <c:v>45517</c:v>
                </c:pt>
                <c:pt idx="266">
                  <c:v>45516</c:v>
                </c:pt>
                <c:pt idx="267">
                  <c:v>45513</c:v>
                </c:pt>
                <c:pt idx="268">
                  <c:v>45512</c:v>
                </c:pt>
                <c:pt idx="269">
                  <c:v>45511</c:v>
                </c:pt>
                <c:pt idx="270">
                  <c:v>45510</c:v>
                </c:pt>
                <c:pt idx="271">
                  <c:v>45509</c:v>
                </c:pt>
                <c:pt idx="272">
                  <c:v>45506</c:v>
                </c:pt>
                <c:pt idx="273">
                  <c:v>45505</c:v>
                </c:pt>
                <c:pt idx="274">
                  <c:v>45504</c:v>
                </c:pt>
                <c:pt idx="275">
                  <c:v>45503</c:v>
                </c:pt>
                <c:pt idx="276">
                  <c:v>45502</c:v>
                </c:pt>
                <c:pt idx="277">
                  <c:v>45499</c:v>
                </c:pt>
                <c:pt idx="278">
                  <c:v>45498</c:v>
                </c:pt>
                <c:pt idx="279">
                  <c:v>45497</c:v>
                </c:pt>
                <c:pt idx="280">
                  <c:v>45496</c:v>
                </c:pt>
                <c:pt idx="281">
                  <c:v>45495</c:v>
                </c:pt>
                <c:pt idx="282">
                  <c:v>45492</c:v>
                </c:pt>
                <c:pt idx="283">
                  <c:v>45491</c:v>
                </c:pt>
                <c:pt idx="284">
                  <c:v>45490</c:v>
                </c:pt>
                <c:pt idx="285">
                  <c:v>45489</c:v>
                </c:pt>
                <c:pt idx="286">
                  <c:v>45488</c:v>
                </c:pt>
                <c:pt idx="287">
                  <c:v>45485</c:v>
                </c:pt>
                <c:pt idx="288">
                  <c:v>45484</c:v>
                </c:pt>
                <c:pt idx="289">
                  <c:v>45483</c:v>
                </c:pt>
                <c:pt idx="290">
                  <c:v>45482</c:v>
                </c:pt>
                <c:pt idx="291">
                  <c:v>45481</c:v>
                </c:pt>
                <c:pt idx="292">
                  <c:v>45478</c:v>
                </c:pt>
                <c:pt idx="293">
                  <c:v>45477</c:v>
                </c:pt>
                <c:pt idx="294">
                  <c:v>45476</c:v>
                </c:pt>
                <c:pt idx="295">
                  <c:v>45475</c:v>
                </c:pt>
                <c:pt idx="296">
                  <c:v>45474</c:v>
                </c:pt>
                <c:pt idx="297">
                  <c:v>45471</c:v>
                </c:pt>
                <c:pt idx="298">
                  <c:v>45470</c:v>
                </c:pt>
                <c:pt idx="299">
                  <c:v>45469</c:v>
                </c:pt>
                <c:pt idx="300">
                  <c:v>45468</c:v>
                </c:pt>
                <c:pt idx="301">
                  <c:v>45467</c:v>
                </c:pt>
                <c:pt idx="302">
                  <c:v>45464</c:v>
                </c:pt>
                <c:pt idx="303">
                  <c:v>45463</c:v>
                </c:pt>
                <c:pt idx="304">
                  <c:v>45462</c:v>
                </c:pt>
                <c:pt idx="305">
                  <c:v>45461</c:v>
                </c:pt>
                <c:pt idx="306">
                  <c:v>45460</c:v>
                </c:pt>
                <c:pt idx="307">
                  <c:v>45457</c:v>
                </c:pt>
                <c:pt idx="308">
                  <c:v>45456</c:v>
                </c:pt>
                <c:pt idx="309">
                  <c:v>45455</c:v>
                </c:pt>
                <c:pt idx="310">
                  <c:v>45454</c:v>
                </c:pt>
                <c:pt idx="311">
                  <c:v>45453</c:v>
                </c:pt>
                <c:pt idx="312">
                  <c:v>45450</c:v>
                </c:pt>
                <c:pt idx="313">
                  <c:v>45449</c:v>
                </c:pt>
                <c:pt idx="314">
                  <c:v>45448</c:v>
                </c:pt>
                <c:pt idx="315">
                  <c:v>45447</c:v>
                </c:pt>
                <c:pt idx="316">
                  <c:v>45446</c:v>
                </c:pt>
                <c:pt idx="317">
                  <c:v>45443</c:v>
                </c:pt>
                <c:pt idx="318">
                  <c:v>45442</c:v>
                </c:pt>
                <c:pt idx="319">
                  <c:v>45441</c:v>
                </c:pt>
                <c:pt idx="320">
                  <c:v>45440</c:v>
                </c:pt>
                <c:pt idx="321">
                  <c:v>45439</c:v>
                </c:pt>
                <c:pt idx="322">
                  <c:v>45436</c:v>
                </c:pt>
                <c:pt idx="323">
                  <c:v>45435</c:v>
                </c:pt>
                <c:pt idx="324">
                  <c:v>45434</c:v>
                </c:pt>
                <c:pt idx="325">
                  <c:v>45433</c:v>
                </c:pt>
                <c:pt idx="326">
                  <c:v>45432</c:v>
                </c:pt>
                <c:pt idx="327">
                  <c:v>45429</c:v>
                </c:pt>
                <c:pt idx="328">
                  <c:v>45428</c:v>
                </c:pt>
                <c:pt idx="329">
                  <c:v>45427</c:v>
                </c:pt>
                <c:pt idx="330">
                  <c:v>45426</c:v>
                </c:pt>
                <c:pt idx="331">
                  <c:v>45425</c:v>
                </c:pt>
                <c:pt idx="332">
                  <c:v>45422</c:v>
                </c:pt>
                <c:pt idx="333">
                  <c:v>45421</c:v>
                </c:pt>
                <c:pt idx="334">
                  <c:v>45420</c:v>
                </c:pt>
                <c:pt idx="335">
                  <c:v>45419</c:v>
                </c:pt>
                <c:pt idx="336">
                  <c:v>45418</c:v>
                </c:pt>
                <c:pt idx="337">
                  <c:v>45415</c:v>
                </c:pt>
                <c:pt idx="338">
                  <c:v>45414</c:v>
                </c:pt>
                <c:pt idx="339">
                  <c:v>45412</c:v>
                </c:pt>
                <c:pt idx="340">
                  <c:v>45411</c:v>
                </c:pt>
                <c:pt idx="341">
                  <c:v>45408</c:v>
                </c:pt>
                <c:pt idx="342">
                  <c:v>45407</c:v>
                </c:pt>
                <c:pt idx="343">
                  <c:v>45406</c:v>
                </c:pt>
                <c:pt idx="344">
                  <c:v>45405</c:v>
                </c:pt>
                <c:pt idx="345">
                  <c:v>45404</c:v>
                </c:pt>
                <c:pt idx="346">
                  <c:v>45401</c:v>
                </c:pt>
                <c:pt idx="347">
                  <c:v>45400</c:v>
                </c:pt>
                <c:pt idx="348">
                  <c:v>45399</c:v>
                </c:pt>
                <c:pt idx="349">
                  <c:v>45398</c:v>
                </c:pt>
                <c:pt idx="350">
                  <c:v>45397</c:v>
                </c:pt>
                <c:pt idx="351">
                  <c:v>45394</c:v>
                </c:pt>
                <c:pt idx="352">
                  <c:v>45393</c:v>
                </c:pt>
                <c:pt idx="353">
                  <c:v>45392</c:v>
                </c:pt>
                <c:pt idx="354">
                  <c:v>45391</c:v>
                </c:pt>
                <c:pt idx="355">
                  <c:v>45390</c:v>
                </c:pt>
                <c:pt idx="356">
                  <c:v>45387</c:v>
                </c:pt>
                <c:pt idx="357">
                  <c:v>45386</c:v>
                </c:pt>
                <c:pt idx="358">
                  <c:v>45385</c:v>
                </c:pt>
                <c:pt idx="359">
                  <c:v>45384</c:v>
                </c:pt>
                <c:pt idx="360">
                  <c:v>45380</c:v>
                </c:pt>
                <c:pt idx="361">
                  <c:v>45379</c:v>
                </c:pt>
                <c:pt idx="362">
                  <c:v>45378</c:v>
                </c:pt>
                <c:pt idx="363">
                  <c:v>45377</c:v>
                </c:pt>
                <c:pt idx="364">
                  <c:v>45376</c:v>
                </c:pt>
                <c:pt idx="365">
                  <c:v>45373</c:v>
                </c:pt>
                <c:pt idx="366">
                  <c:v>45372</c:v>
                </c:pt>
                <c:pt idx="367">
                  <c:v>45371</c:v>
                </c:pt>
                <c:pt idx="368">
                  <c:v>45370</c:v>
                </c:pt>
                <c:pt idx="369">
                  <c:v>45369</c:v>
                </c:pt>
                <c:pt idx="370">
                  <c:v>45366</c:v>
                </c:pt>
                <c:pt idx="371">
                  <c:v>45365</c:v>
                </c:pt>
                <c:pt idx="372">
                  <c:v>45364</c:v>
                </c:pt>
                <c:pt idx="373">
                  <c:v>45363</c:v>
                </c:pt>
                <c:pt idx="374">
                  <c:v>45362</c:v>
                </c:pt>
                <c:pt idx="375">
                  <c:v>45359</c:v>
                </c:pt>
                <c:pt idx="376">
                  <c:v>45358</c:v>
                </c:pt>
                <c:pt idx="377">
                  <c:v>45357</c:v>
                </c:pt>
                <c:pt idx="378">
                  <c:v>45356</c:v>
                </c:pt>
                <c:pt idx="379">
                  <c:v>45355</c:v>
                </c:pt>
                <c:pt idx="380">
                  <c:v>45352</c:v>
                </c:pt>
                <c:pt idx="381">
                  <c:v>45351</c:v>
                </c:pt>
                <c:pt idx="382">
                  <c:v>45350</c:v>
                </c:pt>
                <c:pt idx="383">
                  <c:v>45349</c:v>
                </c:pt>
                <c:pt idx="384">
                  <c:v>45348</c:v>
                </c:pt>
                <c:pt idx="385">
                  <c:v>45345</c:v>
                </c:pt>
                <c:pt idx="386">
                  <c:v>45344</c:v>
                </c:pt>
                <c:pt idx="387">
                  <c:v>45343</c:v>
                </c:pt>
                <c:pt idx="388">
                  <c:v>45342</c:v>
                </c:pt>
                <c:pt idx="389">
                  <c:v>45341</c:v>
                </c:pt>
                <c:pt idx="390">
                  <c:v>45338</c:v>
                </c:pt>
                <c:pt idx="391">
                  <c:v>45337</c:v>
                </c:pt>
                <c:pt idx="392">
                  <c:v>45336</c:v>
                </c:pt>
                <c:pt idx="393">
                  <c:v>45335</c:v>
                </c:pt>
                <c:pt idx="394">
                  <c:v>45334</c:v>
                </c:pt>
                <c:pt idx="395">
                  <c:v>45331</c:v>
                </c:pt>
                <c:pt idx="396">
                  <c:v>45330</c:v>
                </c:pt>
                <c:pt idx="397">
                  <c:v>45329</c:v>
                </c:pt>
                <c:pt idx="398">
                  <c:v>45328</c:v>
                </c:pt>
                <c:pt idx="399">
                  <c:v>45327</c:v>
                </c:pt>
                <c:pt idx="400">
                  <c:v>45324</c:v>
                </c:pt>
                <c:pt idx="401">
                  <c:v>45323</c:v>
                </c:pt>
                <c:pt idx="402">
                  <c:v>45322</c:v>
                </c:pt>
                <c:pt idx="403">
                  <c:v>45321</c:v>
                </c:pt>
                <c:pt idx="404">
                  <c:v>45320</c:v>
                </c:pt>
                <c:pt idx="405">
                  <c:v>45317</c:v>
                </c:pt>
                <c:pt idx="406">
                  <c:v>45316</c:v>
                </c:pt>
                <c:pt idx="407">
                  <c:v>45315</c:v>
                </c:pt>
                <c:pt idx="408">
                  <c:v>45314</c:v>
                </c:pt>
                <c:pt idx="409">
                  <c:v>45313</c:v>
                </c:pt>
                <c:pt idx="410">
                  <c:v>45310</c:v>
                </c:pt>
                <c:pt idx="411">
                  <c:v>45309</c:v>
                </c:pt>
                <c:pt idx="412">
                  <c:v>45308</c:v>
                </c:pt>
                <c:pt idx="413">
                  <c:v>45307</c:v>
                </c:pt>
                <c:pt idx="414">
                  <c:v>45306</c:v>
                </c:pt>
                <c:pt idx="415">
                  <c:v>45303</c:v>
                </c:pt>
                <c:pt idx="416">
                  <c:v>45302</c:v>
                </c:pt>
                <c:pt idx="417">
                  <c:v>45301</c:v>
                </c:pt>
                <c:pt idx="418">
                  <c:v>45300</c:v>
                </c:pt>
                <c:pt idx="419">
                  <c:v>45299</c:v>
                </c:pt>
                <c:pt idx="420">
                  <c:v>45296</c:v>
                </c:pt>
                <c:pt idx="421">
                  <c:v>45295</c:v>
                </c:pt>
                <c:pt idx="422">
                  <c:v>45294</c:v>
                </c:pt>
                <c:pt idx="423">
                  <c:v>45293</c:v>
                </c:pt>
                <c:pt idx="424">
                  <c:v>45289</c:v>
                </c:pt>
                <c:pt idx="425">
                  <c:v>45288</c:v>
                </c:pt>
                <c:pt idx="426">
                  <c:v>45287</c:v>
                </c:pt>
                <c:pt idx="427">
                  <c:v>45282</c:v>
                </c:pt>
                <c:pt idx="428">
                  <c:v>45281</c:v>
                </c:pt>
                <c:pt idx="429">
                  <c:v>45280</c:v>
                </c:pt>
                <c:pt idx="430">
                  <c:v>45279</c:v>
                </c:pt>
                <c:pt idx="431">
                  <c:v>45278</c:v>
                </c:pt>
                <c:pt idx="432">
                  <c:v>45275</c:v>
                </c:pt>
                <c:pt idx="433">
                  <c:v>45274</c:v>
                </c:pt>
                <c:pt idx="434">
                  <c:v>45273</c:v>
                </c:pt>
                <c:pt idx="435">
                  <c:v>45272</c:v>
                </c:pt>
                <c:pt idx="436">
                  <c:v>45271</c:v>
                </c:pt>
                <c:pt idx="437">
                  <c:v>45268</c:v>
                </c:pt>
                <c:pt idx="438">
                  <c:v>45267</c:v>
                </c:pt>
                <c:pt idx="439">
                  <c:v>45266</c:v>
                </c:pt>
                <c:pt idx="440">
                  <c:v>45265</c:v>
                </c:pt>
                <c:pt idx="441">
                  <c:v>45264</c:v>
                </c:pt>
                <c:pt idx="442">
                  <c:v>45261</c:v>
                </c:pt>
                <c:pt idx="443">
                  <c:v>45260</c:v>
                </c:pt>
                <c:pt idx="444">
                  <c:v>45259</c:v>
                </c:pt>
                <c:pt idx="445">
                  <c:v>45258</c:v>
                </c:pt>
                <c:pt idx="446">
                  <c:v>45257</c:v>
                </c:pt>
                <c:pt idx="447">
                  <c:v>45254</c:v>
                </c:pt>
                <c:pt idx="448">
                  <c:v>45253</c:v>
                </c:pt>
                <c:pt idx="449">
                  <c:v>45252</c:v>
                </c:pt>
                <c:pt idx="450">
                  <c:v>45251</c:v>
                </c:pt>
                <c:pt idx="451">
                  <c:v>45250</c:v>
                </c:pt>
                <c:pt idx="452">
                  <c:v>45247</c:v>
                </c:pt>
                <c:pt idx="453">
                  <c:v>45246</c:v>
                </c:pt>
                <c:pt idx="454">
                  <c:v>45245</c:v>
                </c:pt>
                <c:pt idx="455">
                  <c:v>45244</c:v>
                </c:pt>
                <c:pt idx="456">
                  <c:v>45243</c:v>
                </c:pt>
                <c:pt idx="457">
                  <c:v>45240</c:v>
                </c:pt>
                <c:pt idx="458">
                  <c:v>45239</c:v>
                </c:pt>
                <c:pt idx="459">
                  <c:v>45238</c:v>
                </c:pt>
                <c:pt idx="460">
                  <c:v>45237</c:v>
                </c:pt>
                <c:pt idx="461">
                  <c:v>45236</c:v>
                </c:pt>
                <c:pt idx="462">
                  <c:v>45233</c:v>
                </c:pt>
                <c:pt idx="463">
                  <c:v>45232</c:v>
                </c:pt>
                <c:pt idx="464">
                  <c:v>45231</c:v>
                </c:pt>
                <c:pt idx="465">
                  <c:v>45230</c:v>
                </c:pt>
                <c:pt idx="466">
                  <c:v>45229</c:v>
                </c:pt>
                <c:pt idx="467">
                  <c:v>45226</c:v>
                </c:pt>
                <c:pt idx="468">
                  <c:v>45224</c:v>
                </c:pt>
                <c:pt idx="469">
                  <c:v>45223</c:v>
                </c:pt>
                <c:pt idx="470">
                  <c:v>45222</c:v>
                </c:pt>
                <c:pt idx="471">
                  <c:v>45219</c:v>
                </c:pt>
                <c:pt idx="472">
                  <c:v>45218</c:v>
                </c:pt>
                <c:pt idx="473">
                  <c:v>45217</c:v>
                </c:pt>
                <c:pt idx="474">
                  <c:v>45216</c:v>
                </c:pt>
                <c:pt idx="475">
                  <c:v>45215</c:v>
                </c:pt>
                <c:pt idx="476">
                  <c:v>45212</c:v>
                </c:pt>
                <c:pt idx="477">
                  <c:v>45211</c:v>
                </c:pt>
                <c:pt idx="478">
                  <c:v>45210</c:v>
                </c:pt>
                <c:pt idx="479">
                  <c:v>45209</c:v>
                </c:pt>
                <c:pt idx="480">
                  <c:v>45208</c:v>
                </c:pt>
                <c:pt idx="481">
                  <c:v>45205</c:v>
                </c:pt>
                <c:pt idx="482">
                  <c:v>45204</c:v>
                </c:pt>
                <c:pt idx="483">
                  <c:v>45203</c:v>
                </c:pt>
                <c:pt idx="484">
                  <c:v>45202</c:v>
                </c:pt>
                <c:pt idx="485">
                  <c:v>45201</c:v>
                </c:pt>
                <c:pt idx="486">
                  <c:v>45198</c:v>
                </c:pt>
                <c:pt idx="487">
                  <c:v>45197</c:v>
                </c:pt>
                <c:pt idx="488">
                  <c:v>45196</c:v>
                </c:pt>
                <c:pt idx="489">
                  <c:v>45195</c:v>
                </c:pt>
                <c:pt idx="490">
                  <c:v>45194</c:v>
                </c:pt>
                <c:pt idx="491">
                  <c:v>45191</c:v>
                </c:pt>
                <c:pt idx="492">
                  <c:v>45190</c:v>
                </c:pt>
                <c:pt idx="493">
                  <c:v>45189</c:v>
                </c:pt>
                <c:pt idx="494">
                  <c:v>45188</c:v>
                </c:pt>
                <c:pt idx="495">
                  <c:v>45187</c:v>
                </c:pt>
                <c:pt idx="496">
                  <c:v>45184</c:v>
                </c:pt>
                <c:pt idx="497">
                  <c:v>45183</c:v>
                </c:pt>
                <c:pt idx="498">
                  <c:v>45182</c:v>
                </c:pt>
                <c:pt idx="499">
                  <c:v>45181</c:v>
                </c:pt>
                <c:pt idx="500">
                  <c:v>45180</c:v>
                </c:pt>
                <c:pt idx="501">
                  <c:v>45177</c:v>
                </c:pt>
                <c:pt idx="502">
                  <c:v>45176</c:v>
                </c:pt>
                <c:pt idx="503">
                  <c:v>45175</c:v>
                </c:pt>
                <c:pt idx="504">
                  <c:v>45174</c:v>
                </c:pt>
                <c:pt idx="505">
                  <c:v>45173</c:v>
                </c:pt>
                <c:pt idx="506">
                  <c:v>45170</c:v>
                </c:pt>
                <c:pt idx="507">
                  <c:v>45169</c:v>
                </c:pt>
                <c:pt idx="508">
                  <c:v>45168</c:v>
                </c:pt>
                <c:pt idx="509">
                  <c:v>45167</c:v>
                </c:pt>
                <c:pt idx="510">
                  <c:v>45166</c:v>
                </c:pt>
                <c:pt idx="511">
                  <c:v>45163</c:v>
                </c:pt>
                <c:pt idx="512">
                  <c:v>45162</c:v>
                </c:pt>
                <c:pt idx="513">
                  <c:v>45161</c:v>
                </c:pt>
                <c:pt idx="514">
                  <c:v>45160</c:v>
                </c:pt>
                <c:pt idx="515">
                  <c:v>45159</c:v>
                </c:pt>
                <c:pt idx="516">
                  <c:v>45156</c:v>
                </c:pt>
                <c:pt idx="517">
                  <c:v>45155</c:v>
                </c:pt>
                <c:pt idx="518">
                  <c:v>45154</c:v>
                </c:pt>
                <c:pt idx="519">
                  <c:v>45153</c:v>
                </c:pt>
                <c:pt idx="520">
                  <c:v>45152</c:v>
                </c:pt>
                <c:pt idx="521">
                  <c:v>45149</c:v>
                </c:pt>
                <c:pt idx="522">
                  <c:v>45148</c:v>
                </c:pt>
                <c:pt idx="523">
                  <c:v>45147</c:v>
                </c:pt>
                <c:pt idx="524">
                  <c:v>45146</c:v>
                </c:pt>
                <c:pt idx="525">
                  <c:v>45145</c:v>
                </c:pt>
                <c:pt idx="526">
                  <c:v>45142</c:v>
                </c:pt>
                <c:pt idx="527">
                  <c:v>45141</c:v>
                </c:pt>
                <c:pt idx="528">
                  <c:v>45140</c:v>
                </c:pt>
                <c:pt idx="529">
                  <c:v>45139</c:v>
                </c:pt>
                <c:pt idx="530">
                  <c:v>45138</c:v>
                </c:pt>
                <c:pt idx="531">
                  <c:v>45135</c:v>
                </c:pt>
                <c:pt idx="532">
                  <c:v>45134</c:v>
                </c:pt>
                <c:pt idx="533">
                  <c:v>45133</c:v>
                </c:pt>
                <c:pt idx="534">
                  <c:v>45132</c:v>
                </c:pt>
                <c:pt idx="535">
                  <c:v>45131</c:v>
                </c:pt>
                <c:pt idx="536">
                  <c:v>45128</c:v>
                </c:pt>
                <c:pt idx="537">
                  <c:v>45127</c:v>
                </c:pt>
                <c:pt idx="538">
                  <c:v>45126</c:v>
                </c:pt>
                <c:pt idx="539">
                  <c:v>45125</c:v>
                </c:pt>
                <c:pt idx="540">
                  <c:v>45124</c:v>
                </c:pt>
                <c:pt idx="541">
                  <c:v>45121</c:v>
                </c:pt>
                <c:pt idx="542">
                  <c:v>45120</c:v>
                </c:pt>
                <c:pt idx="543">
                  <c:v>45119</c:v>
                </c:pt>
                <c:pt idx="544">
                  <c:v>45118</c:v>
                </c:pt>
                <c:pt idx="545">
                  <c:v>45117</c:v>
                </c:pt>
                <c:pt idx="546">
                  <c:v>45114</c:v>
                </c:pt>
                <c:pt idx="547">
                  <c:v>45113</c:v>
                </c:pt>
                <c:pt idx="548">
                  <c:v>45112</c:v>
                </c:pt>
                <c:pt idx="549">
                  <c:v>45111</c:v>
                </c:pt>
                <c:pt idx="550">
                  <c:v>45110</c:v>
                </c:pt>
                <c:pt idx="551">
                  <c:v>45107</c:v>
                </c:pt>
                <c:pt idx="552">
                  <c:v>45106</c:v>
                </c:pt>
                <c:pt idx="553">
                  <c:v>45105</c:v>
                </c:pt>
                <c:pt idx="554">
                  <c:v>45104</c:v>
                </c:pt>
                <c:pt idx="555">
                  <c:v>45103</c:v>
                </c:pt>
                <c:pt idx="556">
                  <c:v>45100</c:v>
                </c:pt>
                <c:pt idx="557">
                  <c:v>45099</c:v>
                </c:pt>
                <c:pt idx="558">
                  <c:v>45098</c:v>
                </c:pt>
                <c:pt idx="559">
                  <c:v>45097</c:v>
                </c:pt>
                <c:pt idx="560">
                  <c:v>45096</c:v>
                </c:pt>
                <c:pt idx="561">
                  <c:v>45093</c:v>
                </c:pt>
                <c:pt idx="562">
                  <c:v>45092</c:v>
                </c:pt>
                <c:pt idx="563">
                  <c:v>45091</c:v>
                </c:pt>
                <c:pt idx="564">
                  <c:v>45090</c:v>
                </c:pt>
                <c:pt idx="565">
                  <c:v>45089</c:v>
                </c:pt>
                <c:pt idx="566">
                  <c:v>45086</c:v>
                </c:pt>
                <c:pt idx="567">
                  <c:v>45085</c:v>
                </c:pt>
                <c:pt idx="568">
                  <c:v>45084</c:v>
                </c:pt>
                <c:pt idx="569">
                  <c:v>45083</c:v>
                </c:pt>
                <c:pt idx="570">
                  <c:v>45082</c:v>
                </c:pt>
                <c:pt idx="571">
                  <c:v>45079</c:v>
                </c:pt>
                <c:pt idx="572">
                  <c:v>45078</c:v>
                </c:pt>
                <c:pt idx="573">
                  <c:v>45077</c:v>
                </c:pt>
                <c:pt idx="574">
                  <c:v>45076</c:v>
                </c:pt>
                <c:pt idx="575">
                  <c:v>45075</c:v>
                </c:pt>
                <c:pt idx="576">
                  <c:v>45072</c:v>
                </c:pt>
                <c:pt idx="577">
                  <c:v>45071</c:v>
                </c:pt>
                <c:pt idx="578">
                  <c:v>45070</c:v>
                </c:pt>
                <c:pt idx="579">
                  <c:v>45069</c:v>
                </c:pt>
                <c:pt idx="580">
                  <c:v>45068</c:v>
                </c:pt>
                <c:pt idx="581">
                  <c:v>45065</c:v>
                </c:pt>
                <c:pt idx="582">
                  <c:v>45064</c:v>
                </c:pt>
                <c:pt idx="583">
                  <c:v>45063</c:v>
                </c:pt>
                <c:pt idx="584">
                  <c:v>45062</c:v>
                </c:pt>
                <c:pt idx="585">
                  <c:v>45061</c:v>
                </c:pt>
                <c:pt idx="586">
                  <c:v>45058</c:v>
                </c:pt>
                <c:pt idx="587">
                  <c:v>45057</c:v>
                </c:pt>
                <c:pt idx="588">
                  <c:v>45056</c:v>
                </c:pt>
                <c:pt idx="589">
                  <c:v>45055</c:v>
                </c:pt>
                <c:pt idx="590">
                  <c:v>45054</c:v>
                </c:pt>
                <c:pt idx="591">
                  <c:v>45051</c:v>
                </c:pt>
                <c:pt idx="592">
                  <c:v>45050</c:v>
                </c:pt>
                <c:pt idx="593">
                  <c:v>45049</c:v>
                </c:pt>
                <c:pt idx="594">
                  <c:v>45048</c:v>
                </c:pt>
                <c:pt idx="595">
                  <c:v>45044</c:v>
                </c:pt>
                <c:pt idx="596">
                  <c:v>45043</c:v>
                </c:pt>
                <c:pt idx="597">
                  <c:v>45042</c:v>
                </c:pt>
                <c:pt idx="598">
                  <c:v>45041</c:v>
                </c:pt>
                <c:pt idx="599">
                  <c:v>45040</c:v>
                </c:pt>
                <c:pt idx="600">
                  <c:v>45037</c:v>
                </c:pt>
                <c:pt idx="601">
                  <c:v>45036</c:v>
                </c:pt>
                <c:pt idx="602">
                  <c:v>45035</c:v>
                </c:pt>
                <c:pt idx="603">
                  <c:v>45034</c:v>
                </c:pt>
                <c:pt idx="604">
                  <c:v>45033</c:v>
                </c:pt>
                <c:pt idx="605">
                  <c:v>45030</c:v>
                </c:pt>
                <c:pt idx="606">
                  <c:v>45029</c:v>
                </c:pt>
                <c:pt idx="607">
                  <c:v>45028</c:v>
                </c:pt>
                <c:pt idx="608">
                  <c:v>45027</c:v>
                </c:pt>
                <c:pt idx="609">
                  <c:v>45022</c:v>
                </c:pt>
                <c:pt idx="610">
                  <c:v>45021</c:v>
                </c:pt>
                <c:pt idx="611">
                  <c:v>45020</c:v>
                </c:pt>
                <c:pt idx="612">
                  <c:v>45019</c:v>
                </c:pt>
                <c:pt idx="613">
                  <c:v>45016</c:v>
                </c:pt>
                <c:pt idx="614">
                  <c:v>45015</c:v>
                </c:pt>
                <c:pt idx="615">
                  <c:v>45014</c:v>
                </c:pt>
                <c:pt idx="616">
                  <c:v>45013</c:v>
                </c:pt>
                <c:pt idx="617">
                  <c:v>45012</c:v>
                </c:pt>
                <c:pt idx="618">
                  <c:v>45009</c:v>
                </c:pt>
                <c:pt idx="619">
                  <c:v>45008</c:v>
                </c:pt>
                <c:pt idx="620">
                  <c:v>45007</c:v>
                </c:pt>
                <c:pt idx="621">
                  <c:v>45006</c:v>
                </c:pt>
                <c:pt idx="622">
                  <c:v>45005</c:v>
                </c:pt>
                <c:pt idx="623">
                  <c:v>45002</c:v>
                </c:pt>
                <c:pt idx="624">
                  <c:v>45001</c:v>
                </c:pt>
                <c:pt idx="625">
                  <c:v>45000</c:v>
                </c:pt>
                <c:pt idx="626">
                  <c:v>44999</c:v>
                </c:pt>
                <c:pt idx="627">
                  <c:v>44998</c:v>
                </c:pt>
                <c:pt idx="628">
                  <c:v>44995</c:v>
                </c:pt>
                <c:pt idx="629">
                  <c:v>44994</c:v>
                </c:pt>
                <c:pt idx="630">
                  <c:v>44993</c:v>
                </c:pt>
                <c:pt idx="631">
                  <c:v>44992</c:v>
                </c:pt>
                <c:pt idx="632">
                  <c:v>44991</c:v>
                </c:pt>
                <c:pt idx="633">
                  <c:v>44988</c:v>
                </c:pt>
                <c:pt idx="634">
                  <c:v>44987</c:v>
                </c:pt>
                <c:pt idx="635">
                  <c:v>44986</c:v>
                </c:pt>
                <c:pt idx="636">
                  <c:v>44985</c:v>
                </c:pt>
                <c:pt idx="637">
                  <c:v>44984</c:v>
                </c:pt>
                <c:pt idx="638">
                  <c:v>44981</c:v>
                </c:pt>
                <c:pt idx="639">
                  <c:v>44980</c:v>
                </c:pt>
                <c:pt idx="640">
                  <c:v>44979</c:v>
                </c:pt>
                <c:pt idx="641">
                  <c:v>44978</c:v>
                </c:pt>
                <c:pt idx="642">
                  <c:v>44977</c:v>
                </c:pt>
                <c:pt idx="643">
                  <c:v>44974</c:v>
                </c:pt>
                <c:pt idx="644">
                  <c:v>44973</c:v>
                </c:pt>
                <c:pt idx="645">
                  <c:v>44972</c:v>
                </c:pt>
                <c:pt idx="646">
                  <c:v>44971</c:v>
                </c:pt>
                <c:pt idx="647">
                  <c:v>44970</c:v>
                </c:pt>
                <c:pt idx="648">
                  <c:v>44967</c:v>
                </c:pt>
                <c:pt idx="649">
                  <c:v>44966</c:v>
                </c:pt>
                <c:pt idx="650">
                  <c:v>44965</c:v>
                </c:pt>
                <c:pt idx="651">
                  <c:v>44964</c:v>
                </c:pt>
                <c:pt idx="652">
                  <c:v>44963</c:v>
                </c:pt>
                <c:pt idx="653">
                  <c:v>44960</c:v>
                </c:pt>
                <c:pt idx="654">
                  <c:v>44959</c:v>
                </c:pt>
                <c:pt idx="655">
                  <c:v>44958</c:v>
                </c:pt>
                <c:pt idx="656">
                  <c:v>44957</c:v>
                </c:pt>
                <c:pt idx="657">
                  <c:v>44956</c:v>
                </c:pt>
                <c:pt idx="658">
                  <c:v>44953</c:v>
                </c:pt>
                <c:pt idx="659">
                  <c:v>44952</c:v>
                </c:pt>
                <c:pt idx="660">
                  <c:v>44951</c:v>
                </c:pt>
                <c:pt idx="661">
                  <c:v>44950</c:v>
                </c:pt>
                <c:pt idx="662">
                  <c:v>44949</c:v>
                </c:pt>
                <c:pt idx="663">
                  <c:v>44946</c:v>
                </c:pt>
                <c:pt idx="664">
                  <c:v>44945</c:v>
                </c:pt>
                <c:pt idx="665">
                  <c:v>44944</c:v>
                </c:pt>
                <c:pt idx="666">
                  <c:v>44943</c:v>
                </c:pt>
                <c:pt idx="667">
                  <c:v>44942</c:v>
                </c:pt>
                <c:pt idx="668">
                  <c:v>44939</c:v>
                </c:pt>
                <c:pt idx="669">
                  <c:v>44938</c:v>
                </c:pt>
                <c:pt idx="670">
                  <c:v>44937</c:v>
                </c:pt>
                <c:pt idx="671">
                  <c:v>44936</c:v>
                </c:pt>
                <c:pt idx="672">
                  <c:v>44935</c:v>
                </c:pt>
                <c:pt idx="673">
                  <c:v>44932</c:v>
                </c:pt>
                <c:pt idx="674">
                  <c:v>44931</c:v>
                </c:pt>
                <c:pt idx="675">
                  <c:v>44930</c:v>
                </c:pt>
                <c:pt idx="676">
                  <c:v>44929</c:v>
                </c:pt>
                <c:pt idx="677">
                  <c:v>44928</c:v>
                </c:pt>
                <c:pt idx="678">
                  <c:v>44925</c:v>
                </c:pt>
                <c:pt idx="679">
                  <c:v>44924</c:v>
                </c:pt>
                <c:pt idx="680">
                  <c:v>44923</c:v>
                </c:pt>
                <c:pt idx="681">
                  <c:v>44922</c:v>
                </c:pt>
                <c:pt idx="682">
                  <c:v>44918</c:v>
                </c:pt>
                <c:pt idx="683">
                  <c:v>44917</c:v>
                </c:pt>
                <c:pt idx="684">
                  <c:v>44916</c:v>
                </c:pt>
                <c:pt idx="685">
                  <c:v>44915</c:v>
                </c:pt>
                <c:pt idx="686">
                  <c:v>44914</c:v>
                </c:pt>
                <c:pt idx="687">
                  <c:v>44911</c:v>
                </c:pt>
                <c:pt idx="688">
                  <c:v>44910</c:v>
                </c:pt>
                <c:pt idx="689">
                  <c:v>44909</c:v>
                </c:pt>
                <c:pt idx="690">
                  <c:v>44908</c:v>
                </c:pt>
                <c:pt idx="691">
                  <c:v>44907</c:v>
                </c:pt>
                <c:pt idx="692">
                  <c:v>44904</c:v>
                </c:pt>
                <c:pt idx="693">
                  <c:v>44903</c:v>
                </c:pt>
                <c:pt idx="694">
                  <c:v>44902</c:v>
                </c:pt>
                <c:pt idx="695">
                  <c:v>44901</c:v>
                </c:pt>
                <c:pt idx="696">
                  <c:v>44900</c:v>
                </c:pt>
                <c:pt idx="697">
                  <c:v>44897</c:v>
                </c:pt>
                <c:pt idx="698">
                  <c:v>44896</c:v>
                </c:pt>
                <c:pt idx="699">
                  <c:v>44895</c:v>
                </c:pt>
                <c:pt idx="700">
                  <c:v>44894</c:v>
                </c:pt>
                <c:pt idx="701">
                  <c:v>44893</c:v>
                </c:pt>
                <c:pt idx="702">
                  <c:v>44890</c:v>
                </c:pt>
                <c:pt idx="703">
                  <c:v>44889</c:v>
                </c:pt>
                <c:pt idx="704">
                  <c:v>44888</c:v>
                </c:pt>
                <c:pt idx="705">
                  <c:v>44887</c:v>
                </c:pt>
                <c:pt idx="706">
                  <c:v>44886</c:v>
                </c:pt>
                <c:pt idx="707">
                  <c:v>44883</c:v>
                </c:pt>
                <c:pt idx="708">
                  <c:v>44882</c:v>
                </c:pt>
                <c:pt idx="709">
                  <c:v>44881</c:v>
                </c:pt>
                <c:pt idx="710">
                  <c:v>44880</c:v>
                </c:pt>
                <c:pt idx="711">
                  <c:v>44879</c:v>
                </c:pt>
                <c:pt idx="712">
                  <c:v>44876</c:v>
                </c:pt>
                <c:pt idx="713">
                  <c:v>44875</c:v>
                </c:pt>
                <c:pt idx="714">
                  <c:v>44874</c:v>
                </c:pt>
                <c:pt idx="715">
                  <c:v>44873</c:v>
                </c:pt>
                <c:pt idx="716">
                  <c:v>44872</c:v>
                </c:pt>
                <c:pt idx="717">
                  <c:v>44869</c:v>
                </c:pt>
                <c:pt idx="718">
                  <c:v>44868</c:v>
                </c:pt>
                <c:pt idx="719">
                  <c:v>44867</c:v>
                </c:pt>
                <c:pt idx="720">
                  <c:v>44866</c:v>
                </c:pt>
                <c:pt idx="721">
                  <c:v>44865</c:v>
                </c:pt>
                <c:pt idx="722">
                  <c:v>44862</c:v>
                </c:pt>
                <c:pt idx="723">
                  <c:v>44861</c:v>
                </c:pt>
                <c:pt idx="724">
                  <c:v>44859</c:v>
                </c:pt>
                <c:pt idx="725">
                  <c:v>44858</c:v>
                </c:pt>
                <c:pt idx="726">
                  <c:v>44855</c:v>
                </c:pt>
                <c:pt idx="727">
                  <c:v>44854</c:v>
                </c:pt>
                <c:pt idx="728">
                  <c:v>44853</c:v>
                </c:pt>
                <c:pt idx="729">
                  <c:v>44852</c:v>
                </c:pt>
                <c:pt idx="730">
                  <c:v>44851</c:v>
                </c:pt>
                <c:pt idx="731">
                  <c:v>44848</c:v>
                </c:pt>
                <c:pt idx="732">
                  <c:v>44847</c:v>
                </c:pt>
                <c:pt idx="733">
                  <c:v>44846</c:v>
                </c:pt>
                <c:pt idx="734">
                  <c:v>44845</c:v>
                </c:pt>
                <c:pt idx="735">
                  <c:v>44844</c:v>
                </c:pt>
                <c:pt idx="736">
                  <c:v>44841</c:v>
                </c:pt>
                <c:pt idx="737">
                  <c:v>44840</c:v>
                </c:pt>
                <c:pt idx="738">
                  <c:v>44839</c:v>
                </c:pt>
                <c:pt idx="739">
                  <c:v>44838</c:v>
                </c:pt>
                <c:pt idx="740">
                  <c:v>44837</c:v>
                </c:pt>
                <c:pt idx="741">
                  <c:v>44834</c:v>
                </c:pt>
                <c:pt idx="742">
                  <c:v>44833</c:v>
                </c:pt>
                <c:pt idx="743">
                  <c:v>44832</c:v>
                </c:pt>
                <c:pt idx="744">
                  <c:v>44831</c:v>
                </c:pt>
                <c:pt idx="745">
                  <c:v>44830</c:v>
                </c:pt>
                <c:pt idx="746">
                  <c:v>44827</c:v>
                </c:pt>
                <c:pt idx="747">
                  <c:v>44826</c:v>
                </c:pt>
                <c:pt idx="748">
                  <c:v>44825</c:v>
                </c:pt>
                <c:pt idx="749">
                  <c:v>44824</c:v>
                </c:pt>
                <c:pt idx="750">
                  <c:v>44823</c:v>
                </c:pt>
                <c:pt idx="751">
                  <c:v>44820</c:v>
                </c:pt>
                <c:pt idx="752">
                  <c:v>44819</c:v>
                </c:pt>
                <c:pt idx="753">
                  <c:v>44818</c:v>
                </c:pt>
                <c:pt idx="754">
                  <c:v>44817</c:v>
                </c:pt>
                <c:pt idx="755">
                  <c:v>44816</c:v>
                </c:pt>
                <c:pt idx="756">
                  <c:v>44813</c:v>
                </c:pt>
                <c:pt idx="757">
                  <c:v>44812</c:v>
                </c:pt>
                <c:pt idx="758">
                  <c:v>44811</c:v>
                </c:pt>
                <c:pt idx="759">
                  <c:v>44810</c:v>
                </c:pt>
                <c:pt idx="760">
                  <c:v>44809</c:v>
                </c:pt>
                <c:pt idx="761">
                  <c:v>44806</c:v>
                </c:pt>
                <c:pt idx="762">
                  <c:v>44805</c:v>
                </c:pt>
                <c:pt idx="763">
                  <c:v>44804</c:v>
                </c:pt>
                <c:pt idx="764">
                  <c:v>44803</c:v>
                </c:pt>
                <c:pt idx="765">
                  <c:v>44802</c:v>
                </c:pt>
                <c:pt idx="766">
                  <c:v>44799</c:v>
                </c:pt>
                <c:pt idx="767">
                  <c:v>44798</c:v>
                </c:pt>
                <c:pt idx="768">
                  <c:v>44797</c:v>
                </c:pt>
                <c:pt idx="769">
                  <c:v>44796</c:v>
                </c:pt>
                <c:pt idx="770">
                  <c:v>44795</c:v>
                </c:pt>
                <c:pt idx="771">
                  <c:v>44792</c:v>
                </c:pt>
                <c:pt idx="772">
                  <c:v>44791</c:v>
                </c:pt>
                <c:pt idx="773">
                  <c:v>44790</c:v>
                </c:pt>
                <c:pt idx="774">
                  <c:v>44789</c:v>
                </c:pt>
                <c:pt idx="775">
                  <c:v>44788</c:v>
                </c:pt>
                <c:pt idx="776">
                  <c:v>44785</c:v>
                </c:pt>
                <c:pt idx="777">
                  <c:v>44784</c:v>
                </c:pt>
                <c:pt idx="778">
                  <c:v>44783</c:v>
                </c:pt>
                <c:pt idx="779">
                  <c:v>44782</c:v>
                </c:pt>
                <c:pt idx="780">
                  <c:v>44781</c:v>
                </c:pt>
                <c:pt idx="781">
                  <c:v>44778</c:v>
                </c:pt>
                <c:pt idx="782">
                  <c:v>44777</c:v>
                </c:pt>
                <c:pt idx="783">
                  <c:v>44776</c:v>
                </c:pt>
                <c:pt idx="784">
                  <c:v>44775</c:v>
                </c:pt>
                <c:pt idx="785">
                  <c:v>44774</c:v>
                </c:pt>
                <c:pt idx="786">
                  <c:v>44771</c:v>
                </c:pt>
                <c:pt idx="787">
                  <c:v>44770</c:v>
                </c:pt>
                <c:pt idx="788">
                  <c:v>44769</c:v>
                </c:pt>
                <c:pt idx="789">
                  <c:v>44768</c:v>
                </c:pt>
                <c:pt idx="790">
                  <c:v>44767</c:v>
                </c:pt>
                <c:pt idx="791">
                  <c:v>44764</c:v>
                </c:pt>
                <c:pt idx="792">
                  <c:v>44763</c:v>
                </c:pt>
                <c:pt idx="793">
                  <c:v>44762</c:v>
                </c:pt>
                <c:pt idx="794">
                  <c:v>44761</c:v>
                </c:pt>
                <c:pt idx="795">
                  <c:v>44760</c:v>
                </c:pt>
                <c:pt idx="796">
                  <c:v>44757</c:v>
                </c:pt>
                <c:pt idx="797">
                  <c:v>44756</c:v>
                </c:pt>
                <c:pt idx="798">
                  <c:v>44755</c:v>
                </c:pt>
                <c:pt idx="799">
                  <c:v>44754</c:v>
                </c:pt>
                <c:pt idx="800">
                  <c:v>44753</c:v>
                </c:pt>
                <c:pt idx="801">
                  <c:v>44750</c:v>
                </c:pt>
                <c:pt idx="802">
                  <c:v>44749</c:v>
                </c:pt>
                <c:pt idx="803">
                  <c:v>44748</c:v>
                </c:pt>
                <c:pt idx="804">
                  <c:v>44747</c:v>
                </c:pt>
                <c:pt idx="805">
                  <c:v>44746</c:v>
                </c:pt>
                <c:pt idx="806">
                  <c:v>44743</c:v>
                </c:pt>
                <c:pt idx="807">
                  <c:v>44742</c:v>
                </c:pt>
                <c:pt idx="808">
                  <c:v>44741</c:v>
                </c:pt>
                <c:pt idx="809">
                  <c:v>44740</c:v>
                </c:pt>
                <c:pt idx="810">
                  <c:v>44739</c:v>
                </c:pt>
                <c:pt idx="811">
                  <c:v>44736</c:v>
                </c:pt>
                <c:pt idx="812">
                  <c:v>44735</c:v>
                </c:pt>
                <c:pt idx="813">
                  <c:v>44734</c:v>
                </c:pt>
                <c:pt idx="814">
                  <c:v>44733</c:v>
                </c:pt>
                <c:pt idx="815">
                  <c:v>44732</c:v>
                </c:pt>
                <c:pt idx="816">
                  <c:v>44729</c:v>
                </c:pt>
                <c:pt idx="817">
                  <c:v>44728</c:v>
                </c:pt>
                <c:pt idx="818">
                  <c:v>44727</c:v>
                </c:pt>
                <c:pt idx="819">
                  <c:v>44726</c:v>
                </c:pt>
                <c:pt idx="820">
                  <c:v>44725</c:v>
                </c:pt>
                <c:pt idx="821">
                  <c:v>44722</c:v>
                </c:pt>
                <c:pt idx="822">
                  <c:v>44721</c:v>
                </c:pt>
                <c:pt idx="823">
                  <c:v>44720</c:v>
                </c:pt>
                <c:pt idx="824">
                  <c:v>44719</c:v>
                </c:pt>
                <c:pt idx="825">
                  <c:v>44715</c:v>
                </c:pt>
                <c:pt idx="826">
                  <c:v>44714</c:v>
                </c:pt>
                <c:pt idx="827">
                  <c:v>44713</c:v>
                </c:pt>
                <c:pt idx="828">
                  <c:v>44712</c:v>
                </c:pt>
                <c:pt idx="829">
                  <c:v>44711</c:v>
                </c:pt>
                <c:pt idx="830">
                  <c:v>44708</c:v>
                </c:pt>
                <c:pt idx="831">
                  <c:v>44707</c:v>
                </c:pt>
                <c:pt idx="832">
                  <c:v>44706</c:v>
                </c:pt>
                <c:pt idx="833">
                  <c:v>44705</c:v>
                </c:pt>
                <c:pt idx="834">
                  <c:v>44704</c:v>
                </c:pt>
                <c:pt idx="835">
                  <c:v>44701</c:v>
                </c:pt>
                <c:pt idx="836">
                  <c:v>44700</c:v>
                </c:pt>
                <c:pt idx="837">
                  <c:v>44699</c:v>
                </c:pt>
                <c:pt idx="838">
                  <c:v>44698</c:v>
                </c:pt>
                <c:pt idx="839">
                  <c:v>44697</c:v>
                </c:pt>
                <c:pt idx="840">
                  <c:v>44694</c:v>
                </c:pt>
                <c:pt idx="841">
                  <c:v>44693</c:v>
                </c:pt>
                <c:pt idx="842">
                  <c:v>44692</c:v>
                </c:pt>
                <c:pt idx="843">
                  <c:v>44691</c:v>
                </c:pt>
                <c:pt idx="844">
                  <c:v>44690</c:v>
                </c:pt>
                <c:pt idx="845">
                  <c:v>44687</c:v>
                </c:pt>
                <c:pt idx="846">
                  <c:v>44686</c:v>
                </c:pt>
                <c:pt idx="847">
                  <c:v>44685</c:v>
                </c:pt>
                <c:pt idx="848">
                  <c:v>44684</c:v>
                </c:pt>
                <c:pt idx="849">
                  <c:v>44683</c:v>
                </c:pt>
                <c:pt idx="850">
                  <c:v>44680</c:v>
                </c:pt>
                <c:pt idx="851">
                  <c:v>44679</c:v>
                </c:pt>
                <c:pt idx="852">
                  <c:v>44678</c:v>
                </c:pt>
                <c:pt idx="853">
                  <c:v>44677</c:v>
                </c:pt>
                <c:pt idx="854">
                  <c:v>44676</c:v>
                </c:pt>
                <c:pt idx="855">
                  <c:v>44673</c:v>
                </c:pt>
                <c:pt idx="856">
                  <c:v>44672</c:v>
                </c:pt>
                <c:pt idx="857">
                  <c:v>44671</c:v>
                </c:pt>
                <c:pt idx="858">
                  <c:v>44670</c:v>
                </c:pt>
                <c:pt idx="859">
                  <c:v>44665</c:v>
                </c:pt>
                <c:pt idx="860">
                  <c:v>44664</c:v>
                </c:pt>
                <c:pt idx="861">
                  <c:v>44663</c:v>
                </c:pt>
                <c:pt idx="862">
                  <c:v>44662</c:v>
                </c:pt>
                <c:pt idx="863">
                  <c:v>44659</c:v>
                </c:pt>
                <c:pt idx="864">
                  <c:v>44658</c:v>
                </c:pt>
                <c:pt idx="865">
                  <c:v>44657</c:v>
                </c:pt>
                <c:pt idx="866">
                  <c:v>44656</c:v>
                </c:pt>
                <c:pt idx="867">
                  <c:v>44655</c:v>
                </c:pt>
                <c:pt idx="868">
                  <c:v>44652</c:v>
                </c:pt>
                <c:pt idx="869">
                  <c:v>44651</c:v>
                </c:pt>
                <c:pt idx="870">
                  <c:v>44650</c:v>
                </c:pt>
                <c:pt idx="871">
                  <c:v>44649</c:v>
                </c:pt>
                <c:pt idx="872">
                  <c:v>44648</c:v>
                </c:pt>
                <c:pt idx="873">
                  <c:v>44645</c:v>
                </c:pt>
                <c:pt idx="874">
                  <c:v>44644</c:v>
                </c:pt>
                <c:pt idx="875">
                  <c:v>44643</c:v>
                </c:pt>
                <c:pt idx="876">
                  <c:v>44642</c:v>
                </c:pt>
                <c:pt idx="877">
                  <c:v>44641</c:v>
                </c:pt>
                <c:pt idx="878">
                  <c:v>44638</c:v>
                </c:pt>
                <c:pt idx="879">
                  <c:v>44637</c:v>
                </c:pt>
                <c:pt idx="880">
                  <c:v>44636</c:v>
                </c:pt>
                <c:pt idx="881">
                  <c:v>44635</c:v>
                </c:pt>
                <c:pt idx="882">
                  <c:v>44634</c:v>
                </c:pt>
                <c:pt idx="883">
                  <c:v>44631</c:v>
                </c:pt>
                <c:pt idx="884">
                  <c:v>44630</c:v>
                </c:pt>
                <c:pt idx="885">
                  <c:v>44629</c:v>
                </c:pt>
                <c:pt idx="886">
                  <c:v>44628</c:v>
                </c:pt>
                <c:pt idx="887">
                  <c:v>44627</c:v>
                </c:pt>
                <c:pt idx="888">
                  <c:v>44624</c:v>
                </c:pt>
                <c:pt idx="889">
                  <c:v>44623</c:v>
                </c:pt>
                <c:pt idx="890">
                  <c:v>44622</c:v>
                </c:pt>
                <c:pt idx="891">
                  <c:v>44621</c:v>
                </c:pt>
                <c:pt idx="892">
                  <c:v>44620</c:v>
                </c:pt>
                <c:pt idx="893">
                  <c:v>44617</c:v>
                </c:pt>
                <c:pt idx="894">
                  <c:v>44616</c:v>
                </c:pt>
                <c:pt idx="895">
                  <c:v>44615</c:v>
                </c:pt>
                <c:pt idx="896">
                  <c:v>44614</c:v>
                </c:pt>
                <c:pt idx="897">
                  <c:v>44613</c:v>
                </c:pt>
                <c:pt idx="898">
                  <c:v>44610</c:v>
                </c:pt>
                <c:pt idx="899">
                  <c:v>44609</c:v>
                </c:pt>
                <c:pt idx="900">
                  <c:v>44608</c:v>
                </c:pt>
                <c:pt idx="901">
                  <c:v>44607</c:v>
                </c:pt>
                <c:pt idx="902">
                  <c:v>44606</c:v>
                </c:pt>
                <c:pt idx="903">
                  <c:v>44603</c:v>
                </c:pt>
                <c:pt idx="904">
                  <c:v>44602</c:v>
                </c:pt>
                <c:pt idx="905">
                  <c:v>44601</c:v>
                </c:pt>
                <c:pt idx="906">
                  <c:v>44600</c:v>
                </c:pt>
                <c:pt idx="907">
                  <c:v>44599</c:v>
                </c:pt>
                <c:pt idx="908">
                  <c:v>44596</c:v>
                </c:pt>
                <c:pt idx="909">
                  <c:v>44595</c:v>
                </c:pt>
                <c:pt idx="910">
                  <c:v>44594</c:v>
                </c:pt>
                <c:pt idx="911">
                  <c:v>44593</c:v>
                </c:pt>
                <c:pt idx="912">
                  <c:v>44592</c:v>
                </c:pt>
                <c:pt idx="913">
                  <c:v>44589</c:v>
                </c:pt>
                <c:pt idx="914">
                  <c:v>44588</c:v>
                </c:pt>
                <c:pt idx="915">
                  <c:v>44587</c:v>
                </c:pt>
                <c:pt idx="916">
                  <c:v>44586</c:v>
                </c:pt>
                <c:pt idx="917">
                  <c:v>44585</c:v>
                </c:pt>
                <c:pt idx="918">
                  <c:v>44582</c:v>
                </c:pt>
                <c:pt idx="919">
                  <c:v>44581</c:v>
                </c:pt>
                <c:pt idx="920">
                  <c:v>44580</c:v>
                </c:pt>
                <c:pt idx="921">
                  <c:v>44579</c:v>
                </c:pt>
                <c:pt idx="922">
                  <c:v>44578</c:v>
                </c:pt>
                <c:pt idx="923">
                  <c:v>44575</c:v>
                </c:pt>
                <c:pt idx="924">
                  <c:v>44574</c:v>
                </c:pt>
                <c:pt idx="925">
                  <c:v>44573</c:v>
                </c:pt>
                <c:pt idx="926">
                  <c:v>44572</c:v>
                </c:pt>
                <c:pt idx="927">
                  <c:v>44571</c:v>
                </c:pt>
                <c:pt idx="928">
                  <c:v>44568</c:v>
                </c:pt>
                <c:pt idx="929">
                  <c:v>44567</c:v>
                </c:pt>
                <c:pt idx="930">
                  <c:v>44566</c:v>
                </c:pt>
                <c:pt idx="931">
                  <c:v>44565</c:v>
                </c:pt>
                <c:pt idx="932">
                  <c:v>44564</c:v>
                </c:pt>
                <c:pt idx="933">
                  <c:v>44560</c:v>
                </c:pt>
                <c:pt idx="934">
                  <c:v>44559</c:v>
                </c:pt>
                <c:pt idx="935">
                  <c:v>44558</c:v>
                </c:pt>
                <c:pt idx="936">
                  <c:v>44557</c:v>
                </c:pt>
                <c:pt idx="937">
                  <c:v>44553</c:v>
                </c:pt>
                <c:pt idx="938">
                  <c:v>44552</c:v>
                </c:pt>
                <c:pt idx="939">
                  <c:v>44551</c:v>
                </c:pt>
                <c:pt idx="940">
                  <c:v>44550</c:v>
                </c:pt>
                <c:pt idx="941">
                  <c:v>44547</c:v>
                </c:pt>
                <c:pt idx="942">
                  <c:v>44546</c:v>
                </c:pt>
                <c:pt idx="943">
                  <c:v>44545</c:v>
                </c:pt>
                <c:pt idx="944">
                  <c:v>44544</c:v>
                </c:pt>
                <c:pt idx="945">
                  <c:v>44543</c:v>
                </c:pt>
                <c:pt idx="946">
                  <c:v>44540</c:v>
                </c:pt>
                <c:pt idx="947">
                  <c:v>44539</c:v>
                </c:pt>
                <c:pt idx="948">
                  <c:v>44538</c:v>
                </c:pt>
                <c:pt idx="949">
                  <c:v>44537</c:v>
                </c:pt>
                <c:pt idx="950">
                  <c:v>44536</c:v>
                </c:pt>
                <c:pt idx="951">
                  <c:v>44533</c:v>
                </c:pt>
                <c:pt idx="952">
                  <c:v>44532</c:v>
                </c:pt>
                <c:pt idx="953">
                  <c:v>44531</c:v>
                </c:pt>
                <c:pt idx="954">
                  <c:v>44530</c:v>
                </c:pt>
                <c:pt idx="955">
                  <c:v>44529</c:v>
                </c:pt>
                <c:pt idx="956">
                  <c:v>44526</c:v>
                </c:pt>
                <c:pt idx="957">
                  <c:v>44525</c:v>
                </c:pt>
                <c:pt idx="958">
                  <c:v>44524</c:v>
                </c:pt>
                <c:pt idx="959">
                  <c:v>44523</c:v>
                </c:pt>
                <c:pt idx="960">
                  <c:v>44522</c:v>
                </c:pt>
                <c:pt idx="961">
                  <c:v>44519</c:v>
                </c:pt>
                <c:pt idx="962">
                  <c:v>44518</c:v>
                </c:pt>
                <c:pt idx="963">
                  <c:v>44517</c:v>
                </c:pt>
                <c:pt idx="964">
                  <c:v>44516</c:v>
                </c:pt>
                <c:pt idx="965">
                  <c:v>44515</c:v>
                </c:pt>
                <c:pt idx="966">
                  <c:v>44512</c:v>
                </c:pt>
                <c:pt idx="967">
                  <c:v>44511</c:v>
                </c:pt>
                <c:pt idx="968">
                  <c:v>44510</c:v>
                </c:pt>
                <c:pt idx="969">
                  <c:v>44509</c:v>
                </c:pt>
                <c:pt idx="970">
                  <c:v>44508</c:v>
                </c:pt>
                <c:pt idx="971">
                  <c:v>44505</c:v>
                </c:pt>
                <c:pt idx="972">
                  <c:v>44504</c:v>
                </c:pt>
                <c:pt idx="973">
                  <c:v>44503</c:v>
                </c:pt>
                <c:pt idx="974">
                  <c:v>44502</c:v>
                </c:pt>
                <c:pt idx="975">
                  <c:v>44501</c:v>
                </c:pt>
                <c:pt idx="976">
                  <c:v>44498</c:v>
                </c:pt>
                <c:pt idx="977">
                  <c:v>44497</c:v>
                </c:pt>
                <c:pt idx="978">
                  <c:v>44496</c:v>
                </c:pt>
                <c:pt idx="979">
                  <c:v>44494</c:v>
                </c:pt>
                <c:pt idx="980">
                  <c:v>44491</c:v>
                </c:pt>
                <c:pt idx="981">
                  <c:v>44490</c:v>
                </c:pt>
                <c:pt idx="982">
                  <c:v>44489</c:v>
                </c:pt>
                <c:pt idx="983">
                  <c:v>44488</c:v>
                </c:pt>
                <c:pt idx="984">
                  <c:v>44487</c:v>
                </c:pt>
                <c:pt idx="985">
                  <c:v>44484</c:v>
                </c:pt>
                <c:pt idx="986">
                  <c:v>44483</c:v>
                </c:pt>
                <c:pt idx="987">
                  <c:v>44482</c:v>
                </c:pt>
                <c:pt idx="988">
                  <c:v>44481</c:v>
                </c:pt>
                <c:pt idx="989">
                  <c:v>44480</c:v>
                </c:pt>
                <c:pt idx="990">
                  <c:v>44477</c:v>
                </c:pt>
                <c:pt idx="991">
                  <c:v>44476</c:v>
                </c:pt>
                <c:pt idx="992">
                  <c:v>44475</c:v>
                </c:pt>
                <c:pt idx="993">
                  <c:v>44474</c:v>
                </c:pt>
                <c:pt idx="994">
                  <c:v>44473</c:v>
                </c:pt>
                <c:pt idx="995">
                  <c:v>44470</c:v>
                </c:pt>
                <c:pt idx="996">
                  <c:v>44469</c:v>
                </c:pt>
                <c:pt idx="997">
                  <c:v>44468</c:v>
                </c:pt>
                <c:pt idx="998">
                  <c:v>44467</c:v>
                </c:pt>
                <c:pt idx="999">
                  <c:v>44466</c:v>
                </c:pt>
                <c:pt idx="1000">
                  <c:v>44463</c:v>
                </c:pt>
                <c:pt idx="1001">
                  <c:v>44462</c:v>
                </c:pt>
                <c:pt idx="1002">
                  <c:v>44461</c:v>
                </c:pt>
                <c:pt idx="1003">
                  <c:v>44460</c:v>
                </c:pt>
                <c:pt idx="1004">
                  <c:v>44459</c:v>
                </c:pt>
                <c:pt idx="1005">
                  <c:v>44456</c:v>
                </c:pt>
                <c:pt idx="1006">
                  <c:v>44455</c:v>
                </c:pt>
                <c:pt idx="1007">
                  <c:v>44454</c:v>
                </c:pt>
                <c:pt idx="1008">
                  <c:v>44453</c:v>
                </c:pt>
                <c:pt idx="1009">
                  <c:v>44452</c:v>
                </c:pt>
                <c:pt idx="1010">
                  <c:v>44449</c:v>
                </c:pt>
                <c:pt idx="1011">
                  <c:v>44448</c:v>
                </c:pt>
                <c:pt idx="1012">
                  <c:v>44447</c:v>
                </c:pt>
                <c:pt idx="1013">
                  <c:v>44446</c:v>
                </c:pt>
                <c:pt idx="1014">
                  <c:v>44445</c:v>
                </c:pt>
                <c:pt idx="1015">
                  <c:v>44442</c:v>
                </c:pt>
                <c:pt idx="1016">
                  <c:v>44441</c:v>
                </c:pt>
                <c:pt idx="1017">
                  <c:v>44440</c:v>
                </c:pt>
                <c:pt idx="1018">
                  <c:v>44439</c:v>
                </c:pt>
                <c:pt idx="1019">
                  <c:v>44438</c:v>
                </c:pt>
                <c:pt idx="1020">
                  <c:v>44435</c:v>
                </c:pt>
                <c:pt idx="1021">
                  <c:v>44434</c:v>
                </c:pt>
                <c:pt idx="1022">
                  <c:v>44433</c:v>
                </c:pt>
                <c:pt idx="1023">
                  <c:v>44432</c:v>
                </c:pt>
                <c:pt idx="1024">
                  <c:v>44431</c:v>
                </c:pt>
                <c:pt idx="1025">
                  <c:v>44428</c:v>
                </c:pt>
                <c:pt idx="1026">
                  <c:v>44427</c:v>
                </c:pt>
                <c:pt idx="1027">
                  <c:v>44426</c:v>
                </c:pt>
                <c:pt idx="1028">
                  <c:v>44425</c:v>
                </c:pt>
                <c:pt idx="1029">
                  <c:v>44424</c:v>
                </c:pt>
                <c:pt idx="1030">
                  <c:v>44421</c:v>
                </c:pt>
                <c:pt idx="1031">
                  <c:v>44420</c:v>
                </c:pt>
                <c:pt idx="1032">
                  <c:v>44419</c:v>
                </c:pt>
                <c:pt idx="1033">
                  <c:v>44418</c:v>
                </c:pt>
                <c:pt idx="1034">
                  <c:v>44417</c:v>
                </c:pt>
                <c:pt idx="1035">
                  <c:v>44414</c:v>
                </c:pt>
                <c:pt idx="1036">
                  <c:v>44413</c:v>
                </c:pt>
                <c:pt idx="1037">
                  <c:v>44412</c:v>
                </c:pt>
                <c:pt idx="1038">
                  <c:v>44411</c:v>
                </c:pt>
                <c:pt idx="1039">
                  <c:v>44410</c:v>
                </c:pt>
                <c:pt idx="1040">
                  <c:v>44407</c:v>
                </c:pt>
                <c:pt idx="1041">
                  <c:v>44406</c:v>
                </c:pt>
                <c:pt idx="1042">
                  <c:v>44405</c:v>
                </c:pt>
                <c:pt idx="1043">
                  <c:v>44404</c:v>
                </c:pt>
                <c:pt idx="1044">
                  <c:v>44403</c:v>
                </c:pt>
                <c:pt idx="1045">
                  <c:v>44400</c:v>
                </c:pt>
                <c:pt idx="1046">
                  <c:v>44399</c:v>
                </c:pt>
                <c:pt idx="1047">
                  <c:v>44398</c:v>
                </c:pt>
                <c:pt idx="1048">
                  <c:v>44397</c:v>
                </c:pt>
                <c:pt idx="1049">
                  <c:v>44396</c:v>
                </c:pt>
                <c:pt idx="1050">
                  <c:v>44393</c:v>
                </c:pt>
                <c:pt idx="1051">
                  <c:v>44392</c:v>
                </c:pt>
                <c:pt idx="1052">
                  <c:v>44391</c:v>
                </c:pt>
                <c:pt idx="1053">
                  <c:v>44390</c:v>
                </c:pt>
                <c:pt idx="1054">
                  <c:v>44389</c:v>
                </c:pt>
                <c:pt idx="1055">
                  <c:v>44386</c:v>
                </c:pt>
                <c:pt idx="1056">
                  <c:v>44385</c:v>
                </c:pt>
                <c:pt idx="1057">
                  <c:v>44384</c:v>
                </c:pt>
                <c:pt idx="1058">
                  <c:v>44383</c:v>
                </c:pt>
                <c:pt idx="1059">
                  <c:v>44382</c:v>
                </c:pt>
                <c:pt idx="1060">
                  <c:v>44379</c:v>
                </c:pt>
                <c:pt idx="1061">
                  <c:v>44378</c:v>
                </c:pt>
                <c:pt idx="1062">
                  <c:v>44377</c:v>
                </c:pt>
                <c:pt idx="1063">
                  <c:v>44376</c:v>
                </c:pt>
                <c:pt idx="1064">
                  <c:v>44375</c:v>
                </c:pt>
                <c:pt idx="1065">
                  <c:v>44372</c:v>
                </c:pt>
                <c:pt idx="1066">
                  <c:v>44371</c:v>
                </c:pt>
                <c:pt idx="1067">
                  <c:v>44370</c:v>
                </c:pt>
                <c:pt idx="1068">
                  <c:v>44369</c:v>
                </c:pt>
                <c:pt idx="1069">
                  <c:v>44368</c:v>
                </c:pt>
                <c:pt idx="1070">
                  <c:v>44365</c:v>
                </c:pt>
                <c:pt idx="1071">
                  <c:v>44364</c:v>
                </c:pt>
                <c:pt idx="1072">
                  <c:v>44363</c:v>
                </c:pt>
                <c:pt idx="1073">
                  <c:v>44362</c:v>
                </c:pt>
                <c:pt idx="1074">
                  <c:v>44361</c:v>
                </c:pt>
                <c:pt idx="1075">
                  <c:v>44358</c:v>
                </c:pt>
                <c:pt idx="1076">
                  <c:v>44357</c:v>
                </c:pt>
                <c:pt idx="1077">
                  <c:v>44356</c:v>
                </c:pt>
                <c:pt idx="1078">
                  <c:v>44355</c:v>
                </c:pt>
                <c:pt idx="1079">
                  <c:v>44354</c:v>
                </c:pt>
                <c:pt idx="1080">
                  <c:v>44351</c:v>
                </c:pt>
                <c:pt idx="1081">
                  <c:v>44350</c:v>
                </c:pt>
                <c:pt idx="1082">
                  <c:v>44349</c:v>
                </c:pt>
                <c:pt idx="1083">
                  <c:v>44348</c:v>
                </c:pt>
                <c:pt idx="1084">
                  <c:v>44347</c:v>
                </c:pt>
                <c:pt idx="1085">
                  <c:v>44344</c:v>
                </c:pt>
                <c:pt idx="1086">
                  <c:v>44343</c:v>
                </c:pt>
                <c:pt idx="1087">
                  <c:v>44342</c:v>
                </c:pt>
                <c:pt idx="1088">
                  <c:v>44341</c:v>
                </c:pt>
                <c:pt idx="1089">
                  <c:v>44337</c:v>
                </c:pt>
                <c:pt idx="1090">
                  <c:v>44336</c:v>
                </c:pt>
                <c:pt idx="1091">
                  <c:v>44335</c:v>
                </c:pt>
                <c:pt idx="1092">
                  <c:v>44334</c:v>
                </c:pt>
                <c:pt idx="1093">
                  <c:v>44333</c:v>
                </c:pt>
                <c:pt idx="1094">
                  <c:v>44330</c:v>
                </c:pt>
                <c:pt idx="1095">
                  <c:v>44329</c:v>
                </c:pt>
                <c:pt idx="1096">
                  <c:v>44328</c:v>
                </c:pt>
                <c:pt idx="1097">
                  <c:v>44327</c:v>
                </c:pt>
                <c:pt idx="1098">
                  <c:v>44326</c:v>
                </c:pt>
                <c:pt idx="1099">
                  <c:v>44323</c:v>
                </c:pt>
                <c:pt idx="1100">
                  <c:v>44322</c:v>
                </c:pt>
                <c:pt idx="1101">
                  <c:v>44321</c:v>
                </c:pt>
                <c:pt idx="1102">
                  <c:v>44320</c:v>
                </c:pt>
                <c:pt idx="1103">
                  <c:v>44319</c:v>
                </c:pt>
                <c:pt idx="1104">
                  <c:v>44316</c:v>
                </c:pt>
                <c:pt idx="1105">
                  <c:v>44315</c:v>
                </c:pt>
                <c:pt idx="1106">
                  <c:v>44314</c:v>
                </c:pt>
                <c:pt idx="1107">
                  <c:v>44313</c:v>
                </c:pt>
                <c:pt idx="1108">
                  <c:v>44312</c:v>
                </c:pt>
                <c:pt idx="1109">
                  <c:v>44309</c:v>
                </c:pt>
                <c:pt idx="1110">
                  <c:v>44308</c:v>
                </c:pt>
                <c:pt idx="1111">
                  <c:v>44307</c:v>
                </c:pt>
                <c:pt idx="1112">
                  <c:v>44306</c:v>
                </c:pt>
                <c:pt idx="1113">
                  <c:v>44305</c:v>
                </c:pt>
                <c:pt idx="1114">
                  <c:v>44302</c:v>
                </c:pt>
                <c:pt idx="1115">
                  <c:v>44301</c:v>
                </c:pt>
                <c:pt idx="1116">
                  <c:v>44300</c:v>
                </c:pt>
                <c:pt idx="1117">
                  <c:v>44299</c:v>
                </c:pt>
                <c:pt idx="1118">
                  <c:v>44298</c:v>
                </c:pt>
                <c:pt idx="1119">
                  <c:v>44295</c:v>
                </c:pt>
                <c:pt idx="1120">
                  <c:v>44294</c:v>
                </c:pt>
                <c:pt idx="1121">
                  <c:v>44293</c:v>
                </c:pt>
                <c:pt idx="1122">
                  <c:v>44292</c:v>
                </c:pt>
                <c:pt idx="1123">
                  <c:v>44287</c:v>
                </c:pt>
                <c:pt idx="1124">
                  <c:v>44286</c:v>
                </c:pt>
                <c:pt idx="1125">
                  <c:v>44285</c:v>
                </c:pt>
                <c:pt idx="1126">
                  <c:v>44284</c:v>
                </c:pt>
                <c:pt idx="1127">
                  <c:v>44281</c:v>
                </c:pt>
                <c:pt idx="1128">
                  <c:v>44280</c:v>
                </c:pt>
                <c:pt idx="1129">
                  <c:v>44279</c:v>
                </c:pt>
                <c:pt idx="1130">
                  <c:v>44278</c:v>
                </c:pt>
                <c:pt idx="1131">
                  <c:v>44277</c:v>
                </c:pt>
                <c:pt idx="1132">
                  <c:v>44274</c:v>
                </c:pt>
                <c:pt idx="1133">
                  <c:v>44273</c:v>
                </c:pt>
                <c:pt idx="1134">
                  <c:v>44272</c:v>
                </c:pt>
                <c:pt idx="1135">
                  <c:v>44271</c:v>
                </c:pt>
                <c:pt idx="1136">
                  <c:v>44270</c:v>
                </c:pt>
                <c:pt idx="1137">
                  <c:v>44267</c:v>
                </c:pt>
                <c:pt idx="1138">
                  <c:v>44266</c:v>
                </c:pt>
                <c:pt idx="1139">
                  <c:v>44265</c:v>
                </c:pt>
                <c:pt idx="1140">
                  <c:v>44264</c:v>
                </c:pt>
                <c:pt idx="1141">
                  <c:v>44263</c:v>
                </c:pt>
                <c:pt idx="1142">
                  <c:v>44260</c:v>
                </c:pt>
                <c:pt idx="1143">
                  <c:v>44259</c:v>
                </c:pt>
                <c:pt idx="1144">
                  <c:v>44258</c:v>
                </c:pt>
                <c:pt idx="1145">
                  <c:v>44257</c:v>
                </c:pt>
                <c:pt idx="1146">
                  <c:v>44256</c:v>
                </c:pt>
                <c:pt idx="1147">
                  <c:v>44253</c:v>
                </c:pt>
                <c:pt idx="1148">
                  <c:v>44252</c:v>
                </c:pt>
                <c:pt idx="1149">
                  <c:v>44251</c:v>
                </c:pt>
                <c:pt idx="1150">
                  <c:v>44250</c:v>
                </c:pt>
                <c:pt idx="1151">
                  <c:v>44249</c:v>
                </c:pt>
                <c:pt idx="1152">
                  <c:v>44246</c:v>
                </c:pt>
                <c:pt idx="1153">
                  <c:v>44245</c:v>
                </c:pt>
                <c:pt idx="1154">
                  <c:v>44244</c:v>
                </c:pt>
                <c:pt idx="1155">
                  <c:v>44243</c:v>
                </c:pt>
                <c:pt idx="1156">
                  <c:v>44242</c:v>
                </c:pt>
                <c:pt idx="1157">
                  <c:v>44239</c:v>
                </c:pt>
                <c:pt idx="1158">
                  <c:v>44238</c:v>
                </c:pt>
                <c:pt idx="1159">
                  <c:v>44237</c:v>
                </c:pt>
                <c:pt idx="1160">
                  <c:v>44236</c:v>
                </c:pt>
                <c:pt idx="1161">
                  <c:v>44235</c:v>
                </c:pt>
                <c:pt idx="1162">
                  <c:v>44232</c:v>
                </c:pt>
                <c:pt idx="1163">
                  <c:v>44231</c:v>
                </c:pt>
                <c:pt idx="1164">
                  <c:v>44230</c:v>
                </c:pt>
                <c:pt idx="1165">
                  <c:v>44229</c:v>
                </c:pt>
                <c:pt idx="1166">
                  <c:v>44228</c:v>
                </c:pt>
                <c:pt idx="1167">
                  <c:v>44225</c:v>
                </c:pt>
                <c:pt idx="1168">
                  <c:v>44224</c:v>
                </c:pt>
                <c:pt idx="1169">
                  <c:v>44223</c:v>
                </c:pt>
                <c:pt idx="1170">
                  <c:v>44222</c:v>
                </c:pt>
                <c:pt idx="1171">
                  <c:v>44221</c:v>
                </c:pt>
                <c:pt idx="1172">
                  <c:v>44218</c:v>
                </c:pt>
                <c:pt idx="1173">
                  <c:v>44217</c:v>
                </c:pt>
                <c:pt idx="1174">
                  <c:v>44216</c:v>
                </c:pt>
                <c:pt idx="1175">
                  <c:v>44215</c:v>
                </c:pt>
                <c:pt idx="1176">
                  <c:v>44214</c:v>
                </c:pt>
                <c:pt idx="1177">
                  <c:v>44211</c:v>
                </c:pt>
                <c:pt idx="1178">
                  <c:v>44210</c:v>
                </c:pt>
                <c:pt idx="1179">
                  <c:v>44209</c:v>
                </c:pt>
                <c:pt idx="1180">
                  <c:v>44208</c:v>
                </c:pt>
                <c:pt idx="1181">
                  <c:v>44207</c:v>
                </c:pt>
                <c:pt idx="1182">
                  <c:v>44204</c:v>
                </c:pt>
                <c:pt idx="1183">
                  <c:v>44203</c:v>
                </c:pt>
                <c:pt idx="1184">
                  <c:v>44202</c:v>
                </c:pt>
                <c:pt idx="1185">
                  <c:v>44201</c:v>
                </c:pt>
                <c:pt idx="1186">
                  <c:v>44200</c:v>
                </c:pt>
                <c:pt idx="1187">
                  <c:v>44195</c:v>
                </c:pt>
                <c:pt idx="1188">
                  <c:v>44194</c:v>
                </c:pt>
                <c:pt idx="1189">
                  <c:v>44193</c:v>
                </c:pt>
                <c:pt idx="1190">
                  <c:v>44188</c:v>
                </c:pt>
                <c:pt idx="1191">
                  <c:v>44187</c:v>
                </c:pt>
                <c:pt idx="1192">
                  <c:v>44186</c:v>
                </c:pt>
                <c:pt idx="1193">
                  <c:v>44183</c:v>
                </c:pt>
                <c:pt idx="1194">
                  <c:v>44182</c:v>
                </c:pt>
                <c:pt idx="1195">
                  <c:v>44181</c:v>
                </c:pt>
                <c:pt idx="1196">
                  <c:v>44180</c:v>
                </c:pt>
                <c:pt idx="1197">
                  <c:v>44179</c:v>
                </c:pt>
                <c:pt idx="1198">
                  <c:v>44176</c:v>
                </c:pt>
                <c:pt idx="1199">
                  <c:v>44175</c:v>
                </c:pt>
                <c:pt idx="1200">
                  <c:v>44174</c:v>
                </c:pt>
                <c:pt idx="1201">
                  <c:v>44173</c:v>
                </c:pt>
                <c:pt idx="1202">
                  <c:v>44172</c:v>
                </c:pt>
                <c:pt idx="1203">
                  <c:v>44169</c:v>
                </c:pt>
                <c:pt idx="1204">
                  <c:v>44168</c:v>
                </c:pt>
                <c:pt idx="1205">
                  <c:v>44167</c:v>
                </c:pt>
                <c:pt idx="1206">
                  <c:v>44166</c:v>
                </c:pt>
                <c:pt idx="1207">
                  <c:v>44165</c:v>
                </c:pt>
                <c:pt idx="1208">
                  <c:v>44162</c:v>
                </c:pt>
                <c:pt idx="1209">
                  <c:v>44161</c:v>
                </c:pt>
                <c:pt idx="1210">
                  <c:v>44160</c:v>
                </c:pt>
                <c:pt idx="1211">
                  <c:v>44159</c:v>
                </c:pt>
                <c:pt idx="1212">
                  <c:v>44158</c:v>
                </c:pt>
                <c:pt idx="1213">
                  <c:v>44155</c:v>
                </c:pt>
                <c:pt idx="1214">
                  <c:v>44154</c:v>
                </c:pt>
                <c:pt idx="1215">
                  <c:v>44153</c:v>
                </c:pt>
                <c:pt idx="1216">
                  <c:v>44152</c:v>
                </c:pt>
                <c:pt idx="1217">
                  <c:v>44151</c:v>
                </c:pt>
                <c:pt idx="1218">
                  <c:v>44148</c:v>
                </c:pt>
                <c:pt idx="1219">
                  <c:v>44147</c:v>
                </c:pt>
                <c:pt idx="1220">
                  <c:v>44146</c:v>
                </c:pt>
                <c:pt idx="1221">
                  <c:v>44145</c:v>
                </c:pt>
                <c:pt idx="1222">
                  <c:v>44144</c:v>
                </c:pt>
                <c:pt idx="1223">
                  <c:v>44141</c:v>
                </c:pt>
                <c:pt idx="1224">
                  <c:v>44140</c:v>
                </c:pt>
                <c:pt idx="1225">
                  <c:v>44139</c:v>
                </c:pt>
                <c:pt idx="1226">
                  <c:v>44138</c:v>
                </c:pt>
                <c:pt idx="1227">
                  <c:v>44137</c:v>
                </c:pt>
                <c:pt idx="1228">
                  <c:v>44134</c:v>
                </c:pt>
                <c:pt idx="1229">
                  <c:v>44133</c:v>
                </c:pt>
                <c:pt idx="1230">
                  <c:v>44132</c:v>
                </c:pt>
                <c:pt idx="1231">
                  <c:v>44131</c:v>
                </c:pt>
                <c:pt idx="1232">
                  <c:v>44127</c:v>
                </c:pt>
                <c:pt idx="1233">
                  <c:v>44126</c:v>
                </c:pt>
                <c:pt idx="1234">
                  <c:v>44125</c:v>
                </c:pt>
                <c:pt idx="1235">
                  <c:v>44124</c:v>
                </c:pt>
                <c:pt idx="1236">
                  <c:v>44123</c:v>
                </c:pt>
                <c:pt idx="1237">
                  <c:v>44120</c:v>
                </c:pt>
                <c:pt idx="1238">
                  <c:v>44119</c:v>
                </c:pt>
                <c:pt idx="1239">
                  <c:v>44118</c:v>
                </c:pt>
                <c:pt idx="1240">
                  <c:v>44117</c:v>
                </c:pt>
                <c:pt idx="1241">
                  <c:v>44116</c:v>
                </c:pt>
                <c:pt idx="1242">
                  <c:v>44113</c:v>
                </c:pt>
                <c:pt idx="1243">
                  <c:v>44112</c:v>
                </c:pt>
                <c:pt idx="1244">
                  <c:v>44111</c:v>
                </c:pt>
                <c:pt idx="1245">
                  <c:v>44110</c:v>
                </c:pt>
                <c:pt idx="1246">
                  <c:v>44109</c:v>
                </c:pt>
                <c:pt idx="1247">
                  <c:v>44106</c:v>
                </c:pt>
                <c:pt idx="1248">
                  <c:v>44105</c:v>
                </c:pt>
                <c:pt idx="1249">
                  <c:v>44104</c:v>
                </c:pt>
                <c:pt idx="1250">
                  <c:v>44103</c:v>
                </c:pt>
                <c:pt idx="1251">
                  <c:v>44102</c:v>
                </c:pt>
                <c:pt idx="1252">
                  <c:v>44099</c:v>
                </c:pt>
                <c:pt idx="1253">
                  <c:v>44098</c:v>
                </c:pt>
                <c:pt idx="1254">
                  <c:v>44097</c:v>
                </c:pt>
                <c:pt idx="1255">
                  <c:v>44096</c:v>
                </c:pt>
                <c:pt idx="1256">
                  <c:v>44095</c:v>
                </c:pt>
                <c:pt idx="1257">
                  <c:v>44092</c:v>
                </c:pt>
                <c:pt idx="1258">
                  <c:v>44091</c:v>
                </c:pt>
                <c:pt idx="1259">
                  <c:v>44090</c:v>
                </c:pt>
                <c:pt idx="1260">
                  <c:v>44089</c:v>
                </c:pt>
                <c:pt idx="1261">
                  <c:v>44088</c:v>
                </c:pt>
                <c:pt idx="1262">
                  <c:v>44085</c:v>
                </c:pt>
                <c:pt idx="1263">
                  <c:v>44084</c:v>
                </c:pt>
                <c:pt idx="1264">
                  <c:v>44083</c:v>
                </c:pt>
                <c:pt idx="1265">
                  <c:v>44082</c:v>
                </c:pt>
                <c:pt idx="1266">
                  <c:v>44081</c:v>
                </c:pt>
                <c:pt idx="1267">
                  <c:v>44078</c:v>
                </c:pt>
                <c:pt idx="1268">
                  <c:v>44077</c:v>
                </c:pt>
                <c:pt idx="1269">
                  <c:v>44076</c:v>
                </c:pt>
                <c:pt idx="1270">
                  <c:v>44075</c:v>
                </c:pt>
                <c:pt idx="1271">
                  <c:v>44074</c:v>
                </c:pt>
              </c:numCache>
            </c:numRef>
          </c:cat>
          <c:val>
            <c:numRef>
              <c:f>'Regiune 5Y PR + TR'!$Y$58:$Y$1329</c:f>
              <c:numCache>
                <c:formatCode>#,##0.00;\-#,##0.00;#,##0.00;"--"</c:formatCode>
                <c:ptCount val="1272"/>
                <c:pt idx="0">
                  <c:v>318.04856222447648</c:v>
                </c:pt>
                <c:pt idx="1">
                  <c:v>318.10910996817279</c:v>
                </c:pt>
                <c:pt idx="2">
                  <c:v>319.48763805785808</c:v>
                </c:pt>
                <c:pt idx="3">
                  <c:v>319.20410391006425</c:v>
                </c:pt>
                <c:pt idx="4">
                  <c:v>322.00430369094545</c:v>
                </c:pt>
                <c:pt idx="5">
                  <c:v>320.14926219106849</c:v>
                </c:pt>
                <c:pt idx="6">
                  <c:v>320.8977736701338</c:v>
                </c:pt>
                <c:pt idx="7">
                  <c:v>321.75664474811703</c:v>
                </c:pt>
                <c:pt idx="8">
                  <c:v>319.02539471060805</c:v>
                </c:pt>
                <c:pt idx="9">
                  <c:v>320.89017186090314</c:v>
                </c:pt>
                <c:pt idx="10">
                  <c:v>325.30555605567486</c:v>
                </c:pt>
                <c:pt idx="11">
                  <c:v>325.30555605567486</c:v>
                </c:pt>
                <c:pt idx="12">
                  <c:v>327.67798736099218</c:v>
                </c:pt>
                <c:pt idx="13">
                  <c:v>322.23315815830858</c:v>
                </c:pt>
                <c:pt idx="14">
                  <c:v>323.75545379800417</c:v>
                </c:pt>
                <c:pt idx="15">
                  <c:v>322.99360581151672</c:v>
                </c:pt>
                <c:pt idx="16">
                  <c:v>322.01957399194362</c:v>
                </c:pt>
                <c:pt idx="17">
                  <c:v>316.99331107470266</c:v>
                </c:pt>
                <c:pt idx="18">
                  <c:v>314.57987000906235</c:v>
                </c:pt>
                <c:pt idx="19">
                  <c:v>311.92790550817784</c:v>
                </c:pt>
                <c:pt idx="20">
                  <c:v>311.53034422192502</c:v>
                </c:pt>
                <c:pt idx="21">
                  <c:v>312.3534067774799</c:v>
                </c:pt>
                <c:pt idx="22">
                  <c:v>309.78286165440727</c:v>
                </c:pt>
                <c:pt idx="23">
                  <c:v>309.33715557636066</c:v>
                </c:pt>
                <c:pt idx="24">
                  <c:v>309.29634586364904</c:v>
                </c:pt>
                <c:pt idx="25">
                  <c:v>307.97556485110135</c:v>
                </c:pt>
                <c:pt idx="26">
                  <c:v>306.13986128698645</c:v>
                </c:pt>
                <c:pt idx="27">
                  <c:v>305.26998759037997</c:v>
                </c:pt>
                <c:pt idx="28">
                  <c:v>304.1545887921327</c:v>
                </c:pt>
                <c:pt idx="29">
                  <c:v>304.79994238628808</c:v>
                </c:pt>
                <c:pt idx="30">
                  <c:v>305.80858244262151</c:v>
                </c:pt>
                <c:pt idx="31">
                  <c:v>304.51214055611916</c:v>
                </c:pt>
                <c:pt idx="32">
                  <c:v>300.0148035232387</c:v>
                </c:pt>
                <c:pt idx="33">
                  <c:v>296.80277239316308</c:v>
                </c:pt>
                <c:pt idx="34">
                  <c:v>294.74088166316932</c:v>
                </c:pt>
                <c:pt idx="35">
                  <c:v>291.6742851465317</c:v>
                </c:pt>
                <c:pt idx="36">
                  <c:v>292.17333725426664</c:v>
                </c:pt>
                <c:pt idx="37">
                  <c:v>289.62786476514754</c:v>
                </c:pt>
                <c:pt idx="38">
                  <c:v>288.48479271399935</c:v>
                </c:pt>
                <c:pt idx="39">
                  <c:v>287.71901045782238</c:v>
                </c:pt>
                <c:pt idx="40">
                  <c:v>287.45761491234919</c:v>
                </c:pt>
                <c:pt idx="41">
                  <c:v>288.21292801019985</c:v>
                </c:pt>
                <c:pt idx="42">
                  <c:v>285.4442690693719</c:v>
                </c:pt>
                <c:pt idx="43">
                  <c:v>290.27795281943776</c:v>
                </c:pt>
                <c:pt idx="44">
                  <c:v>288.63549524786902</c:v>
                </c:pt>
                <c:pt idx="45">
                  <c:v>287.00090621567938</c:v>
                </c:pt>
                <c:pt idx="46">
                  <c:v>284.68595525735134</c:v>
                </c:pt>
                <c:pt idx="47">
                  <c:v>284.94228293000407</c:v>
                </c:pt>
                <c:pt idx="48">
                  <c:v>286.4776483469733</c:v>
                </c:pt>
                <c:pt idx="49">
                  <c:v>285.98266387400213</c:v>
                </c:pt>
                <c:pt idx="50">
                  <c:v>289.40854590059109</c:v>
                </c:pt>
                <c:pt idx="51">
                  <c:v>286.66882718086913</c:v>
                </c:pt>
                <c:pt idx="52">
                  <c:v>287.25543345983021</c:v>
                </c:pt>
                <c:pt idx="53">
                  <c:v>287.45541438862466</c:v>
                </c:pt>
                <c:pt idx="54">
                  <c:v>285.22795091898553</c:v>
                </c:pt>
                <c:pt idx="55">
                  <c:v>282.59639127445678</c:v>
                </c:pt>
                <c:pt idx="56">
                  <c:v>280.83850623114978</c:v>
                </c:pt>
                <c:pt idx="57">
                  <c:v>281.13831091799858</c:v>
                </c:pt>
                <c:pt idx="58">
                  <c:v>282.63313335240463</c:v>
                </c:pt>
                <c:pt idx="59">
                  <c:v>285.92718400312623</c:v>
                </c:pt>
                <c:pt idx="60">
                  <c:v>285.92718400312623</c:v>
                </c:pt>
                <c:pt idx="61">
                  <c:v>285.82042526121234</c:v>
                </c:pt>
                <c:pt idx="62">
                  <c:v>282.41528150366469</c:v>
                </c:pt>
                <c:pt idx="63">
                  <c:v>281.42097819281003</c:v>
                </c:pt>
                <c:pt idx="64">
                  <c:v>278.51468649538606</c:v>
                </c:pt>
                <c:pt idx="65">
                  <c:v>274.37863544857021</c:v>
                </c:pt>
                <c:pt idx="66">
                  <c:v>270.16916692839578</c:v>
                </c:pt>
                <c:pt idx="67">
                  <c:v>268.81817872653704</c:v>
                </c:pt>
                <c:pt idx="68">
                  <c:v>267.36196548111798</c:v>
                </c:pt>
                <c:pt idx="69">
                  <c:v>265.45697876094528</c:v>
                </c:pt>
                <c:pt idx="70">
                  <c:v>261.89773166013526</c:v>
                </c:pt>
                <c:pt idx="71">
                  <c:v>262.77300664224765</c:v>
                </c:pt>
                <c:pt idx="72">
                  <c:v>257.90444792527302</c:v>
                </c:pt>
                <c:pt idx="73">
                  <c:v>259.64826295324968</c:v>
                </c:pt>
                <c:pt idx="74">
                  <c:v>260.92756742771462</c:v>
                </c:pt>
                <c:pt idx="75">
                  <c:v>250.67752791831137</c:v>
                </c:pt>
                <c:pt idx="76">
                  <c:v>243.03390873694622</c:v>
                </c:pt>
                <c:pt idx="77">
                  <c:v>246.85401792293246</c:v>
                </c:pt>
                <c:pt idx="78">
                  <c:v>247.70548723929645</c:v>
                </c:pt>
                <c:pt idx="79">
                  <c:v>246.20713063042353</c:v>
                </c:pt>
                <c:pt idx="80">
                  <c:v>242.3847542381755</c:v>
                </c:pt>
                <c:pt idx="81">
                  <c:v>240.0486649155834</c:v>
                </c:pt>
                <c:pt idx="82">
                  <c:v>244.41670450900662</c:v>
                </c:pt>
                <c:pt idx="83">
                  <c:v>243.65859074459735</c:v>
                </c:pt>
                <c:pt idx="84">
                  <c:v>244.76372043212967</c:v>
                </c:pt>
                <c:pt idx="85">
                  <c:v>252.02938299315255</c:v>
                </c:pt>
                <c:pt idx="86">
                  <c:v>252.28624412610219</c:v>
                </c:pt>
                <c:pt idx="87">
                  <c:v>256.38501963467326</c:v>
                </c:pt>
                <c:pt idx="88">
                  <c:v>256.00272864941871</c:v>
                </c:pt>
                <c:pt idx="89">
                  <c:v>256.3273392400726</c:v>
                </c:pt>
                <c:pt idx="90">
                  <c:v>255.48933979620494</c:v>
                </c:pt>
                <c:pt idx="91">
                  <c:v>254.84098548787958</c:v>
                </c:pt>
                <c:pt idx="92">
                  <c:v>252.43521291400697</c:v>
                </c:pt>
                <c:pt idx="93">
                  <c:v>251.03501299976071</c:v>
                </c:pt>
                <c:pt idx="94">
                  <c:v>250.86930689504112</c:v>
                </c:pt>
                <c:pt idx="95">
                  <c:v>251.51972836201693</c:v>
                </c:pt>
                <c:pt idx="96">
                  <c:v>250.82783035695837</c:v>
                </c:pt>
                <c:pt idx="97">
                  <c:v>250.65352220495154</c:v>
                </c:pt>
                <c:pt idx="98">
                  <c:v>249.48257685329119</c:v>
                </c:pt>
                <c:pt idx="99">
                  <c:v>243.29623783793883</c:v>
                </c:pt>
                <c:pt idx="100">
                  <c:v>250.77808518427392</c:v>
                </c:pt>
                <c:pt idx="101">
                  <c:v>242.37661896864788</c:v>
                </c:pt>
                <c:pt idx="102">
                  <c:v>248.27702326487042</c:v>
                </c:pt>
                <c:pt idx="103">
                  <c:v>254.83258348820357</c:v>
                </c:pt>
                <c:pt idx="104">
                  <c:v>258.2407946424583</c:v>
                </c:pt>
                <c:pt idx="105">
                  <c:v>258.34248551155184</c:v>
                </c:pt>
                <c:pt idx="106">
                  <c:v>257.52262371777823</c:v>
                </c:pt>
                <c:pt idx="107">
                  <c:v>258.3618234473139</c:v>
                </c:pt>
                <c:pt idx="108">
                  <c:v>257.39899429397542</c:v>
                </c:pt>
                <c:pt idx="109">
                  <c:v>256.42362882366012</c:v>
                </c:pt>
                <c:pt idx="110">
                  <c:v>256.53005415288845</c:v>
                </c:pt>
                <c:pt idx="111">
                  <c:v>255.76533881730526</c:v>
                </c:pt>
                <c:pt idx="112">
                  <c:v>254.27144993841878</c:v>
                </c:pt>
                <c:pt idx="113">
                  <c:v>254.83098310731302</c:v>
                </c:pt>
                <c:pt idx="114">
                  <c:v>254.42295266273385</c:v>
                </c:pt>
                <c:pt idx="115">
                  <c:v>254.20163332206408</c:v>
                </c:pt>
                <c:pt idx="116">
                  <c:v>255.85069246480674</c:v>
                </c:pt>
                <c:pt idx="117">
                  <c:v>253.95450783953257</c:v>
                </c:pt>
                <c:pt idx="118">
                  <c:v>255.25801807496856</c:v>
                </c:pt>
                <c:pt idx="119">
                  <c:v>256.40989222101535</c:v>
                </c:pt>
                <c:pt idx="120">
                  <c:v>257.8897110845715</c:v>
                </c:pt>
                <c:pt idx="121">
                  <c:v>256.79718439655312</c:v>
                </c:pt>
                <c:pt idx="122">
                  <c:v>258.90828683893437</c:v>
                </c:pt>
                <c:pt idx="123">
                  <c:v>256.55425991385954</c:v>
                </c:pt>
                <c:pt idx="124">
                  <c:v>255.34757272230792</c:v>
                </c:pt>
                <c:pt idx="125">
                  <c:v>251.61361737426842</c:v>
                </c:pt>
                <c:pt idx="126">
                  <c:v>256.98349540523981</c:v>
                </c:pt>
                <c:pt idx="127">
                  <c:v>257.63571730071766</c:v>
                </c:pt>
                <c:pt idx="128">
                  <c:v>260.54961080737223</c:v>
                </c:pt>
                <c:pt idx="129">
                  <c:v>259.67820341241224</c:v>
                </c:pt>
                <c:pt idx="130">
                  <c:v>258.45071126928218</c:v>
                </c:pt>
                <c:pt idx="131">
                  <c:v>256.60533873728622</c:v>
                </c:pt>
                <c:pt idx="132">
                  <c:v>257.69439793337489</c:v>
                </c:pt>
                <c:pt idx="133">
                  <c:v>260.66710543776099</c:v>
                </c:pt>
                <c:pt idx="134">
                  <c:v>262.56509049153709</c:v>
                </c:pt>
                <c:pt idx="135">
                  <c:v>261.13821756244664</c:v>
                </c:pt>
                <c:pt idx="136">
                  <c:v>259.38153280480765</c:v>
                </c:pt>
                <c:pt idx="137">
                  <c:v>260.00454774903108</c:v>
                </c:pt>
                <c:pt idx="138">
                  <c:v>257.77281659701691</c:v>
                </c:pt>
                <c:pt idx="139">
                  <c:v>254.71142131827389</c:v>
                </c:pt>
                <c:pt idx="140">
                  <c:v>253.23960435917093</c:v>
                </c:pt>
                <c:pt idx="141">
                  <c:v>252.00357685129075</c:v>
                </c:pt>
                <c:pt idx="142">
                  <c:v>250.91285059177432</c:v>
                </c:pt>
                <c:pt idx="143">
                  <c:v>252.05558923023688</c:v>
                </c:pt>
                <c:pt idx="144">
                  <c:v>251.16384366145817</c:v>
                </c:pt>
                <c:pt idx="145">
                  <c:v>249.46830679034949</c:v>
                </c:pt>
                <c:pt idx="146">
                  <c:v>249.4771755677852</c:v>
                </c:pt>
                <c:pt idx="147">
                  <c:v>249.97402715179553</c:v>
                </c:pt>
                <c:pt idx="148">
                  <c:v>250.16994044582617</c:v>
                </c:pt>
                <c:pt idx="149">
                  <c:v>250.05011192663861</c:v>
                </c:pt>
                <c:pt idx="150">
                  <c:v>250.42260057893787</c:v>
                </c:pt>
                <c:pt idx="151">
                  <c:v>249.65028343412405</c:v>
                </c:pt>
                <c:pt idx="152">
                  <c:v>250.89304587825242</c:v>
                </c:pt>
                <c:pt idx="153">
                  <c:v>250.89304587825239</c:v>
                </c:pt>
                <c:pt idx="154">
                  <c:v>250.39692780215029</c:v>
                </c:pt>
                <c:pt idx="155">
                  <c:v>248.89937138372269</c:v>
                </c:pt>
                <c:pt idx="156">
                  <c:v>248.70905942280939</c:v>
                </c:pt>
                <c:pt idx="157">
                  <c:v>248.91904273217034</c:v>
                </c:pt>
                <c:pt idx="158">
                  <c:v>250.20554892064317</c:v>
                </c:pt>
                <c:pt idx="159">
                  <c:v>249.9396856451836</c:v>
                </c:pt>
                <c:pt idx="160">
                  <c:v>251.00473912791247</c:v>
                </c:pt>
                <c:pt idx="161">
                  <c:v>249.65748514813197</c:v>
                </c:pt>
                <c:pt idx="162">
                  <c:v>250.75181226465239</c:v>
                </c:pt>
                <c:pt idx="163">
                  <c:v>251.35055476536755</c:v>
                </c:pt>
                <c:pt idx="164">
                  <c:v>251.71904246544017</c:v>
                </c:pt>
                <c:pt idx="165">
                  <c:v>250.44453913364714</c:v>
                </c:pt>
                <c:pt idx="166">
                  <c:v>250.44453913364714</c:v>
                </c:pt>
                <c:pt idx="167">
                  <c:v>250.44453913364717</c:v>
                </c:pt>
                <c:pt idx="168">
                  <c:v>245.87218424651738</c:v>
                </c:pt>
                <c:pt idx="169">
                  <c:v>245.87218424651735</c:v>
                </c:pt>
                <c:pt idx="170">
                  <c:v>248.86743044844675</c:v>
                </c:pt>
                <c:pt idx="171">
                  <c:v>247.8865303275513</c:v>
                </c:pt>
                <c:pt idx="172">
                  <c:v>245.99081248003691</c:v>
                </c:pt>
                <c:pt idx="173">
                  <c:v>241.52488292213548</c:v>
                </c:pt>
                <c:pt idx="174">
                  <c:v>246.46612560456057</c:v>
                </c:pt>
                <c:pt idx="175">
                  <c:v>252.27544155509008</c:v>
                </c:pt>
                <c:pt idx="176">
                  <c:v>253.67330758053748</c:v>
                </c:pt>
                <c:pt idx="177">
                  <c:v>256.33534114452573</c:v>
                </c:pt>
                <c:pt idx="178">
                  <c:v>255.68451958232728</c:v>
                </c:pt>
                <c:pt idx="179">
                  <c:v>255.78707732440324</c:v>
                </c:pt>
                <c:pt idx="180">
                  <c:v>252.59291711427323</c:v>
                </c:pt>
                <c:pt idx="181">
                  <c:v>250.13433197100915</c:v>
                </c:pt>
                <c:pt idx="182">
                  <c:v>244.8415389529375</c:v>
                </c:pt>
                <c:pt idx="183">
                  <c:v>237.78105855860363</c:v>
                </c:pt>
                <c:pt idx="184">
                  <c:v>239.65497121648289</c:v>
                </c:pt>
                <c:pt idx="185">
                  <c:v>236.16100631950408</c:v>
                </c:pt>
                <c:pt idx="186">
                  <c:v>241.85936252828171</c:v>
                </c:pt>
                <c:pt idx="187">
                  <c:v>240.34780277706091</c:v>
                </c:pt>
                <c:pt idx="188">
                  <c:v>245.03258442175905</c:v>
                </c:pt>
                <c:pt idx="189">
                  <c:v>249.56973092929451</c:v>
                </c:pt>
                <c:pt idx="190">
                  <c:v>249.77944750850702</c:v>
                </c:pt>
                <c:pt idx="191">
                  <c:v>249.73256968491836</c:v>
                </c:pt>
                <c:pt idx="192">
                  <c:v>251.97503672540734</c:v>
                </c:pt>
                <c:pt idx="193">
                  <c:v>254.46869688319157</c:v>
                </c:pt>
                <c:pt idx="194">
                  <c:v>252.86798257985404</c:v>
                </c:pt>
                <c:pt idx="195">
                  <c:v>252.12360541808957</c:v>
                </c:pt>
                <c:pt idx="196">
                  <c:v>256.24271910047935</c:v>
                </c:pt>
                <c:pt idx="197">
                  <c:v>259.4002705977357</c:v>
                </c:pt>
                <c:pt idx="198">
                  <c:v>259.929063117022</c:v>
                </c:pt>
                <c:pt idx="199">
                  <c:v>260.03522171610189</c:v>
                </c:pt>
                <c:pt idx="200">
                  <c:v>259.97200667092113</c:v>
                </c:pt>
                <c:pt idx="201">
                  <c:v>257.64985399858512</c:v>
                </c:pt>
                <c:pt idx="202">
                  <c:v>255.51334550956474</c:v>
                </c:pt>
                <c:pt idx="203">
                  <c:v>255.11205000123377</c:v>
                </c:pt>
                <c:pt idx="204">
                  <c:v>254.13668453091853</c:v>
                </c:pt>
                <c:pt idx="205">
                  <c:v>253.47759433411832</c:v>
                </c:pt>
                <c:pt idx="206">
                  <c:v>253.07823261936352</c:v>
                </c:pt>
                <c:pt idx="207">
                  <c:v>256.92374785198888</c:v>
                </c:pt>
                <c:pt idx="208">
                  <c:v>256.4644385363718</c:v>
                </c:pt>
                <c:pt idx="209">
                  <c:v>256.79385026969766</c:v>
                </c:pt>
                <c:pt idx="210">
                  <c:v>257.42233318196406</c:v>
                </c:pt>
                <c:pt idx="211">
                  <c:v>255.38851580009384</c:v>
                </c:pt>
                <c:pt idx="212">
                  <c:v>256.88393837733383</c:v>
                </c:pt>
                <c:pt idx="213">
                  <c:v>256.46483863159438</c:v>
                </c:pt>
                <c:pt idx="214">
                  <c:v>256.42122825232411</c:v>
                </c:pt>
                <c:pt idx="215">
                  <c:v>254.88306216879624</c:v>
                </c:pt>
                <c:pt idx="216">
                  <c:v>256.40922539564428</c:v>
                </c:pt>
                <c:pt idx="217">
                  <c:v>255.82595324353869</c:v>
                </c:pt>
                <c:pt idx="218">
                  <c:v>256.41129255429468</c:v>
                </c:pt>
                <c:pt idx="219">
                  <c:v>256.99176403984154</c:v>
                </c:pt>
                <c:pt idx="220">
                  <c:v>257.32290951913228</c:v>
                </c:pt>
                <c:pt idx="221">
                  <c:v>258.58821066080401</c:v>
                </c:pt>
                <c:pt idx="222">
                  <c:v>260.55907972764192</c:v>
                </c:pt>
                <c:pt idx="223">
                  <c:v>259.11006819623083</c:v>
                </c:pt>
                <c:pt idx="224">
                  <c:v>259.50682929203828</c:v>
                </c:pt>
                <c:pt idx="225">
                  <c:v>257.50988735319015</c:v>
                </c:pt>
                <c:pt idx="226">
                  <c:v>260.8567505733032</c:v>
                </c:pt>
                <c:pt idx="227">
                  <c:v>256.61500770516727</c:v>
                </c:pt>
                <c:pt idx="228">
                  <c:v>255.58162842756587</c:v>
                </c:pt>
                <c:pt idx="229">
                  <c:v>256.38295247602275</c:v>
                </c:pt>
                <c:pt idx="230">
                  <c:v>258.21518854820789</c:v>
                </c:pt>
                <c:pt idx="231">
                  <c:v>258.93415966333328</c:v>
                </c:pt>
                <c:pt idx="232">
                  <c:v>259.94493356085422</c:v>
                </c:pt>
                <c:pt idx="233">
                  <c:v>258.44024211095581</c:v>
                </c:pt>
                <c:pt idx="234">
                  <c:v>260.01214955826163</c:v>
                </c:pt>
                <c:pt idx="235">
                  <c:v>259.33052066391809</c:v>
                </c:pt>
                <c:pt idx="236">
                  <c:v>258.70477173567321</c:v>
                </c:pt>
                <c:pt idx="237">
                  <c:v>259.075793372156</c:v>
                </c:pt>
                <c:pt idx="238">
                  <c:v>258.98317132810951</c:v>
                </c:pt>
                <c:pt idx="239">
                  <c:v>256.79211652373272</c:v>
                </c:pt>
                <c:pt idx="240">
                  <c:v>257.2279535862869</c:v>
                </c:pt>
                <c:pt idx="241">
                  <c:v>257.59337388965241</c:v>
                </c:pt>
                <c:pt idx="242">
                  <c:v>255.45893255928249</c:v>
                </c:pt>
                <c:pt idx="243">
                  <c:v>254.54011388043693</c:v>
                </c:pt>
                <c:pt idx="244">
                  <c:v>254.56765376826354</c:v>
                </c:pt>
                <c:pt idx="245">
                  <c:v>256.69636040044202</c:v>
                </c:pt>
                <c:pt idx="246">
                  <c:v>256.78691528583806</c:v>
                </c:pt>
                <c:pt idx="247">
                  <c:v>255.46013284495046</c:v>
                </c:pt>
                <c:pt idx="248">
                  <c:v>260.4791940481835</c:v>
                </c:pt>
                <c:pt idx="249">
                  <c:v>264.6087102063625</c:v>
                </c:pt>
                <c:pt idx="250">
                  <c:v>266.13167267142921</c:v>
                </c:pt>
                <c:pt idx="251">
                  <c:v>266.12207038608528</c:v>
                </c:pt>
                <c:pt idx="252">
                  <c:v>266.63205842990635</c:v>
                </c:pt>
                <c:pt idx="253">
                  <c:v>267.92283230075429</c:v>
                </c:pt>
                <c:pt idx="254">
                  <c:v>268.42728569399526</c:v>
                </c:pt>
                <c:pt idx="255">
                  <c:v>269.30969570757844</c:v>
                </c:pt>
                <c:pt idx="256">
                  <c:v>271.08965267066895</c:v>
                </c:pt>
                <c:pt idx="257">
                  <c:v>270.76197468330798</c:v>
                </c:pt>
                <c:pt idx="258">
                  <c:v>270.6858899084649</c:v>
                </c:pt>
                <c:pt idx="259">
                  <c:v>270.28599473341325</c:v>
                </c:pt>
                <c:pt idx="260">
                  <c:v>268.98081743454941</c:v>
                </c:pt>
                <c:pt idx="261">
                  <c:v>267.24953872354956</c:v>
                </c:pt>
                <c:pt idx="262">
                  <c:v>266.38066526499972</c:v>
                </c:pt>
                <c:pt idx="263">
                  <c:v>264.63678355448599</c:v>
                </c:pt>
                <c:pt idx="264">
                  <c:v>264.63678355448599</c:v>
                </c:pt>
                <c:pt idx="265">
                  <c:v>265.17891258119437</c:v>
                </c:pt>
                <c:pt idx="266">
                  <c:v>264.3419133753834</c:v>
                </c:pt>
                <c:pt idx="267">
                  <c:v>261.70775311190738</c:v>
                </c:pt>
                <c:pt idx="268">
                  <c:v>260.56608139403852</c:v>
                </c:pt>
                <c:pt idx="269">
                  <c:v>262.28889142282537</c:v>
                </c:pt>
                <c:pt idx="270">
                  <c:v>260.47886063549799</c:v>
                </c:pt>
                <c:pt idx="271">
                  <c:v>258.80059454150091</c:v>
                </c:pt>
                <c:pt idx="272">
                  <c:v>268.54878127661061</c:v>
                </c:pt>
                <c:pt idx="273">
                  <c:v>271.47421086218532</c:v>
                </c:pt>
                <c:pt idx="274">
                  <c:v>271.52749020933658</c:v>
                </c:pt>
                <c:pt idx="275">
                  <c:v>270.12755702523873</c:v>
                </c:pt>
                <c:pt idx="276">
                  <c:v>269.81094833903808</c:v>
                </c:pt>
                <c:pt idx="277">
                  <c:v>270.51271535958892</c:v>
                </c:pt>
                <c:pt idx="278">
                  <c:v>268.79010537841339</c:v>
                </c:pt>
                <c:pt idx="279">
                  <c:v>272.67116240331865</c:v>
                </c:pt>
                <c:pt idx="280">
                  <c:v>272.3834272556868</c:v>
                </c:pt>
                <c:pt idx="281">
                  <c:v>270.80485155466994</c:v>
                </c:pt>
                <c:pt idx="282">
                  <c:v>271.90918105175689</c:v>
                </c:pt>
                <c:pt idx="283">
                  <c:v>273.20448933512836</c:v>
                </c:pt>
                <c:pt idx="284">
                  <c:v>271.32717586785645</c:v>
                </c:pt>
                <c:pt idx="285">
                  <c:v>270.6818889562382</c:v>
                </c:pt>
                <c:pt idx="286">
                  <c:v>270.21604475198427</c:v>
                </c:pt>
                <c:pt idx="287">
                  <c:v>269.65091024997281</c:v>
                </c:pt>
                <c:pt idx="288">
                  <c:v>269.74539940505838</c:v>
                </c:pt>
                <c:pt idx="289">
                  <c:v>268.56891940281781</c:v>
                </c:pt>
                <c:pt idx="290">
                  <c:v>267.13351110897719</c:v>
                </c:pt>
                <c:pt idx="291">
                  <c:v>268.76956715698327</c:v>
                </c:pt>
                <c:pt idx="292">
                  <c:v>268.72148904772661</c:v>
                </c:pt>
                <c:pt idx="293">
                  <c:v>267.89535909546464</c:v>
                </c:pt>
                <c:pt idx="294">
                  <c:v>265.42077014329402</c:v>
                </c:pt>
                <c:pt idx="295">
                  <c:v>264.82829580106727</c:v>
                </c:pt>
                <c:pt idx="296">
                  <c:v>264.06871502084152</c:v>
                </c:pt>
                <c:pt idx="297">
                  <c:v>265.04868158621741</c:v>
                </c:pt>
                <c:pt idx="298">
                  <c:v>262.32656705629267</c:v>
                </c:pt>
                <c:pt idx="299">
                  <c:v>265.41703592121587</c:v>
                </c:pt>
                <c:pt idx="300">
                  <c:v>265.26393281601014</c:v>
                </c:pt>
                <c:pt idx="301">
                  <c:v>264.72933891599524</c:v>
                </c:pt>
                <c:pt idx="302">
                  <c:v>264.72933891599524</c:v>
                </c:pt>
                <c:pt idx="303">
                  <c:v>262.01122533829709</c:v>
                </c:pt>
                <c:pt idx="304">
                  <c:v>260.64723404170184</c:v>
                </c:pt>
                <c:pt idx="305">
                  <c:v>261.71168738159673</c:v>
                </c:pt>
                <c:pt idx="306">
                  <c:v>259.67506933316781</c:v>
                </c:pt>
                <c:pt idx="307">
                  <c:v>257.16093763649064</c:v>
                </c:pt>
                <c:pt idx="308">
                  <c:v>259.4388797867224</c:v>
                </c:pt>
                <c:pt idx="309">
                  <c:v>258.4080344455312</c:v>
                </c:pt>
                <c:pt idx="310">
                  <c:v>257.48761538579492</c:v>
                </c:pt>
                <c:pt idx="311">
                  <c:v>257.48301429073433</c:v>
                </c:pt>
                <c:pt idx="312">
                  <c:v>260.4417851448643</c:v>
                </c:pt>
                <c:pt idx="313">
                  <c:v>257.40639605559437</c:v>
                </c:pt>
                <c:pt idx="314">
                  <c:v>253.36536762416108</c:v>
                </c:pt>
                <c:pt idx="315">
                  <c:v>250.67052625191445</c:v>
                </c:pt>
                <c:pt idx="316">
                  <c:v>249.12602532736111</c:v>
                </c:pt>
                <c:pt idx="317">
                  <c:v>249.14609677103135</c:v>
                </c:pt>
                <c:pt idx="318">
                  <c:v>248.78047642005453</c:v>
                </c:pt>
                <c:pt idx="319">
                  <c:v>250.73467485261477</c:v>
                </c:pt>
                <c:pt idx="320">
                  <c:v>253.07743242891797</c:v>
                </c:pt>
                <c:pt idx="321">
                  <c:v>250.86950694265221</c:v>
                </c:pt>
                <c:pt idx="322">
                  <c:v>249.50978332843201</c:v>
                </c:pt>
                <c:pt idx="323">
                  <c:v>245.87151742114605</c:v>
                </c:pt>
                <c:pt idx="324">
                  <c:v>246.71405127753727</c:v>
                </c:pt>
                <c:pt idx="325">
                  <c:v>246.04329163674274</c:v>
                </c:pt>
                <c:pt idx="326">
                  <c:v>246.74239135580925</c:v>
                </c:pt>
                <c:pt idx="327">
                  <c:v>244.78085784416677</c:v>
                </c:pt>
                <c:pt idx="328">
                  <c:v>242.37168446090155</c:v>
                </c:pt>
                <c:pt idx="329">
                  <c:v>241.89583787608103</c:v>
                </c:pt>
                <c:pt idx="330">
                  <c:v>241.88936966998133</c:v>
                </c:pt>
                <c:pt idx="331">
                  <c:v>239.58708839370431</c:v>
                </c:pt>
                <c:pt idx="332">
                  <c:v>239.2499414860736</c:v>
                </c:pt>
                <c:pt idx="333">
                  <c:v>238.59471887642587</c:v>
                </c:pt>
                <c:pt idx="334">
                  <c:v>237.44524530171503</c:v>
                </c:pt>
                <c:pt idx="335">
                  <c:v>238.59271840031252</c:v>
                </c:pt>
                <c:pt idx="336">
                  <c:v>238.26130619087337</c:v>
                </c:pt>
                <c:pt idx="337">
                  <c:v>238.26130619087337</c:v>
                </c:pt>
                <c:pt idx="338">
                  <c:v>238.26130619087337</c:v>
                </c:pt>
                <c:pt idx="339">
                  <c:v>236.05198037132831</c:v>
                </c:pt>
                <c:pt idx="340">
                  <c:v>236.88237800596536</c:v>
                </c:pt>
                <c:pt idx="341">
                  <c:v>235.10115407466969</c:v>
                </c:pt>
                <c:pt idx="342">
                  <c:v>234.81095167316482</c:v>
                </c:pt>
                <c:pt idx="343">
                  <c:v>234.48907506653242</c:v>
                </c:pt>
                <c:pt idx="344">
                  <c:v>233.33119949214574</c:v>
                </c:pt>
                <c:pt idx="345">
                  <c:v>233.54118280150669</c:v>
                </c:pt>
                <c:pt idx="346">
                  <c:v>232.97244744249127</c:v>
                </c:pt>
                <c:pt idx="347">
                  <c:v>233.59119470433953</c:v>
                </c:pt>
                <c:pt idx="348">
                  <c:v>234.09198055803941</c:v>
                </c:pt>
                <c:pt idx="349">
                  <c:v>232.59675802841068</c:v>
                </c:pt>
                <c:pt idx="350">
                  <c:v>233.93887745283371</c:v>
                </c:pt>
                <c:pt idx="351">
                  <c:v>233.58225924436675</c:v>
                </c:pt>
                <c:pt idx="352">
                  <c:v>235.39115642856325</c:v>
                </c:pt>
                <c:pt idx="353">
                  <c:v>237.97410450353848</c:v>
                </c:pt>
                <c:pt idx="354">
                  <c:v>238.1072695301481</c:v>
                </c:pt>
                <c:pt idx="355">
                  <c:v>238.68800774584346</c:v>
                </c:pt>
                <c:pt idx="356">
                  <c:v>237.32461659208224</c:v>
                </c:pt>
                <c:pt idx="357">
                  <c:v>236.20608371459073</c:v>
                </c:pt>
                <c:pt idx="358">
                  <c:v>235.82272580874246</c:v>
                </c:pt>
                <c:pt idx="359">
                  <c:v>235.52498828054405</c:v>
                </c:pt>
                <c:pt idx="360">
                  <c:v>235.56333073938259</c:v>
                </c:pt>
                <c:pt idx="361">
                  <c:v>234.22641255285421</c:v>
                </c:pt>
                <c:pt idx="362">
                  <c:v>232.85728670090145</c:v>
                </c:pt>
                <c:pt idx="363">
                  <c:v>232.18559350458742</c:v>
                </c:pt>
                <c:pt idx="364">
                  <c:v>231.09213326104944</c:v>
                </c:pt>
                <c:pt idx="365">
                  <c:v>231.81563878869835</c:v>
                </c:pt>
                <c:pt idx="366">
                  <c:v>229.70046871155333</c:v>
                </c:pt>
                <c:pt idx="367">
                  <c:v>228.0324717282713</c:v>
                </c:pt>
                <c:pt idx="368">
                  <c:v>226.48130255000686</c:v>
                </c:pt>
                <c:pt idx="369">
                  <c:v>226.17783032361697</c:v>
                </c:pt>
                <c:pt idx="370">
                  <c:v>224.784432028156</c:v>
                </c:pt>
                <c:pt idx="371">
                  <c:v>225.4593926687885</c:v>
                </c:pt>
                <c:pt idx="372">
                  <c:v>224.56077879868738</c:v>
                </c:pt>
                <c:pt idx="373">
                  <c:v>224.59218627366641</c:v>
                </c:pt>
                <c:pt idx="374">
                  <c:v>224.72548466535034</c:v>
                </c:pt>
                <c:pt idx="375">
                  <c:v>225.51300542862532</c:v>
                </c:pt>
                <c:pt idx="376">
                  <c:v>224.55050968797235</c:v>
                </c:pt>
                <c:pt idx="377">
                  <c:v>224.69060969844153</c:v>
                </c:pt>
                <c:pt idx="378">
                  <c:v>224.20656116155646</c:v>
                </c:pt>
                <c:pt idx="379">
                  <c:v>223.16151243996072</c:v>
                </c:pt>
                <c:pt idx="380">
                  <c:v>221.50891912275122</c:v>
                </c:pt>
                <c:pt idx="381">
                  <c:v>219.87559705876663</c:v>
                </c:pt>
                <c:pt idx="382">
                  <c:v>219.64734273423741</c:v>
                </c:pt>
                <c:pt idx="383">
                  <c:v>218.85768812977486</c:v>
                </c:pt>
                <c:pt idx="384">
                  <c:v>221.52845710612459</c:v>
                </c:pt>
                <c:pt idx="385">
                  <c:v>220.34264154868856</c:v>
                </c:pt>
                <c:pt idx="386">
                  <c:v>221.5444609150311</c:v>
                </c:pt>
                <c:pt idx="387">
                  <c:v>219.80351323615017</c:v>
                </c:pt>
                <c:pt idx="388">
                  <c:v>217.41407788386965</c:v>
                </c:pt>
                <c:pt idx="389">
                  <c:v>218.44138905059401</c:v>
                </c:pt>
                <c:pt idx="390">
                  <c:v>217.44088426378806</c:v>
                </c:pt>
                <c:pt idx="391">
                  <c:v>216.59294912189097</c:v>
                </c:pt>
                <c:pt idx="392">
                  <c:v>217.08900051545598</c:v>
                </c:pt>
                <c:pt idx="393">
                  <c:v>216.84367546142647</c:v>
                </c:pt>
                <c:pt idx="394">
                  <c:v>217.75842650550831</c:v>
                </c:pt>
                <c:pt idx="395">
                  <c:v>217.12054135550929</c:v>
                </c:pt>
                <c:pt idx="396">
                  <c:v>217.47609264338249</c:v>
                </c:pt>
                <c:pt idx="397">
                  <c:v>217.54757632316495</c:v>
                </c:pt>
                <c:pt idx="398">
                  <c:v>217.09846943572575</c:v>
                </c:pt>
                <c:pt idx="399">
                  <c:v>217.13154397413257</c:v>
                </c:pt>
                <c:pt idx="400">
                  <c:v>216.34348975056068</c:v>
                </c:pt>
                <c:pt idx="401">
                  <c:v>216.09363028400765</c:v>
                </c:pt>
                <c:pt idx="402">
                  <c:v>214.56246586687635</c:v>
                </c:pt>
                <c:pt idx="403">
                  <c:v>212.68715287571777</c:v>
                </c:pt>
                <c:pt idx="404">
                  <c:v>209.44178047708689</c:v>
                </c:pt>
                <c:pt idx="405">
                  <c:v>209.2405325800874</c:v>
                </c:pt>
                <c:pt idx="406">
                  <c:v>209.40650541495543</c:v>
                </c:pt>
                <c:pt idx="407">
                  <c:v>210.73435477643682</c:v>
                </c:pt>
                <c:pt idx="408">
                  <c:v>210.73435477643682</c:v>
                </c:pt>
                <c:pt idx="409">
                  <c:v>214.28880073457483</c:v>
                </c:pt>
                <c:pt idx="410">
                  <c:v>216.01807896946141</c:v>
                </c:pt>
                <c:pt idx="411">
                  <c:v>215.14907214583741</c:v>
                </c:pt>
                <c:pt idx="412">
                  <c:v>215.26903403009919</c:v>
                </c:pt>
                <c:pt idx="413">
                  <c:v>218.27288227931584</c:v>
                </c:pt>
                <c:pt idx="414">
                  <c:v>218.58348953717658</c:v>
                </c:pt>
                <c:pt idx="415">
                  <c:v>218.1594552836909</c:v>
                </c:pt>
                <c:pt idx="416">
                  <c:v>217.54430887884655</c:v>
                </c:pt>
                <c:pt idx="417">
                  <c:v>216.84454233440894</c:v>
                </c:pt>
                <c:pt idx="418">
                  <c:v>215.85770746771067</c:v>
                </c:pt>
                <c:pt idx="419">
                  <c:v>213.90337567007614</c:v>
                </c:pt>
                <c:pt idx="420">
                  <c:v>212.11114912015728</c:v>
                </c:pt>
                <c:pt idx="421">
                  <c:v>211.46432851018545</c:v>
                </c:pt>
                <c:pt idx="422">
                  <c:v>209.75958944895555</c:v>
                </c:pt>
                <c:pt idx="423">
                  <c:v>211.68511439055831</c:v>
                </c:pt>
                <c:pt idx="424">
                  <c:v>211.68511439055831</c:v>
                </c:pt>
                <c:pt idx="425">
                  <c:v>210.51096827711666</c:v>
                </c:pt>
                <c:pt idx="426">
                  <c:v>210.92146597556888</c:v>
                </c:pt>
                <c:pt idx="427">
                  <c:v>210.50409997579428</c:v>
                </c:pt>
                <c:pt idx="428">
                  <c:v>208.9435952423344</c:v>
                </c:pt>
                <c:pt idx="429">
                  <c:v>212.03059661532782</c:v>
                </c:pt>
                <c:pt idx="430">
                  <c:v>213.89003916265409</c:v>
                </c:pt>
                <c:pt idx="431">
                  <c:v>213.07537860677516</c:v>
                </c:pt>
                <c:pt idx="432">
                  <c:v>212.20917244970977</c:v>
                </c:pt>
                <c:pt idx="433">
                  <c:v>210.48609569077448</c:v>
                </c:pt>
                <c:pt idx="434">
                  <c:v>209.19805580394808</c:v>
                </c:pt>
                <c:pt idx="435">
                  <c:v>208.48568625999661</c:v>
                </c:pt>
                <c:pt idx="436">
                  <c:v>207.61187829370064</c:v>
                </c:pt>
                <c:pt idx="437">
                  <c:v>206.98572927023307</c:v>
                </c:pt>
                <c:pt idx="438">
                  <c:v>204.2047340600397</c:v>
                </c:pt>
                <c:pt idx="439">
                  <c:v>204.07003533507651</c:v>
                </c:pt>
                <c:pt idx="440">
                  <c:v>204.19659879051224</c:v>
                </c:pt>
                <c:pt idx="441">
                  <c:v>203.44028545460495</c:v>
                </c:pt>
                <c:pt idx="442">
                  <c:v>202.52513431530048</c:v>
                </c:pt>
                <c:pt idx="443">
                  <c:v>202.52513431530048</c:v>
                </c:pt>
                <c:pt idx="444">
                  <c:v>202.52513431530048</c:v>
                </c:pt>
                <c:pt idx="445">
                  <c:v>202.21652753355309</c:v>
                </c:pt>
                <c:pt idx="446">
                  <c:v>201.92079048146803</c:v>
                </c:pt>
                <c:pt idx="447">
                  <c:v>202.28841130855821</c:v>
                </c:pt>
                <c:pt idx="448">
                  <c:v>202.29481283212081</c:v>
                </c:pt>
                <c:pt idx="449">
                  <c:v>202.83714190644051</c:v>
                </c:pt>
                <c:pt idx="450">
                  <c:v>202.91682753828752</c:v>
                </c:pt>
                <c:pt idx="451">
                  <c:v>201.86551065820339</c:v>
                </c:pt>
                <c:pt idx="452">
                  <c:v>202.31088332356441</c:v>
                </c:pt>
                <c:pt idx="453">
                  <c:v>202.41377447832591</c:v>
                </c:pt>
                <c:pt idx="454">
                  <c:v>201.72854472697841</c:v>
                </c:pt>
                <c:pt idx="455">
                  <c:v>201.92612508443682</c:v>
                </c:pt>
                <c:pt idx="456">
                  <c:v>201.26670147495111</c:v>
                </c:pt>
                <c:pt idx="457">
                  <c:v>200.08555369511282</c:v>
                </c:pt>
                <c:pt idx="458">
                  <c:v>200.12796378871511</c:v>
                </c:pt>
                <c:pt idx="459">
                  <c:v>200.24825908566245</c:v>
                </c:pt>
                <c:pt idx="460">
                  <c:v>201.55677051138176</c:v>
                </c:pt>
                <c:pt idx="461">
                  <c:v>200.72470581331694</c:v>
                </c:pt>
                <c:pt idx="462">
                  <c:v>199.18460593621288</c:v>
                </c:pt>
                <c:pt idx="463">
                  <c:v>197.07937155709729</c:v>
                </c:pt>
                <c:pt idx="464">
                  <c:v>195.09883352237836</c:v>
                </c:pt>
                <c:pt idx="465">
                  <c:v>195.79933357472413</c:v>
                </c:pt>
                <c:pt idx="466">
                  <c:v>196.70955020628244</c:v>
                </c:pt>
                <c:pt idx="467">
                  <c:v>196.36286769584495</c:v>
                </c:pt>
                <c:pt idx="468">
                  <c:v>195.7387191484907</c:v>
                </c:pt>
                <c:pt idx="469">
                  <c:v>195.27367513468209</c:v>
                </c:pt>
                <c:pt idx="470">
                  <c:v>193.41936714271333</c:v>
                </c:pt>
                <c:pt idx="471">
                  <c:v>192.76501140604802</c:v>
                </c:pt>
                <c:pt idx="472">
                  <c:v>193.22245361062605</c:v>
                </c:pt>
                <c:pt idx="473">
                  <c:v>193.4997195999315</c:v>
                </c:pt>
                <c:pt idx="474">
                  <c:v>192.51321814591878</c:v>
                </c:pt>
                <c:pt idx="475">
                  <c:v>193.57193678762218</c:v>
                </c:pt>
                <c:pt idx="476">
                  <c:v>194.69620436330518</c:v>
                </c:pt>
                <c:pt idx="477">
                  <c:v>194.44734513480881</c:v>
                </c:pt>
                <c:pt idx="478">
                  <c:v>193.70863598869872</c:v>
                </c:pt>
                <c:pt idx="479">
                  <c:v>192.09765257464616</c:v>
                </c:pt>
                <c:pt idx="480">
                  <c:v>189.51637156309872</c:v>
                </c:pt>
                <c:pt idx="481">
                  <c:v>191.21777649747312</c:v>
                </c:pt>
                <c:pt idx="482">
                  <c:v>191.46630231328393</c:v>
                </c:pt>
                <c:pt idx="483">
                  <c:v>192.66298712426894</c:v>
                </c:pt>
                <c:pt idx="484">
                  <c:v>195.81973843107997</c:v>
                </c:pt>
                <c:pt idx="485">
                  <c:v>195.97870959955142</c:v>
                </c:pt>
                <c:pt idx="486">
                  <c:v>195.57121261526916</c:v>
                </c:pt>
                <c:pt idx="487">
                  <c:v>193.90474933034071</c:v>
                </c:pt>
                <c:pt idx="488">
                  <c:v>192.49494713075052</c:v>
                </c:pt>
                <c:pt idx="489">
                  <c:v>191.52818370772249</c:v>
                </c:pt>
                <c:pt idx="490">
                  <c:v>194.09112702156452</c:v>
                </c:pt>
                <c:pt idx="491">
                  <c:v>193.79952428678027</c:v>
                </c:pt>
                <c:pt idx="492">
                  <c:v>193.3277453367235</c:v>
                </c:pt>
                <c:pt idx="493">
                  <c:v>194.50589240239177</c:v>
                </c:pt>
                <c:pt idx="494">
                  <c:v>192.57930054019522</c:v>
                </c:pt>
                <c:pt idx="495">
                  <c:v>190.64243956728367</c:v>
                </c:pt>
                <c:pt idx="496">
                  <c:v>189.97394713275091</c:v>
                </c:pt>
                <c:pt idx="497">
                  <c:v>190.01268968681208</c:v>
                </c:pt>
                <c:pt idx="498">
                  <c:v>189.3866073458816</c:v>
                </c:pt>
                <c:pt idx="499">
                  <c:v>189.46082500968561</c:v>
                </c:pt>
                <c:pt idx="500">
                  <c:v>188.01754817646597</c:v>
                </c:pt>
                <c:pt idx="501">
                  <c:v>185.51215189215031</c:v>
                </c:pt>
                <c:pt idx="502">
                  <c:v>183.63637212323198</c:v>
                </c:pt>
                <c:pt idx="503">
                  <c:v>181.14931353662169</c:v>
                </c:pt>
                <c:pt idx="504">
                  <c:v>177.62814216450181</c:v>
                </c:pt>
                <c:pt idx="505">
                  <c:v>179.50725606027567</c:v>
                </c:pt>
                <c:pt idx="506">
                  <c:v>178.58610349263122</c:v>
                </c:pt>
                <c:pt idx="507">
                  <c:v>178.19220974591948</c:v>
                </c:pt>
                <c:pt idx="508">
                  <c:v>178.21074749123619</c:v>
                </c:pt>
                <c:pt idx="509">
                  <c:v>177.34354109611417</c:v>
                </c:pt>
                <c:pt idx="510">
                  <c:v>176.0507000666158</c:v>
                </c:pt>
                <c:pt idx="511">
                  <c:v>174.9943153137113</c:v>
                </c:pt>
                <c:pt idx="512">
                  <c:v>175.94727545155746</c:v>
                </c:pt>
                <c:pt idx="513">
                  <c:v>174.81360563814187</c:v>
                </c:pt>
                <c:pt idx="514">
                  <c:v>173.70300798256653</c:v>
                </c:pt>
                <c:pt idx="515">
                  <c:v>173.18788538338794</c:v>
                </c:pt>
                <c:pt idx="516">
                  <c:v>170.832591490108</c:v>
                </c:pt>
                <c:pt idx="517">
                  <c:v>172.40696619128687</c:v>
                </c:pt>
                <c:pt idx="518">
                  <c:v>174.41617771696332</c:v>
                </c:pt>
                <c:pt idx="519">
                  <c:v>175.55444862543956</c:v>
                </c:pt>
                <c:pt idx="520">
                  <c:v>175.55444862543956</c:v>
                </c:pt>
                <c:pt idx="521">
                  <c:v>175.61499636913589</c:v>
                </c:pt>
                <c:pt idx="522">
                  <c:v>175.17335792585308</c:v>
                </c:pt>
                <c:pt idx="523">
                  <c:v>174.64716602551414</c:v>
                </c:pt>
                <c:pt idx="524">
                  <c:v>175.71542027002434</c:v>
                </c:pt>
                <c:pt idx="525">
                  <c:v>176.33603464291176</c:v>
                </c:pt>
                <c:pt idx="526">
                  <c:v>176.13645380934005</c:v>
                </c:pt>
                <c:pt idx="527">
                  <c:v>176.43899248021037</c:v>
                </c:pt>
                <c:pt idx="528">
                  <c:v>179.12823251933969</c:v>
                </c:pt>
                <c:pt idx="529">
                  <c:v>179.66476021293076</c:v>
                </c:pt>
                <c:pt idx="530">
                  <c:v>177.69289090803622</c:v>
                </c:pt>
                <c:pt idx="531">
                  <c:v>177.92201210554791</c:v>
                </c:pt>
                <c:pt idx="532">
                  <c:v>177.67248605168038</c:v>
                </c:pt>
                <c:pt idx="533">
                  <c:v>176.25854953478938</c:v>
                </c:pt>
                <c:pt idx="534">
                  <c:v>177.06574164651198</c:v>
                </c:pt>
                <c:pt idx="535">
                  <c:v>176.18533210904204</c:v>
                </c:pt>
                <c:pt idx="536">
                  <c:v>177.68755630506737</c:v>
                </c:pt>
                <c:pt idx="537">
                  <c:v>178.47621067147324</c:v>
                </c:pt>
                <c:pt idx="538">
                  <c:v>177.54098808849849</c:v>
                </c:pt>
                <c:pt idx="539">
                  <c:v>176.70338873985349</c:v>
                </c:pt>
                <c:pt idx="540">
                  <c:v>175.68534644578747</c:v>
                </c:pt>
                <c:pt idx="541">
                  <c:v>175.41968321793922</c:v>
                </c:pt>
                <c:pt idx="542">
                  <c:v>174.11930706174738</c:v>
                </c:pt>
                <c:pt idx="543">
                  <c:v>174.55761137817467</c:v>
                </c:pt>
                <c:pt idx="544">
                  <c:v>172.09955969520749</c:v>
                </c:pt>
                <c:pt idx="545">
                  <c:v>169.47420152663003</c:v>
                </c:pt>
                <c:pt idx="546">
                  <c:v>169.77847394346523</c:v>
                </c:pt>
                <c:pt idx="547">
                  <c:v>170.03226767970781</c:v>
                </c:pt>
                <c:pt idx="548">
                  <c:v>172.32434652780697</c:v>
                </c:pt>
                <c:pt idx="549">
                  <c:v>167.40057467010485</c:v>
                </c:pt>
                <c:pt idx="550">
                  <c:v>167.15478283831555</c:v>
                </c:pt>
                <c:pt idx="551">
                  <c:v>166.36812894802299</c:v>
                </c:pt>
                <c:pt idx="552">
                  <c:v>167.50566634859098</c:v>
                </c:pt>
                <c:pt idx="553">
                  <c:v>163.70956287596451</c:v>
                </c:pt>
                <c:pt idx="554">
                  <c:v>161.12181365831736</c:v>
                </c:pt>
                <c:pt idx="555">
                  <c:v>159.14087552837577</c:v>
                </c:pt>
                <c:pt idx="556">
                  <c:v>159.69880831637931</c:v>
                </c:pt>
                <c:pt idx="557">
                  <c:v>161.16675768832982</c:v>
                </c:pt>
                <c:pt idx="558">
                  <c:v>162.45119671815229</c:v>
                </c:pt>
                <c:pt idx="559">
                  <c:v>163.38361863456836</c:v>
                </c:pt>
                <c:pt idx="560">
                  <c:v>164.33364474078166</c:v>
                </c:pt>
                <c:pt idx="561">
                  <c:v>163.22938192623181</c:v>
                </c:pt>
                <c:pt idx="562">
                  <c:v>160.32515738745823</c:v>
                </c:pt>
                <c:pt idx="563">
                  <c:v>160.39297352769961</c:v>
                </c:pt>
                <c:pt idx="564">
                  <c:v>159.83877496177425</c:v>
                </c:pt>
                <c:pt idx="565">
                  <c:v>162.21774115572842</c:v>
                </c:pt>
                <c:pt idx="566">
                  <c:v>163.06300899614112</c:v>
                </c:pt>
                <c:pt idx="567">
                  <c:v>163.07041075776038</c:v>
                </c:pt>
                <c:pt idx="568">
                  <c:v>162.14919150757885</c:v>
                </c:pt>
                <c:pt idx="569">
                  <c:v>161.97661710153687</c:v>
                </c:pt>
                <c:pt idx="570">
                  <c:v>160.79060149648953</c:v>
                </c:pt>
                <c:pt idx="571">
                  <c:v>160.79060149648953</c:v>
                </c:pt>
                <c:pt idx="572">
                  <c:v>162.04676713057711</c:v>
                </c:pt>
                <c:pt idx="573">
                  <c:v>162.04676713057711</c:v>
                </c:pt>
                <c:pt idx="574">
                  <c:v>162.7701392931518</c:v>
                </c:pt>
                <c:pt idx="575">
                  <c:v>162.85169203603795</c:v>
                </c:pt>
                <c:pt idx="576">
                  <c:v>162.75246842081754</c:v>
                </c:pt>
                <c:pt idx="577">
                  <c:v>161.38227564827102</c:v>
                </c:pt>
                <c:pt idx="578">
                  <c:v>162.46713384452173</c:v>
                </c:pt>
                <c:pt idx="579">
                  <c:v>163.00466177616946</c:v>
                </c:pt>
                <c:pt idx="580">
                  <c:v>162.51294474751663</c:v>
                </c:pt>
                <c:pt idx="581">
                  <c:v>162.63850796489569</c:v>
                </c:pt>
                <c:pt idx="582">
                  <c:v>162.07377355810686</c:v>
                </c:pt>
                <c:pt idx="583">
                  <c:v>161.90199934251024</c:v>
                </c:pt>
                <c:pt idx="584">
                  <c:v>160.74285679991843</c:v>
                </c:pt>
                <c:pt idx="585">
                  <c:v>159.24756758775263</c:v>
                </c:pt>
                <c:pt idx="586">
                  <c:v>159.18001817765969</c:v>
                </c:pt>
                <c:pt idx="587">
                  <c:v>158.23392634113591</c:v>
                </c:pt>
                <c:pt idx="588">
                  <c:v>157.95412641542026</c:v>
                </c:pt>
                <c:pt idx="589">
                  <c:v>158.01387396867125</c:v>
                </c:pt>
                <c:pt idx="590">
                  <c:v>158.63188772261137</c:v>
                </c:pt>
                <c:pt idx="591">
                  <c:v>158.07682228370359</c:v>
                </c:pt>
                <c:pt idx="592">
                  <c:v>157.72453844014882</c:v>
                </c:pt>
                <c:pt idx="593">
                  <c:v>158.88021349081089</c:v>
                </c:pt>
                <c:pt idx="594">
                  <c:v>159.53957041775951</c:v>
                </c:pt>
                <c:pt idx="595">
                  <c:v>159.13620775077808</c:v>
                </c:pt>
                <c:pt idx="596">
                  <c:v>159.79723174115446</c:v>
                </c:pt>
                <c:pt idx="597">
                  <c:v>160.59655531349799</c:v>
                </c:pt>
                <c:pt idx="598">
                  <c:v>161.51484053204666</c:v>
                </c:pt>
                <c:pt idx="599">
                  <c:v>161.35600272864946</c:v>
                </c:pt>
                <c:pt idx="600">
                  <c:v>160.81100635284534</c:v>
                </c:pt>
                <c:pt idx="601">
                  <c:v>161.18882960811342</c:v>
                </c:pt>
                <c:pt idx="602">
                  <c:v>161.72395696842517</c:v>
                </c:pt>
                <c:pt idx="603">
                  <c:v>162.12445228631083</c:v>
                </c:pt>
                <c:pt idx="604">
                  <c:v>161.6300679561736</c:v>
                </c:pt>
                <c:pt idx="605">
                  <c:v>161.6300679561736</c:v>
                </c:pt>
                <c:pt idx="606">
                  <c:v>161.6300679561736</c:v>
                </c:pt>
                <c:pt idx="607">
                  <c:v>161.30025612762506</c:v>
                </c:pt>
                <c:pt idx="608">
                  <c:v>161.45055856627212</c:v>
                </c:pt>
                <c:pt idx="609">
                  <c:v>159.98027530552272</c:v>
                </c:pt>
                <c:pt idx="610">
                  <c:v>160.00721505051536</c:v>
                </c:pt>
                <c:pt idx="611">
                  <c:v>159.47342134094581</c:v>
                </c:pt>
                <c:pt idx="612">
                  <c:v>158.67769862560624</c:v>
                </c:pt>
                <c:pt idx="613">
                  <c:v>157.11125914634351</c:v>
                </c:pt>
                <c:pt idx="614">
                  <c:v>156.20317635597274</c:v>
                </c:pt>
                <c:pt idx="615">
                  <c:v>156.35814657221755</c:v>
                </c:pt>
                <c:pt idx="616">
                  <c:v>157.45427411723992</c:v>
                </c:pt>
                <c:pt idx="617">
                  <c:v>156.90527678920915</c:v>
                </c:pt>
                <c:pt idx="618">
                  <c:v>155.53375036592041</c:v>
                </c:pt>
                <c:pt idx="619">
                  <c:v>156.73423608152075</c:v>
                </c:pt>
                <c:pt idx="620">
                  <c:v>156.20991129222088</c:v>
                </c:pt>
                <c:pt idx="621">
                  <c:v>156.78431466689074</c:v>
                </c:pt>
                <c:pt idx="622">
                  <c:v>156.35988031818241</c:v>
                </c:pt>
                <c:pt idx="623">
                  <c:v>158.61094940595862</c:v>
                </c:pt>
                <c:pt idx="624">
                  <c:v>158.14017069395851</c:v>
                </c:pt>
                <c:pt idx="625">
                  <c:v>158.46484796714952</c:v>
                </c:pt>
                <c:pt idx="626">
                  <c:v>161.1368839117043</c:v>
                </c:pt>
                <c:pt idx="627">
                  <c:v>158.97503605858194</c:v>
                </c:pt>
                <c:pt idx="628">
                  <c:v>160.26674348494939</c:v>
                </c:pt>
                <c:pt idx="629">
                  <c:v>161.7657669191934</c:v>
                </c:pt>
                <c:pt idx="630">
                  <c:v>160.97177794981869</c:v>
                </c:pt>
                <c:pt idx="631">
                  <c:v>161.24390938376663</c:v>
                </c:pt>
                <c:pt idx="632">
                  <c:v>161.89846516804329</c:v>
                </c:pt>
                <c:pt idx="633">
                  <c:v>160.73778892709794</c:v>
                </c:pt>
                <c:pt idx="634">
                  <c:v>160.40157557498679</c:v>
                </c:pt>
                <c:pt idx="635">
                  <c:v>159.71414529991466</c:v>
                </c:pt>
                <c:pt idx="636">
                  <c:v>159.66613387319512</c:v>
                </c:pt>
                <c:pt idx="637">
                  <c:v>159.62819150957924</c:v>
                </c:pt>
                <c:pt idx="638">
                  <c:v>159.8387082792371</c:v>
                </c:pt>
                <c:pt idx="639">
                  <c:v>159.99481209861278</c:v>
                </c:pt>
                <c:pt idx="640">
                  <c:v>159.318451124701</c:v>
                </c:pt>
                <c:pt idx="641">
                  <c:v>160.13544556937882</c:v>
                </c:pt>
                <c:pt idx="642">
                  <c:v>160.23780326384343</c:v>
                </c:pt>
                <c:pt idx="643">
                  <c:v>159.75202098099342</c:v>
                </c:pt>
                <c:pt idx="644">
                  <c:v>160.36356652883381</c:v>
                </c:pt>
                <c:pt idx="645">
                  <c:v>160.65056816855738</c:v>
                </c:pt>
                <c:pt idx="646">
                  <c:v>159.32825345765619</c:v>
                </c:pt>
                <c:pt idx="647">
                  <c:v>159.99947987621047</c:v>
                </c:pt>
                <c:pt idx="648">
                  <c:v>158.89535042673484</c:v>
                </c:pt>
                <c:pt idx="649">
                  <c:v>158.63222113529679</c:v>
                </c:pt>
                <c:pt idx="650">
                  <c:v>158.81726517577843</c:v>
                </c:pt>
                <c:pt idx="651">
                  <c:v>160.04035627145922</c:v>
                </c:pt>
                <c:pt idx="652">
                  <c:v>159.33145421943749</c:v>
                </c:pt>
                <c:pt idx="653">
                  <c:v>159.21809390634962</c:v>
                </c:pt>
                <c:pt idx="654">
                  <c:v>159.01431207293996</c:v>
                </c:pt>
                <c:pt idx="655">
                  <c:v>157.82089470627335</c:v>
                </c:pt>
                <c:pt idx="656">
                  <c:v>157.44813932382564</c:v>
                </c:pt>
                <c:pt idx="657">
                  <c:v>157.24435749041598</c:v>
                </c:pt>
                <c:pt idx="658">
                  <c:v>158.04954912602525</c:v>
                </c:pt>
                <c:pt idx="659">
                  <c:v>158.59981342226109</c:v>
                </c:pt>
                <c:pt idx="660">
                  <c:v>158.01160676240934</c:v>
                </c:pt>
                <c:pt idx="661">
                  <c:v>157.96786301806486</c:v>
                </c:pt>
                <c:pt idx="662">
                  <c:v>157.96786301806486</c:v>
                </c:pt>
                <c:pt idx="663">
                  <c:v>156.62194268902655</c:v>
                </c:pt>
                <c:pt idx="664">
                  <c:v>156.81392171336768</c:v>
                </c:pt>
                <c:pt idx="665">
                  <c:v>156.6413473073257</c:v>
                </c:pt>
                <c:pt idx="666">
                  <c:v>155.11991854061256</c:v>
                </c:pt>
                <c:pt idx="667">
                  <c:v>155.26355272554858</c:v>
                </c:pt>
                <c:pt idx="668">
                  <c:v>158.58874412110072</c:v>
                </c:pt>
                <c:pt idx="669">
                  <c:v>160.25774134243937</c:v>
                </c:pt>
                <c:pt idx="670">
                  <c:v>159.9442000529458</c:v>
                </c:pt>
                <c:pt idx="671">
                  <c:v>158.80686269998915</c:v>
                </c:pt>
                <c:pt idx="672">
                  <c:v>159.36139467860005</c:v>
                </c:pt>
                <c:pt idx="673">
                  <c:v>157.39172589743012</c:v>
                </c:pt>
                <c:pt idx="674">
                  <c:v>157.83756534055092</c:v>
                </c:pt>
                <c:pt idx="675">
                  <c:v>156.4835097419851</c:v>
                </c:pt>
                <c:pt idx="676">
                  <c:v>155.81561745028634</c:v>
                </c:pt>
                <c:pt idx="677">
                  <c:v>151.27593700634071</c:v>
                </c:pt>
                <c:pt idx="678">
                  <c:v>151.27593700634071</c:v>
                </c:pt>
                <c:pt idx="679">
                  <c:v>150.66659198222496</c:v>
                </c:pt>
                <c:pt idx="680">
                  <c:v>152.12573925927691</c:v>
                </c:pt>
                <c:pt idx="681">
                  <c:v>158.01167344494644</c:v>
                </c:pt>
                <c:pt idx="682">
                  <c:v>157.54809644695425</c:v>
                </c:pt>
                <c:pt idx="683">
                  <c:v>157.74787732813729</c:v>
                </c:pt>
                <c:pt idx="684">
                  <c:v>159.02524800902603</c:v>
                </c:pt>
                <c:pt idx="685">
                  <c:v>158.23159245233686</c:v>
                </c:pt>
                <c:pt idx="686">
                  <c:v>156.94615318445776</c:v>
                </c:pt>
                <c:pt idx="687">
                  <c:v>155.15946128511905</c:v>
                </c:pt>
                <c:pt idx="688">
                  <c:v>154.53157851568659</c:v>
                </c:pt>
                <c:pt idx="689">
                  <c:v>154.75616530067475</c:v>
                </c:pt>
                <c:pt idx="690">
                  <c:v>157.04064233954333</c:v>
                </c:pt>
                <c:pt idx="691">
                  <c:v>158.31801302043203</c:v>
                </c:pt>
                <c:pt idx="692">
                  <c:v>158.92169002889338</c:v>
                </c:pt>
                <c:pt idx="693">
                  <c:v>157.61811311092023</c:v>
                </c:pt>
                <c:pt idx="694">
                  <c:v>158.60708181880605</c:v>
                </c:pt>
                <c:pt idx="695">
                  <c:v>159.61158755783862</c:v>
                </c:pt>
                <c:pt idx="696">
                  <c:v>157.18767733387199</c:v>
                </c:pt>
                <c:pt idx="697">
                  <c:v>154.66741084378069</c:v>
                </c:pt>
                <c:pt idx="698">
                  <c:v>152.15221222650979</c:v>
                </c:pt>
                <c:pt idx="699">
                  <c:v>152.15221222650979</c:v>
                </c:pt>
                <c:pt idx="700">
                  <c:v>152.15221222650979</c:v>
                </c:pt>
                <c:pt idx="701">
                  <c:v>149.5533937077023</c:v>
                </c:pt>
                <c:pt idx="702">
                  <c:v>150.0690497671778</c:v>
                </c:pt>
                <c:pt idx="703">
                  <c:v>150.14220051038802</c:v>
                </c:pt>
                <c:pt idx="704">
                  <c:v>149.98116218326615</c:v>
                </c:pt>
                <c:pt idx="705">
                  <c:v>149.92381520135112</c:v>
                </c:pt>
                <c:pt idx="706">
                  <c:v>151.62175264379573</c:v>
                </c:pt>
                <c:pt idx="707">
                  <c:v>151.50805891802236</c:v>
                </c:pt>
                <c:pt idx="708">
                  <c:v>151.99277428027858</c:v>
                </c:pt>
                <c:pt idx="709">
                  <c:v>151.12790177395539</c:v>
                </c:pt>
                <c:pt idx="710">
                  <c:v>151.15197416985228</c:v>
                </c:pt>
                <c:pt idx="711">
                  <c:v>150.74481059825555</c:v>
                </c:pt>
                <c:pt idx="712">
                  <c:v>149.24331991013844</c:v>
                </c:pt>
                <c:pt idx="713">
                  <c:v>147.7986427436395</c:v>
                </c:pt>
                <c:pt idx="714">
                  <c:v>145.97674246470643</c:v>
                </c:pt>
                <c:pt idx="715">
                  <c:v>145.66220093715623</c:v>
                </c:pt>
                <c:pt idx="716">
                  <c:v>142.94268702617873</c:v>
                </c:pt>
                <c:pt idx="717">
                  <c:v>141.22047714022588</c:v>
                </c:pt>
                <c:pt idx="718">
                  <c:v>140.43388993247044</c:v>
                </c:pt>
                <c:pt idx="719">
                  <c:v>141.03209897288872</c:v>
                </c:pt>
                <c:pt idx="720">
                  <c:v>140.50290635837979</c:v>
                </c:pt>
                <c:pt idx="721">
                  <c:v>140.08554035860521</c:v>
                </c:pt>
                <c:pt idx="722">
                  <c:v>140.51517594520814</c:v>
                </c:pt>
                <c:pt idx="723">
                  <c:v>140.04706453469245</c:v>
                </c:pt>
                <c:pt idx="724">
                  <c:v>141.08144405035051</c:v>
                </c:pt>
                <c:pt idx="725">
                  <c:v>140.41235147298377</c:v>
                </c:pt>
                <c:pt idx="726">
                  <c:v>141.03183224274031</c:v>
                </c:pt>
                <c:pt idx="727">
                  <c:v>140.63607138498949</c:v>
                </c:pt>
                <c:pt idx="728">
                  <c:v>140.0930088027616</c:v>
                </c:pt>
                <c:pt idx="729">
                  <c:v>142.04193931489016</c:v>
                </c:pt>
                <c:pt idx="730">
                  <c:v>139.88162516012133</c:v>
                </c:pt>
                <c:pt idx="731">
                  <c:v>138.34719329867164</c:v>
                </c:pt>
                <c:pt idx="732">
                  <c:v>136.73220893239247</c:v>
                </c:pt>
                <c:pt idx="733">
                  <c:v>138.00177775643925</c:v>
                </c:pt>
                <c:pt idx="734">
                  <c:v>138.26950814293792</c:v>
                </c:pt>
                <c:pt idx="735">
                  <c:v>140.87259434412047</c:v>
                </c:pt>
                <c:pt idx="736">
                  <c:v>141.43086054480958</c:v>
                </c:pt>
                <c:pt idx="737">
                  <c:v>141.88483525745784</c:v>
                </c:pt>
                <c:pt idx="738">
                  <c:v>142.18330629356444</c:v>
                </c:pt>
                <c:pt idx="739">
                  <c:v>142.53792402591807</c:v>
                </c:pt>
                <c:pt idx="740">
                  <c:v>140.06246820076501</c:v>
                </c:pt>
                <c:pt idx="741">
                  <c:v>137.93942958424097</c:v>
                </c:pt>
                <c:pt idx="742">
                  <c:v>136.77028466108257</c:v>
                </c:pt>
                <c:pt idx="743">
                  <c:v>138.32858887081781</c:v>
                </c:pt>
                <c:pt idx="744">
                  <c:v>139.67937702506518</c:v>
                </c:pt>
                <c:pt idx="745">
                  <c:v>137.71844365625674</c:v>
                </c:pt>
                <c:pt idx="746">
                  <c:v>141.29902916894213</c:v>
                </c:pt>
                <c:pt idx="747">
                  <c:v>145.01724743822354</c:v>
                </c:pt>
                <c:pt idx="748">
                  <c:v>146.41704725724713</c:v>
                </c:pt>
                <c:pt idx="749">
                  <c:v>148.74020016763981</c:v>
                </c:pt>
                <c:pt idx="750">
                  <c:v>148.38264840365329</c:v>
                </c:pt>
                <c:pt idx="751">
                  <c:v>152.38920196340052</c:v>
                </c:pt>
                <c:pt idx="752">
                  <c:v>153.07389825445114</c:v>
                </c:pt>
                <c:pt idx="753">
                  <c:v>153.47486035009658</c:v>
                </c:pt>
                <c:pt idx="754">
                  <c:v>154.6264677659949</c:v>
                </c:pt>
                <c:pt idx="755">
                  <c:v>153.96591055337831</c:v>
                </c:pt>
                <c:pt idx="756">
                  <c:v>153.90042830193579</c:v>
                </c:pt>
                <c:pt idx="757">
                  <c:v>154.1270822455744</c:v>
                </c:pt>
                <c:pt idx="758">
                  <c:v>154.59799432264873</c:v>
                </c:pt>
                <c:pt idx="759">
                  <c:v>156.21717968876587</c:v>
                </c:pt>
                <c:pt idx="760">
                  <c:v>155.41058771987727</c:v>
                </c:pt>
                <c:pt idx="761">
                  <c:v>153.37743716337815</c:v>
                </c:pt>
                <c:pt idx="762">
                  <c:v>153.76933043397653</c:v>
                </c:pt>
                <c:pt idx="763">
                  <c:v>156.29146403510694</c:v>
                </c:pt>
                <c:pt idx="764">
                  <c:v>157.96319524046714</c:v>
                </c:pt>
                <c:pt idx="765">
                  <c:v>158.04794874513456</c:v>
                </c:pt>
                <c:pt idx="766">
                  <c:v>159.92659586314863</c:v>
                </c:pt>
                <c:pt idx="767">
                  <c:v>159.41840824782952</c:v>
                </c:pt>
                <c:pt idx="768">
                  <c:v>159.52890121182159</c:v>
                </c:pt>
                <c:pt idx="769">
                  <c:v>160.01461681213448</c:v>
                </c:pt>
                <c:pt idx="770">
                  <c:v>161.48223277139945</c:v>
                </c:pt>
                <c:pt idx="771">
                  <c:v>163.85759810834963</c:v>
                </c:pt>
                <c:pt idx="772">
                  <c:v>164.26049399757125</c:v>
                </c:pt>
                <c:pt idx="773">
                  <c:v>163.04000352083779</c:v>
                </c:pt>
                <c:pt idx="774">
                  <c:v>163.89033923407086</c:v>
                </c:pt>
                <c:pt idx="775">
                  <c:v>163.71423065356203</c:v>
                </c:pt>
                <c:pt idx="776">
                  <c:v>163.71423065356203</c:v>
                </c:pt>
                <c:pt idx="777">
                  <c:v>162.92957723938278</c:v>
                </c:pt>
                <c:pt idx="778">
                  <c:v>161.02105634474322</c:v>
                </c:pt>
                <c:pt idx="779">
                  <c:v>160.54901066453797</c:v>
                </c:pt>
                <c:pt idx="780">
                  <c:v>160.43018238340707</c:v>
                </c:pt>
                <c:pt idx="781">
                  <c:v>160.37416905223427</c:v>
                </c:pt>
                <c:pt idx="782">
                  <c:v>160.18919169428975</c:v>
                </c:pt>
                <c:pt idx="783">
                  <c:v>159.0995990379042</c:v>
                </c:pt>
                <c:pt idx="784">
                  <c:v>158.70037068822364</c:v>
                </c:pt>
                <c:pt idx="785">
                  <c:v>159.79416434444715</c:v>
                </c:pt>
                <c:pt idx="786">
                  <c:v>158.93896080600501</c:v>
                </c:pt>
                <c:pt idx="787">
                  <c:v>159.29331180821023</c:v>
                </c:pt>
                <c:pt idx="788">
                  <c:v>157.95686039944161</c:v>
                </c:pt>
                <c:pt idx="789">
                  <c:v>156.15463146895615</c:v>
                </c:pt>
                <c:pt idx="790">
                  <c:v>156.21711300622871</c:v>
                </c:pt>
                <c:pt idx="791">
                  <c:v>155.93037809665356</c:v>
                </c:pt>
                <c:pt idx="792">
                  <c:v>154.92380519897057</c:v>
                </c:pt>
                <c:pt idx="793">
                  <c:v>154.16175716487177</c:v>
                </c:pt>
                <c:pt idx="794">
                  <c:v>153.93583672914141</c:v>
                </c:pt>
                <c:pt idx="795">
                  <c:v>154.4363558526928</c:v>
                </c:pt>
                <c:pt idx="796">
                  <c:v>153.43198347873448</c:v>
                </c:pt>
                <c:pt idx="797">
                  <c:v>151.95829940859244</c:v>
                </c:pt>
                <c:pt idx="798">
                  <c:v>153.30168580122054</c:v>
                </c:pt>
                <c:pt idx="799">
                  <c:v>155.50227620840414</c:v>
                </c:pt>
                <c:pt idx="800">
                  <c:v>155.40565321213103</c:v>
                </c:pt>
                <c:pt idx="801">
                  <c:v>156.24425279883269</c:v>
                </c:pt>
                <c:pt idx="802">
                  <c:v>156.79244993641808</c:v>
                </c:pt>
                <c:pt idx="803">
                  <c:v>156.64881575148206</c:v>
                </c:pt>
                <c:pt idx="804">
                  <c:v>155.69105447096396</c:v>
                </c:pt>
                <c:pt idx="805">
                  <c:v>156.35221182641456</c:v>
                </c:pt>
                <c:pt idx="806">
                  <c:v>156.43169741065026</c:v>
                </c:pt>
                <c:pt idx="807">
                  <c:v>155.40652008511347</c:v>
                </c:pt>
                <c:pt idx="808">
                  <c:v>158.21725570685808</c:v>
                </c:pt>
                <c:pt idx="809">
                  <c:v>158.89314990301011</c:v>
                </c:pt>
                <c:pt idx="810">
                  <c:v>158.4745836175675</c:v>
                </c:pt>
                <c:pt idx="811">
                  <c:v>157.15413601770538</c:v>
                </c:pt>
                <c:pt idx="812">
                  <c:v>154.86065683632688</c:v>
                </c:pt>
                <c:pt idx="813">
                  <c:v>155.48627239949758</c:v>
                </c:pt>
                <c:pt idx="814">
                  <c:v>156.18110443618897</c:v>
                </c:pt>
                <c:pt idx="815">
                  <c:v>155.53395041353158</c:v>
                </c:pt>
                <c:pt idx="816">
                  <c:v>153.22613448667431</c:v>
                </c:pt>
                <c:pt idx="817">
                  <c:v>152.27384117419928</c:v>
                </c:pt>
                <c:pt idx="818">
                  <c:v>152.40987354990472</c:v>
                </c:pt>
                <c:pt idx="819">
                  <c:v>152.23656563595452</c:v>
                </c:pt>
                <c:pt idx="820">
                  <c:v>155.85762744866594</c:v>
                </c:pt>
                <c:pt idx="821">
                  <c:v>155.85762744866594</c:v>
                </c:pt>
                <c:pt idx="822">
                  <c:v>157.46467659302897</c:v>
                </c:pt>
                <c:pt idx="823">
                  <c:v>157.16100431902774</c:v>
                </c:pt>
                <c:pt idx="824">
                  <c:v>156.98509578613024</c:v>
                </c:pt>
                <c:pt idx="825">
                  <c:v>154.37840872794374</c:v>
                </c:pt>
                <c:pt idx="826">
                  <c:v>154.27071643051028</c:v>
                </c:pt>
                <c:pt idx="827">
                  <c:v>153.8560177322201</c:v>
                </c:pt>
                <c:pt idx="828">
                  <c:v>153.8560177322201</c:v>
                </c:pt>
                <c:pt idx="829">
                  <c:v>153.22486751846921</c:v>
                </c:pt>
                <c:pt idx="830">
                  <c:v>152.38746821743558</c:v>
                </c:pt>
                <c:pt idx="831">
                  <c:v>151.5365323613685</c:v>
                </c:pt>
                <c:pt idx="832">
                  <c:v>150.07071683060551</c:v>
                </c:pt>
                <c:pt idx="833">
                  <c:v>150.65945695075411</c:v>
                </c:pt>
                <c:pt idx="834">
                  <c:v>149.51905220109035</c:v>
                </c:pt>
                <c:pt idx="835">
                  <c:v>147.86645888388085</c:v>
                </c:pt>
                <c:pt idx="836">
                  <c:v>146.99491812384665</c:v>
                </c:pt>
                <c:pt idx="837">
                  <c:v>148.4320601636521</c:v>
                </c:pt>
                <c:pt idx="838">
                  <c:v>147.99262224409392</c:v>
                </c:pt>
                <c:pt idx="839">
                  <c:v>148.57075984084196</c:v>
                </c:pt>
                <c:pt idx="840">
                  <c:v>148.93844735046926</c:v>
                </c:pt>
                <c:pt idx="841">
                  <c:v>147.00005267920417</c:v>
                </c:pt>
                <c:pt idx="842">
                  <c:v>147.28265327147847</c:v>
                </c:pt>
                <c:pt idx="843">
                  <c:v>146.76799745005962</c:v>
                </c:pt>
                <c:pt idx="844">
                  <c:v>147.21110290915888</c:v>
                </c:pt>
                <c:pt idx="845">
                  <c:v>147.75096472960547</c:v>
                </c:pt>
                <c:pt idx="846">
                  <c:v>149.92361515373975</c:v>
                </c:pt>
                <c:pt idx="847">
                  <c:v>149.82939272880262</c:v>
                </c:pt>
                <c:pt idx="848">
                  <c:v>151.32661573454465</c:v>
                </c:pt>
                <c:pt idx="849">
                  <c:v>152.01124534305811</c:v>
                </c:pt>
                <c:pt idx="850">
                  <c:v>153.17038788564992</c:v>
                </c:pt>
                <c:pt idx="851">
                  <c:v>153.73252167349142</c:v>
                </c:pt>
                <c:pt idx="852">
                  <c:v>153.14851601347769</c:v>
                </c:pt>
                <c:pt idx="853">
                  <c:v>152.64132863621523</c:v>
                </c:pt>
                <c:pt idx="854">
                  <c:v>156.55486005669331</c:v>
                </c:pt>
                <c:pt idx="855">
                  <c:v>156.55486005669331</c:v>
                </c:pt>
                <c:pt idx="856">
                  <c:v>156.55486005669331</c:v>
                </c:pt>
                <c:pt idx="857">
                  <c:v>156.44263334673636</c:v>
                </c:pt>
                <c:pt idx="858">
                  <c:v>156.36481482592839</c:v>
                </c:pt>
                <c:pt idx="859">
                  <c:v>154.6462057969795</c:v>
                </c:pt>
                <c:pt idx="860">
                  <c:v>153.00694898719212</c:v>
                </c:pt>
                <c:pt idx="861">
                  <c:v>151.90782072799976</c:v>
                </c:pt>
                <c:pt idx="862">
                  <c:v>152.9222621650618</c:v>
                </c:pt>
                <c:pt idx="863">
                  <c:v>153.08276703188676</c:v>
                </c:pt>
                <c:pt idx="864">
                  <c:v>151.94763020265475</c:v>
                </c:pt>
                <c:pt idx="865">
                  <c:v>153.20939716985959</c:v>
                </c:pt>
                <c:pt idx="866">
                  <c:v>154.68481498596651</c:v>
                </c:pt>
                <c:pt idx="867">
                  <c:v>154.67661303390193</c:v>
                </c:pt>
                <c:pt idx="868">
                  <c:v>153.85108322447394</c:v>
                </c:pt>
                <c:pt idx="869">
                  <c:v>153.03568916068676</c:v>
                </c:pt>
                <c:pt idx="870">
                  <c:v>153.20552958270721</c:v>
                </c:pt>
                <c:pt idx="871">
                  <c:v>153.71631781697363</c:v>
                </c:pt>
                <c:pt idx="872">
                  <c:v>149.96669207271316</c:v>
                </c:pt>
                <c:pt idx="873">
                  <c:v>149.42856399823143</c:v>
                </c:pt>
                <c:pt idx="874">
                  <c:v>150.12879732042876</c:v>
                </c:pt>
                <c:pt idx="875">
                  <c:v>150.09378898844574</c:v>
                </c:pt>
                <c:pt idx="876">
                  <c:v>153.36143335447153</c:v>
                </c:pt>
                <c:pt idx="877">
                  <c:v>152.78156201175861</c:v>
                </c:pt>
                <c:pt idx="878">
                  <c:v>152.71007833197618</c:v>
                </c:pt>
                <c:pt idx="879">
                  <c:v>150.2706310768628</c:v>
                </c:pt>
                <c:pt idx="880">
                  <c:v>149.33634204940759</c:v>
                </c:pt>
                <c:pt idx="881">
                  <c:v>148.26041931312969</c:v>
                </c:pt>
                <c:pt idx="882">
                  <c:v>148.40432022821415</c:v>
                </c:pt>
                <c:pt idx="883">
                  <c:v>145.3921366618587</c:v>
                </c:pt>
                <c:pt idx="884">
                  <c:v>141.59990077638463</c:v>
                </c:pt>
                <c:pt idx="885">
                  <c:v>142.2933324797967</c:v>
                </c:pt>
                <c:pt idx="886">
                  <c:v>133.12314997636091</c:v>
                </c:pt>
                <c:pt idx="887">
                  <c:v>130.23859678603492</c:v>
                </c:pt>
                <c:pt idx="888">
                  <c:v>135.37828669890084</c:v>
                </c:pt>
                <c:pt idx="889">
                  <c:v>143.01770488042803</c:v>
                </c:pt>
                <c:pt idx="890">
                  <c:v>143.53429449542307</c:v>
                </c:pt>
                <c:pt idx="891">
                  <c:v>148.25915234492459</c:v>
                </c:pt>
                <c:pt idx="892">
                  <c:v>151.02507730173096</c:v>
                </c:pt>
                <c:pt idx="893">
                  <c:v>153.101038047055</c:v>
                </c:pt>
                <c:pt idx="894">
                  <c:v>150.39219334201522</c:v>
                </c:pt>
                <c:pt idx="895">
                  <c:v>156.80545303115457</c:v>
                </c:pt>
                <c:pt idx="896">
                  <c:v>154.48716794597095</c:v>
                </c:pt>
                <c:pt idx="897">
                  <c:v>154.12994959467002</c:v>
                </c:pt>
                <c:pt idx="898">
                  <c:v>156.62687719677263</c:v>
                </c:pt>
                <c:pt idx="899">
                  <c:v>156.05660813940364</c:v>
                </c:pt>
                <c:pt idx="900">
                  <c:v>158.20932048494188</c:v>
                </c:pt>
                <c:pt idx="901">
                  <c:v>158.983037963035</c:v>
                </c:pt>
                <c:pt idx="902">
                  <c:v>155.63170701293558</c:v>
                </c:pt>
                <c:pt idx="903">
                  <c:v>158.83246879423953</c:v>
                </c:pt>
                <c:pt idx="904">
                  <c:v>159.60478593905333</c:v>
                </c:pt>
                <c:pt idx="905">
                  <c:v>159.10580051385546</c:v>
                </c:pt>
                <c:pt idx="906">
                  <c:v>158.76858692368765</c:v>
                </c:pt>
                <c:pt idx="907">
                  <c:v>158.85427398387466</c:v>
                </c:pt>
                <c:pt idx="908">
                  <c:v>158.9772365823064</c:v>
                </c:pt>
                <c:pt idx="909">
                  <c:v>159.0891298795778</c:v>
                </c:pt>
                <c:pt idx="910">
                  <c:v>159.68113744404482</c:v>
                </c:pt>
                <c:pt idx="911">
                  <c:v>159.28084217377048</c:v>
                </c:pt>
                <c:pt idx="912">
                  <c:v>156.63881337091541</c:v>
                </c:pt>
                <c:pt idx="913">
                  <c:v>155.57976131652646</c:v>
                </c:pt>
                <c:pt idx="914">
                  <c:v>154.6170655282622</c:v>
                </c:pt>
                <c:pt idx="915">
                  <c:v>153.6282301854506</c:v>
                </c:pt>
                <c:pt idx="916">
                  <c:v>150.25075968080384</c:v>
                </c:pt>
                <c:pt idx="917">
                  <c:v>151.49879004536393</c:v>
                </c:pt>
                <c:pt idx="918">
                  <c:v>151.49879004536393</c:v>
                </c:pt>
                <c:pt idx="919">
                  <c:v>155.0222953062827</c:v>
                </c:pt>
                <c:pt idx="920">
                  <c:v>154.91927078644696</c:v>
                </c:pt>
                <c:pt idx="921">
                  <c:v>156.76677715963044</c:v>
                </c:pt>
                <c:pt idx="922">
                  <c:v>159.08879646689223</c:v>
                </c:pt>
                <c:pt idx="923">
                  <c:v>161.45295913760785</c:v>
                </c:pt>
                <c:pt idx="924">
                  <c:v>158.78072314544173</c:v>
                </c:pt>
                <c:pt idx="925">
                  <c:v>158.68643403796747</c:v>
                </c:pt>
                <c:pt idx="926">
                  <c:v>156.64914916416751</c:v>
                </c:pt>
                <c:pt idx="927">
                  <c:v>156.04667244137417</c:v>
                </c:pt>
                <c:pt idx="928">
                  <c:v>155.25801807496831</c:v>
                </c:pt>
                <c:pt idx="929">
                  <c:v>154.73422674596534</c:v>
                </c:pt>
                <c:pt idx="930">
                  <c:v>155.61596993417749</c:v>
                </c:pt>
                <c:pt idx="931">
                  <c:v>155.07984233580908</c:v>
                </c:pt>
                <c:pt idx="932">
                  <c:v>154.08120466004226</c:v>
                </c:pt>
                <c:pt idx="933">
                  <c:v>154.12954949944736</c:v>
                </c:pt>
                <c:pt idx="934">
                  <c:v>154.20876835353465</c:v>
                </c:pt>
                <c:pt idx="935">
                  <c:v>153.58688701244213</c:v>
                </c:pt>
                <c:pt idx="936">
                  <c:v>151.1489734556823</c:v>
                </c:pt>
                <c:pt idx="937">
                  <c:v>148.5892309036216</c:v>
                </c:pt>
                <c:pt idx="938">
                  <c:v>147.25111243142521</c:v>
                </c:pt>
                <c:pt idx="939">
                  <c:v>145.72761650606162</c:v>
                </c:pt>
                <c:pt idx="940">
                  <c:v>146.21486580472802</c:v>
                </c:pt>
                <c:pt idx="941">
                  <c:v>147.24731152680988</c:v>
                </c:pt>
                <c:pt idx="942">
                  <c:v>146.35363216445498</c:v>
                </c:pt>
                <c:pt idx="943">
                  <c:v>144.00567335025718</c:v>
                </c:pt>
                <c:pt idx="944">
                  <c:v>145.33679015605699</c:v>
                </c:pt>
                <c:pt idx="945">
                  <c:v>146.44345354194283</c:v>
                </c:pt>
                <c:pt idx="946">
                  <c:v>147.85912380479871</c:v>
                </c:pt>
                <c:pt idx="947">
                  <c:v>148.52041452532353</c:v>
                </c:pt>
                <c:pt idx="948">
                  <c:v>148.6523125837281</c:v>
                </c:pt>
                <c:pt idx="949">
                  <c:v>147.71235554061852</c:v>
                </c:pt>
                <c:pt idx="950">
                  <c:v>146.87982406479392</c:v>
                </c:pt>
                <c:pt idx="951">
                  <c:v>146.07609944500109</c:v>
                </c:pt>
                <c:pt idx="952">
                  <c:v>144.05941947516826</c:v>
                </c:pt>
                <c:pt idx="953">
                  <c:v>143.91565192515799</c:v>
                </c:pt>
                <c:pt idx="954">
                  <c:v>143.91565192515799</c:v>
                </c:pt>
                <c:pt idx="955">
                  <c:v>143.91565192515799</c:v>
                </c:pt>
                <c:pt idx="956">
                  <c:v>143.69673315582423</c:v>
                </c:pt>
                <c:pt idx="957">
                  <c:v>148.76080507160685</c:v>
                </c:pt>
                <c:pt idx="958">
                  <c:v>147.92380586579588</c:v>
                </c:pt>
                <c:pt idx="959">
                  <c:v>147.18262946581268</c:v>
                </c:pt>
                <c:pt idx="960">
                  <c:v>148.95871884175082</c:v>
                </c:pt>
                <c:pt idx="961">
                  <c:v>148.21594206087696</c:v>
                </c:pt>
                <c:pt idx="962">
                  <c:v>150.4754131483291</c:v>
                </c:pt>
                <c:pt idx="963">
                  <c:v>150.61011187329231</c:v>
                </c:pt>
                <c:pt idx="964">
                  <c:v>151.38016181184435</c:v>
                </c:pt>
                <c:pt idx="965">
                  <c:v>151.43550831764605</c:v>
                </c:pt>
                <c:pt idx="966">
                  <c:v>151.44651093626928</c:v>
                </c:pt>
                <c:pt idx="967">
                  <c:v>150.82856386486631</c:v>
                </c:pt>
                <c:pt idx="968">
                  <c:v>150.79002135841642</c:v>
                </c:pt>
                <c:pt idx="969">
                  <c:v>151.58481051823648</c:v>
                </c:pt>
                <c:pt idx="970">
                  <c:v>151.7354463695691</c:v>
                </c:pt>
                <c:pt idx="971">
                  <c:v>151.90021891876913</c:v>
                </c:pt>
                <c:pt idx="972">
                  <c:v>152.01164543828077</c:v>
                </c:pt>
                <c:pt idx="973">
                  <c:v>151.31674671905228</c:v>
                </c:pt>
                <c:pt idx="974">
                  <c:v>150.15587043049561</c:v>
                </c:pt>
                <c:pt idx="975">
                  <c:v>150.0224386737375</c:v>
                </c:pt>
                <c:pt idx="976">
                  <c:v>148.723462850825</c:v>
                </c:pt>
                <c:pt idx="977">
                  <c:v>150.9640627802749</c:v>
                </c:pt>
                <c:pt idx="978">
                  <c:v>150.40786373823624</c:v>
                </c:pt>
                <c:pt idx="979">
                  <c:v>151.10976412386134</c:v>
                </c:pt>
                <c:pt idx="980">
                  <c:v>151.18311491468287</c:v>
                </c:pt>
                <c:pt idx="981">
                  <c:v>150.45954270449687</c:v>
                </c:pt>
                <c:pt idx="982">
                  <c:v>150.45594184749288</c:v>
                </c:pt>
                <c:pt idx="983">
                  <c:v>149.50031440816232</c:v>
                </c:pt>
                <c:pt idx="984">
                  <c:v>149.51665162975439</c:v>
                </c:pt>
                <c:pt idx="985">
                  <c:v>150.00203381738172</c:v>
                </c:pt>
                <c:pt idx="986">
                  <c:v>150.200147635137</c:v>
                </c:pt>
                <c:pt idx="987">
                  <c:v>150.41313165866794</c:v>
                </c:pt>
                <c:pt idx="988">
                  <c:v>150.32297686849455</c:v>
                </c:pt>
                <c:pt idx="989">
                  <c:v>151.07168839517124</c:v>
                </c:pt>
                <c:pt idx="990">
                  <c:v>151.27600368887781</c:v>
                </c:pt>
                <c:pt idx="991">
                  <c:v>150.40346269078694</c:v>
                </c:pt>
                <c:pt idx="992">
                  <c:v>149.09835207446025</c:v>
                </c:pt>
                <c:pt idx="993">
                  <c:v>148.85489413146979</c:v>
                </c:pt>
                <c:pt idx="994">
                  <c:v>148.83182197362956</c:v>
                </c:pt>
                <c:pt idx="995">
                  <c:v>149.10041923311067</c:v>
                </c:pt>
                <c:pt idx="996">
                  <c:v>149.24818773534753</c:v>
                </c:pt>
                <c:pt idx="997">
                  <c:v>148.87696605125339</c:v>
                </c:pt>
                <c:pt idx="998">
                  <c:v>147.79017406142648</c:v>
                </c:pt>
                <c:pt idx="999">
                  <c:v>147.64673992410181</c:v>
                </c:pt>
                <c:pt idx="1000">
                  <c:v>146.81960973378318</c:v>
                </c:pt>
                <c:pt idx="1001">
                  <c:v>146.28068146885613</c:v>
                </c:pt>
                <c:pt idx="1002">
                  <c:v>145.16855011492723</c:v>
                </c:pt>
                <c:pt idx="1003">
                  <c:v>144.97437056686147</c:v>
                </c:pt>
                <c:pt idx="1004">
                  <c:v>143.38072461245767</c:v>
                </c:pt>
                <c:pt idx="1005">
                  <c:v>144.49272260131235</c:v>
                </c:pt>
                <c:pt idx="1006">
                  <c:v>143.88711179927481</c:v>
                </c:pt>
                <c:pt idx="1007">
                  <c:v>144.12083409184712</c:v>
                </c:pt>
                <c:pt idx="1008">
                  <c:v>145.14854535379411</c:v>
                </c:pt>
                <c:pt idx="1009">
                  <c:v>144.61808577108008</c:v>
                </c:pt>
                <c:pt idx="1010">
                  <c:v>145.484625340831</c:v>
                </c:pt>
                <c:pt idx="1011">
                  <c:v>145.7832297420118</c:v>
                </c:pt>
                <c:pt idx="1012">
                  <c:v>144.8234679853804</c:v>
                </c:pt>
                <c:pt idx="1013">
                  <c:v>144.78319173296569</c:v>
                </c:pt>
                <c:pt idx="1014">
                  <c:v>144.96830245598443</c:v>
                </c:pt>
                <c:pt idx="1015">
                  <c:v>144.43917652401262</c:v>
                </c:pt>
                <c:pt idx="1016">
                  <c:v>143.72560669439315</c:v>
                </c:pt>
                <c:pt idx="1017">
                  <c:v>144.28253924434006</c:v>
                </c:pt>
                <c:pt idx="1018">
                  <c:v>142.8079883012156</c:v>
                </c:pt>
                <c:pt idx="1019">
                  <c:v>146.10537307879267</c:v>
                </c:pt>
                <c:pt idx="1020">
                  <c:v>145.24796901662586</c:v>
                </c:pt>
                <c:pt idx="1021">
                  <c:v>144.40270117621318</c:v>
                </c:pt>
                <c:pt idx="1022">
                  <c:v>143.90358238594109</c:v>
                </c:pt>
                <c:pt idx="1023">
                  <c:v>143.0284407689029</c:v>
                </c:pt>
                <c:pt idx="1024">
                  <c:v>142.65021741841215</c:v>
                </c:pt>
                <c:pt idx="1025">
                  <c:v>141.68192029703062</c:v>
                </c:pt>
                <c:pt idx="1026">
                  <c:v>141.33230375496026</c:v>
                </c:pt>
                <c:pt idx="1027">
                  <c:v>142.23978640249703</c:v>
                </c:pt>
                <c:pt idx="1028">
                  <c:v>142.06574498063864</c:v>
                </c:pt>
                <c:pt idx="1029">
                  <c:v>142.25685713199732</c:v>
                </c:pt>
                <c:pt idx="1030">
                  <c:v>142.20331105469756</c:v>
                </c:pt>
                <c:pt idx="1031">
                  <c:v>141.98059138074851</c:v>
                </c:pt>
                <c:pt idx="1032">
                  <c:v>141.79854805443685</c:v>
                </c:pt>
                <c:pt idx="1033">
                  <c:v>141.17466623723101</c:v>
                </c:pt>
                <c:pt idx="1034">
                  <c:v>139.40644540067194</c:v>
                </c:pt>
                <c:pt idx="1035">
                  <c:v>138.5977195905958</c:v>
                </c:pt>
                <c:pt idx="1036">
                  <c:v>137.84267322289361</c:v>
                </c:pt>
                <c:pt idx="1037">
                  <c:v>137.22532629432462</c:v>
                </c:pt>
                <c:pt idx="1038">
                  <c:v>137.32728389356654</c:v>
                </c:pt>
                <c:pt idx="1039">
                  <c:v>137.87941530084149</c:v>
                </c:pt>
                <c:pt idx="1040">
                  <c:v>137.75925336896836</c:v>
                </c:pt>
                <c:pt idx="1041">
                  <c:v>138.06005829387382</c:v>
                </c:pt>
                <c:pt idx="1042">
                  <c:v>137.30147775170479</c:v>
                </c:pt>
                <c:pt idx="1043">
                  <c:v>138.21196111341155</c:v>
                </c:pt>
                <c:pt idx="1044">
                  <c:v>139.09923895220382</c:v>
                </c:pt>
                <c:pt idx="1045">
                  <c:v>138.45161815178665</c:v>
                </c:pt>
                <c:pt idx="1046">
                  <c:v>138.38406874169371</c:v>
                </c:pt>
                <c:pt idx="1047">
                  <c:v>138.49029402331072</c:v>
                </c:pt>
                <c:pt idx="1048">
                  <c:v>137.8690795075893</c:v>
                </c:pt>
                <c:pt idx="1049">
                  <c:v>137.70390686316659</c:v>
                </c:pt>
                <c:pt idx="1050">
                  <c:v>139.73098930878865</c:v>
                </c:pt>
                <c:pt idx="1051">
                  <c:v>139.70384951618468</c:v>
                </c:pt>
                <c:pt idx="1052">
                  <c:v>140.05026529647373</c:v>
                </c:pt>
                <c:pt idx="1053">
                  <c:v>139.48686454042709</c:v>
                </c:pt>
                <c:pt idx="1054">
                  <c:v>139.04069168462075</c:v>
                </c:pt>
                <c:pt idx="1055">
                  <c:v>137.47691950684245</c:v>
                </c:pt>
                <c:pt idx="1056">
                  <c:v>137.52099666387249</c:v>
                </c:pt>
                <c:pt idx="1057">
                  <c:v>138.20475939940354</c:v>
                </c:pt>
                <c:pt idx="1058">
                  <c:v>138.56571197278268</c:v>
                </c:pt>
                <c:pt idx="1059">
                  <c:v>137.76738863849579</c:v>
                </c:pt>
                <c:pt idx="1060">
                  <c:v>137.01580976272336</c:v>
                </c:pt>
                <c:pt idx="1061">
                  <c:v>138.24430214391009</c:v>
                </c:pt>
                <c:pt idx="1062">
                  <c:v>137.50365920422379</c:v>
                </c:pt>
                <c:pt idx="1063">
                  <c:v>137.92395923563126</c:v>
                </c:pt>
                <c:pt idx="1064">
                  <c:v>138.59431878120313</c:v>
                </c:pt>
                <c:pt idx="1065">
                  <c:v>137.52939866354845</c:v>
                </c:pt>
                <c:pt idx="1066">
                  <c:v>135.34547889064251</c:v>
                </c:pt>
                <c:pt idx="1067">
                  <c:v>134.11311892230336</c:v>
                </c:pt>
                <c:pt idx="1068">
                  <c:v>131.98874665503709</c:v>
                </c:pt>
                <c:pt idx="1069">
                  <c:v>134.29169475668527</c:v>
                </c:pt>
                <c:pt idx="1070">
                  <c:v>134.29169475668527</c:v>
                </c:pt>
                <c:pt idx="1071">
                  <c:v>134.8792345911659</c:v>
                </c:pt>
                <c:pt idx="1072">
                  <c:v>134.18553615760538</c:v>
                </c:pt>
                <c:pt idx="1073">
                  <c:v>134.38438348326889</c:v>
                </c:pt>
                <c:pt idx="1074">
                  <c:v>133.83485269494128</c:v>
                </c:pt>
                <c:pt idx="1075">
                  <c:v>133.28345479557456</c:v>
                </c:pt>
                <c:pt idx="1076">
                  <c:v>131.48349307135086</c:v>
                </c:pt>
                <c:pt idx="1077">
                  <c:v>131.41701058185168</c:v>
                </c:pt>
                <c:pt idx="1078">
                  <c:v>130.91182368070253</c:v>
                </c:pt>
                <c:pt idx="1079">
                  <c:v>130.31821573534489</c:v>
                </c:pt>
                <c:pt idx="1080">
                  <c:v>132.28168304056351</c:v>
                </c:pt>
                <c:pt idx="1081">
                  <c:v>133.28672223989295</c:v>
                </c:pt>
                <c:pt idx="1082">
                  <c:v>133.02285944054671</c:v>
                </c:pt>
                <c:pt idx="1083">
                  <c:v>130.90948979190367</c:v>
                </c:pt>
                <c:pt idx="1084">
                  <c:v>130.90948979190367</c:v>
                </c:pt>
                <c:pt idx="1085">
                  <c:v>130.7710568448623</c:v>
                </c:pt>
                <c:pt idx="1086">
                  <c:v>129.46227868899453</c:v>
                </c:pt>
                <c:pt idx="1087">
                  <c:v>131.84377881935887</c:v>
                </c:pt>
                <c:pt idx="1088">
                  <c:v>132.19132820277881</c:v>
                </c:pt>
                <c:pt idx="1089">
                  <c:v>132.71071848433249</c:v>
                </c:pt>
                <c:pt idx="1090">
                  <c:v>132.10604123781448</c:v>
                </c:pt>
                <c:pt idx="1091">
                  <c:v>131.92606507015324</c:v>
                </c:pt>
                <c:pt idx="1092">
                  <c:v>132.31789165821453</c:v>
                </c:pt>
                <c:pt idx="1093">
                  <c:v>131.84524583517535</c:v>
                </c:pt>
                <c:pt idx="1094">
                  <c:v>131.76342636214076</c:v>
                </c:pt>
                <c:pt idx="1095">
                  <c:v>132.02935632013742</c:v>
                </c:pt>
                <c:pt idx="1096">
                  <c:v>132.18445990145648</c:v>
                </c:pt>
                <c:pt idx="1097">
                  <c:v>131.37013275826305</c:v>
                </c:pt>
                <c:pt idx="1098">
                  <c:v>131.06866100798646</c:v>
                </c:pt>
                <c:pt idx="1099">
                  <c:v>130.19772039078623</c:v>
                </c:pt>
                <c:pt idx="1100">
                  <c:v>129.22728942821715</c:v>
                </c:pt>
                <c:pt idx="1101">
                  <c:v>129.85250489616521</c:v>
                </c:pt>
                <c:pt idx="1102">
                  <c:v>128.74670838326179</c:v>
                </c:pt>
                <c:pt idx="1103">
                  <c:v>127.39592022901439</c:v>
                </c:pt>
                <c:pt idx="1104">
                  <c:v>127.39592022901439</c:v>
                </c:pt>
                <c:pt idx="1105">
                  <c:v>127.39592022901439</c:v>
                </c:pt>
                <c:pt idx="1106">
                  <c:v>128.02973774424967</c:v>
                </c:pt>
                <c:pt idx="1107">
                  <c:v>127.20120722065172</c:v>
                </c:pt>
                <c:pt idx="1108">
                  <c:v>125.95491060205651</c:v>
                </c:pt>
                <c:pt idx="1109">
                  <c:v>125.94444144373014</c:v>
                </c:pt>
                <c:pt idx="1110">
                  <c:v>125.01388663835313</c:v>
                </c:pt>
                <c:pt idx="1111">
                  <c:v>124.60172187647316</c:v>
                </c:pt>
                <c:pt idx="1112">
                  <c:v>125.1011073968937</c:v>
                </c:pt>
                <c:pt idx="1113">
                  <c:v>124.72161707819785</c:v>
                </c:pt>
                <c:pt idx="1114">
                  <c:v>125.20866632925295</c:v>
                </c:pt>
                <c:pt idx="1115">
                  <c:v>124.912995959705</c:v>
                </c:pt>
                <c:pt idx="1116">
                  <c:v>125.05309597017416</c:v>
                </c:pt>
                <c:pt idx="1117">
                  <c:v>125.33456295931757</c:v>
                </c:pt>
                <c:pt idx="1118">
                  <c:v>126.0709382166288</c:v>
                </c:pt>
                <c:pt idx="1119">
                  <c:v>126.27532019287248</c:v>
                </c:pt>
                <c:pt idx="1120">
                  <c:v>125.87662530348881</c:v>
                </c:pt>
                <c:pt idx="1121">
                  <c:v>126.29419135087475</c:v>
                </c:pt>
                <c:pt idx="1122">
                  <c:v>126.30572742979489</c:v>
                </c:pt>
                <c:pt idx="1123">
                  <c:v>127.32203597789599</c:v>
                </c:pt>
                <c:pt idx="1124">
                  <c:v>125.68344599347971</c:v>
                </c:pt>
                <c:pt idx="1125">
                  <c:v>124.64366519231569</c:v>
                </c:pt>
                <c:pt idx="1126">
                  <c:v>123.22766151677426</c:v>
                </c:pt>
                <c:pt idx="1127">
                  <c:v>123.12310329858499</c:v>
                </c:pt>
                <c:pt idx="1128">
                  <c:v>122.98166963737363</c:v>
                </c:pt>
                <c:pt idx="1129">
                  <c:v>121.88694242563056</c:v>
                </c:pt>
                <c:pt idx="1130">
                  <c:v>122.03064329310371</c:v>
                </c:pt>
                <c:pt idx="1131">
                  <c:v>122.23942631679665</c:v>
                </c:pt>
                <c:pt idx="1132">
                  <c:v>122.14333678082042</c:v>
                </c:pt>
                <c:pt idx="1133">
                  <c:v>121.83392980862772</c:v>
                </c:pt>
                <c:pt idx="1134">
                  <c:v>121.42656618941967</c:v>
                </c:pt>
                <c:pt idx="1135">
                  <c:v>121.79878811157047</c:v>
                </c:pt>
                <c:pt idx="1136">
                  <c:v>121.11262480470344</c:v>
                </c:pt>
                <c:pt idx="1137">
                  <c:v>120.64578036239286</c:v>
                </c:pt>
                <c:pt idx="1138">
                  <c:v>120.42892875170952</c:v>
                </c:pt>
                <c:pt idx="1139">
                  <c:v>118.99705463233578</c:v>
                </c:pt>
                <c:pt idx="1140">
                  <c:v>119.19070072010464</c:v>
                </c:pt>
                <c:pt idx="1141">
                  <c:v>118.64623780459742</c:v>
                </c:pt>
                <c:pt idx="1142">
                  <c:v>117.89799305568052</c:v>
                </c:pt>
                <c:pt idx="1143">
                  <c:v>116.11303490230668</c:v>
                </c:pt>
                <c:pt idx="1144">
                  <c:v>115.09926029061576</c:v>
                </c:pt>
                <c:pt idx="1145">
                  <c:v>114.71390190865421</c:v>
                </c:pt>
                <c:pt idx="1146">
                  <c:v>114.87634056905536</c:v>
                </c:pt>
                <c:pt idx="1147">
                  <c:v>114.55526415286832</c:v>
                </c:pt>
                <c:pt idx="1148">
                  <c:v>115.43080586512917</c:v>
                </c:pt>
                <c:pt idx="1149">
                  <c:v>114.41283025360029</c:v>
                </c:pt>
                <c:pt idx="1150">
                  <c:v>114.88894356856926</c:v>
                </c:pt>
                <c:pt idx="1151">
                  <c:v>115.20801950864299</c:v>
                </c:pt>
                <c:pt idx="1152">
                  <c:v>116.17131543974125</c:v>
                </c:pt>
                <c:pt idx="1153">
                  <c:v>116.96403744091087</c:v>
                </c:pt>
                <c:pt idx="1154">
                  <c:v>117.07659756355339</c:v>
                </c:pt>
                <c:pt idx="1155">
                  <c:v>118.30535667488856</c:v>
                </c:pt>
                <c:pt idx="1156">
                  <c:v>117.90852889654397</c:v>
                </c:pt>
                <c:pt idx="1157">
                  <c:v>117.81063893206576</c:v>
                </c:pt>
                <c:pt idx="1158">
                  <c:v>118.4968022389328</c:v>
                </c:pt>
                <c:pt idx="1159">
                  <c:v>118.76473267304279</c:v>
                </c:pt>
                <c:pt idx="1160">
                  <c:v>120.0078285298567</c:v>
                </c:pt>
                <c:pt idx="1161">
                  <c:v>119.88920029633712</c:v>
                </c:pt>
                <c:pt idx="1162">
                  <c:v>119.18223203789164</c:v>
                </c:pt>
                <c:pt idx="1163">
                  <c:v>117.94400400628678</c:v>
                </c:pt>
                <c:pt idx="1164">
                  <c:v>116.66123203989211</c:v>
                </c:pt>
                <c:pt idx="1165">
                  <c:v>116.6592315637788</c:v>
                </c:pt>
                <c:pt idx="1166">
                  <c:v>116.67010081732779</c:v>
                </c:pt>
                <c:pt idx="1167">
                  <c:v>115.70980560039951</c:v>
                </c:pt>
                <c:pt idx="1168">
                  <c:v>115.72600945691737</c:v>
                </c:pt>
                <c:pt idx="1169">
                  <c:v>115.88404706986925</c:v>
                </c:pt>
                <c:pt idx="1170">
                  <c:v>116.09696441086308</c:v>
                </c:pt>
                <c:pt idx="1171">
                  <c:v>115.87664530824999</c:v>
                </c:pt>
                <c:pt idx="1172">
                  <c:v>116.04015088924494</c:v>
                </c:pt>
                <c:pt idx="1173">
                  <c:v>115.78675724822506</c:v>
                </c:pt>
                <c:pt idx="1174">
                  <c:v>114.67195859281173</c:v>
                </c:pt>
                <c:pt idx="1175">
                  <c:v>114.99150131064523</c:v>
                </c:pt>
                <c:pt idx="1176">
                  <c:v>114.33527846294081</c:v>
                </c:pt>
                <c:pt idx="1177">
                  <c:v>114.63581665769783</c:v>
                </c:pt>
                <c:pt idx="1178">
                  <c:v>115.74007947224771</c:v>
                </c:pt>
                <c:pt idx="1179">
                  <c:v>115.32384707560398</c:v>
                </c:pt>
                <c:pt idx="1180">
                  <c:v>114.19491172232324</c:v>
                </c:pt>
                <c:pt idx="1181">
                  <c:v>113.09511663775977</c:v>
                </c:pt>
                <c:pt idx="1182">
                  <c:v>113.89610727353109</c:v>
                </c:pt>
                <c:pt idx="1183">
                  <c:v>112.14742442034539</c:v>
                </c:pt>
                <c:pt idx="1184">
                  <c:v>111.43018705118484</c:v>
                </c:pt>
                <c:pt idx="1185">
                  <c:v>110.32692447469164</c:v>
                </c:pt>
                <c:pt idx="1186">
                  <c:v>110.51636956262256</c:v>
                </c:pt>
                <c:pt idx="1187">
                  <c:v>110.09046819809781</c:v>
                </c:pt>
                <c:pt idx="1188">
                  <c:v>109.33815581441716</c:v>
                </c:pt>
                <c:pt idx="1189">
                  <c:v>109.11336898181767</c:v>
                </c:pt>
                <c:pt idx="1190">
                  <c:v>108.73961336131332</c:v>
                </c:pt>
                <c:pt idx="1191">
                  <c:v>108.26129952261972</c:v>
                </c:pt>
                <c:pt idx="1192">
                  <c:v>107.64335245121673</c:v>
                </c:pt>
                <c:pt idx="1193">
                  <c:v>108.45607921351949</c:v>
                </c:pt>
                <c:pt idx="1194">
                  <c:v>108.34772009071493</c:v>
                </c:pt>
                <c:pt idx="1195">
                  <c:v>108.15033978086784</c:v>
                </c:pt>
                <c:pt idx="1196">
                  <c:v>107.50378590104444</c:v>
                </c:pt>
                <c:pt idx="1197">
                  <c:v>107.39509336555433</c:v>
                </c:pt>
                <c:pt idx="1198">
                  <c:v>106.80528632481196</c:v>
                </c:pt>
                <c:pt idx="1199">
                  <c:v>107.16910624728685</c:v>
                </c:pt>
                <c:pt idx="1200">
                  <c:v>106.93605078008565</c:v>
                </c:pt>
                <c:pt idx="1201">
                  <c:v>106.20667718917102</c:v>
                </c:pt>
                <c:pt idx="1202">
                  <c:v>106.49908011440056</c:v>
                </c:pt>
                <c:pt idx="1203">
                  <c:v>107.1459007243724</c:v>
                </c:pt>
                <c:pt idx="1204">
                  <c:v>106.42732970446966</c:v>
                </c:pt>
                <c:pt idx="1205">
                  <c:v>105.17323122903251</c:v>
                </c:pt>
                <c:pt idx="1206">
                  <c:v>104.17786099758409</c:v>
                </c:pt>
                <c:pt idx="1207">
                  <c:v>104.17786099758409</c:v>
                </c:pt>
                <c:pt idx="1208">
                  <c:v>104.17786099758409</c:v>
                </c:pt>
                <c:pt idx="1209">
                  <c:v>103.79490318695849</c:v>
                </c:pt>
                <c:pt idx="1210">
                  <c:v>103.70741569826951</c:v>
                </c:pt>
                <c:pt idx="1211">
                  <c:v>104.64263828124426</c:v>
                </c:pt>
                <c:pt idx="1212">
                  <c:v>102.90415785623644</c:v>
                </c:pt>
                <c:pt idx="1213">
                  <c:v>101.73427942516983</c:v>
                </c:pt>
                <c:pt idx="1214">
                  <c:v>100.79805660413842</c:v>
                </c:pt>
                <c:pt idx="1215">
                  <c:v>100.23792329241023</c:v>
                </c:pt>
                <c:pt idx="1216">
                  <c:v>99.314836931189589</c:v>
                </c:pt>
                <c:pt idx="1217">
                  <c:v>99.907978098787467</c:v>
                </c:pt>
                <c:pt idx="1218">
                  <c:v>99.924648733065084</c:v>
                </c:pt>
                <c:pt idx="1219">
                  <c:v>100.67589419615197</c:v>
                </c:pt>
                <c:pt idx="1220">
                  <c:v>101.48622038711875</c:v>
                </c:pt>
                <c:pt idx="1221">
                  <c:v>101.66879717372731</c:v>
                </c:pt>
                <c:pt idx="1222">
                  <c:v>102.39790403449351</c:v>
                </c:pt>
                <c:pt idx="1223">
                  <c:v>98.793646221133926</c:v>
                </c:pt>
                <c:pt idx="1224">
                  <c:v>99.206744538533457</c:v>
                </c:pt>
                <c:pt idx="1225">
                  <c:v>98.419757235555352</c:v>
                </c:pt>
                <c:pt idx="1226">
                  <c:v>97.572622284103559</c:v>
                </c:pt>
                <c:pt idx="1227">
                  <c:v>96.041924644732063</c:v>
                </c:pt>
                <c:pt idx="1228">
                  <c:v>95.419043065582898</c:v>
                </c:pt>
                <c:pt idx="1229">
                  <c:v>95.930364760146205</c:v>
                </c:pt>
                <c:pt idx="1230">
                  <c:v>97.191864997202629</c:v>
                </c:pt>
                <c:pt idx="1231">
                  <c:v>98.497509073826194</c:v>
                </c:pt>
                <c:pt idx="1232">
                  <c:v>98.639676242945782</c:v>
                </c:pt>
                <c:pt idx="1233">
                  <c:v>98.222910386005168</c:v>
                </c:pt>
                <c:pt idx="1234">
                  <c:v>98.76337234928576</c:v>
                </c:pt>
                <c:pt idx="1235">
                  <c:v>98.955751468849556</c:v>
                </c:pt>
                <c:pt idx="1236">
                  <c:v>99.529287970536956</c:v>
                </c:pt>
                <c:pt idx="1237">
                  <c:v>99.557494683734703</c:v>
                </c:pt>
                <c:pt idx="1238">
                  <c:v>98.462967519602969</c:v>
                </c:pt>
                <c:pt idx="1239">
                  <c:v>99.616041951317712</c:v>
                </c:pt>
                <c:pt idx="1240">
                  <c:v>99.567163651615729</c:v>
                </c:pt>
                <c:pt idx="1241">
                  <c:v>99.67952372664692</c:v>
                </c:pt>
                <c:pt idx="1242">
                  <c:v>99.162067238669451</c:v>
                </c:pt>
                <c:pt idx="1243">
                  <c:v>99.546892160334124</c:v>
                </c:pt>
                <c:pt idx="1244">
                  <c:v>99.480809766057618</c:v>
                </c:pt>
                <c:pt idx="1245">
                  <c:v>99.654651140304679</c:v>
                </c:pt>
                <c:pt idx="1246">
                  <c:v>99.476742131293875</c:v>
                </c:pt>
                <c:pt idx="1247">
                  <c:v>99.602972174044055</c:v>
                </c:pt>
                <c:pt idx="1248">
                  <c:v>99.992798285992038</c:v>
                </c:pt>
                <c:pt idx="1249">
                  <c:v>100.06794950531557</c:v>
                </c:pt>
                <c:pt idx="1250">
                  <c:v>100.07721837797392</c:v>
                </c:pt>
                <c:pt idx="1251">
                  <c:v>100.10235769446457</c:v>
                </c:pt>
                <c:pt idx="1252">
                  <c:v>99.561162223275772</c:v>
                </c:pt>
                <c:pt idx="1253">
                  <c:v>100.3298785110856</c:v>
                </c:pt>
                <c:pt idx="1254">
                  <c:v>101.21502250869035</c:v>
                </c:pt>
                <c:pt idx="1255">
                  <c:v>100.20518216668897</c:v>
                </c:pt>
                <c:pt idx="1256">
                  <c:v>98.783443792956021</c:v>
                </c:pt>
                <c:pt idx="1257">
                  <c:v>101.27530352223826</c:v>
                </c:pt>
                <c:pt idx="1258">
                  <c:v>102.33662278288897</c:v>
                </c:pt>
                <c:pt idx="1259">
                  <c:v>102.58268134482671</c:v>
                </c:pt>
                <c:pt idx="1260">
                  <c:v>104.44812532049292</c:v>
                </c:pt>
                <c:pt idx="1261">
                  <c:v>104.07663690625034</c:v>
                </c:pt>
                <c:pt idx="1262">
                  <c:v>103.34572961698217</c:v>
                </c:pt>
                <c:pt idx="1263">
                  <c:v>101.76968785237553</c:v>
                </c:pt>
                <c:pt idx="1264">
                  <c:v>100.92088583749599</c:v>
                </c:pt>
                <c:pt idx="1265">
                  <c:v>101.27650380790628</c:v>
                </c:pt>
                <c:pt idx="1266">
                  <c:v>100.72997373374862</c:v>
                </c:pt>
                <c:pt idx="1267">
                  <c:v>99.94385330375296</c:v>
                </c:pt>
                <c:pt idx="1268">
                  <c:v>100.63168367404775</c:v>
                </c:pt>
                <c:pt idx="1269">
                  <c:v>100.1396999152465</c:v>
                </c:pt>
                <c:pt idx="1270">
                  <c:v>100.12356274126576</c:v>
                </c:pt>
                <c:pt idx="1271" formatCode="0.00">
                  <c:v>100</c:v>
                </c:pt>
              </c:numCache>
            </c:numRef>
          </c:val>
          <c:smooth val="0"/>
          <c:extLst>
            <c:ext xmlns:c16="http://schemas.microsoft.com/office/drawing/2014/chart" uri="{C3380CC4-5D6E-409C-BE32-E72D297353CC}">
              <c16:uniqueId val="{00000002-F3CD-48BF-A3B2-3BF06D528968}"/>
            </c:ext>
          </c:extLst>
        </c:ser>
        <c:ser>
          <c:idx val="3"/>
          <c:order val="3"/>
          <c:tx>
            <c:v>PX-TR (CZ)</c:v>
          </c:tx>
          <c:spPr>
            <a:ln w="28575" cap="rnd">
              <a:solidFill>
                <a:schemeClr val="bg1">
                  <a:lumMod val="50000"/>
                </a:schemeClr>
              </a:solidFill>
              <a:round/>
            </a:ln>
            <a:effectLst/>
          </c:spPr>
          <c:marker>
            <c:symbol val="none"/>
          </c:marker>
          <c:cat>
            <c:numRef>
              <c:f>'Regiune 5Y PR + TR'!$P$58:$P$1329</c:f>
              <c:numCache>
                <c:formatCode>dd\-mmm\-yyyy</c:formatCode>
                <c:ptCount val="1272"/>
                <c:pt idx="0">
                  <c:v>45898</c:v>
                </c:pt>
                <c:pt idx="1">
                  <c:v>45897</c:v>
                </c:pt>
                <c:pt idx="2">
                  <c:v>45896</c:v>
                </c:pt>
                <c:pt idx="3">
                  <c:v>45895</c:v>
                </c:pt>
                <c:pt idx="4">
                  <c:v>45894</c:v>
                </c:pt>
                <c:pt idx="5">
                  <c:v>45891</c:v>
                </c:pt>
                <c:pt idx="6">
                  <c:v>45890</c:v>
                </c:pt>
                <c:pt idx="7">
                  <c:v>45889</c:v>
                </c:pt>
                <c:pt idx="8">
                  <c:v>45888</c:v>
                </c:pt>
                <c:pt idx="9">
                  <c:v>45887</c:v>
                </c:pt>
                <c:pt idx="10">
                  <c:v>45884</c:v>
                </c:pt>
                <c:pt idx="11">
                  <c:v>45883</c:v>
                </c:pt>
                <c:pt idx="12">
                  <c:v>45882</c:v>
                </c:pt>
                <c:pt idx="13">
                  <c:v>45881</c:v>
                </c:pt>
                <c:pt idx="14">
                  <c:v>45880</c:v>
                </c:pt>
                <c:pt idx="15">
                  <c:v>45877</c:v>
                </c:pt>
                <c:pt idx="16">
                  <c:v>45876</c:v>
                </c:pt>
                <c:pt idx="17">
                  <c:v>45875</c:v>
                </c:pt>
                <c:pt idx="18">
                  <c:v>45874</c:v>
                </c:pt>
                <c:pt idx="19">
                  <c:v>45873</c:v>
                </c:pt>
                <c:pt idx="20">
                  <c:v>45870</c:v>
                </c:pt>
                <c:pt idx="21">
                  <c:v>45869</c:v>
                </c:pt>
                <c:pt idx="22">
                  <c:v>45868</c:v>
                </c:pt>
                <c:pt idx="23">
                  <c:v>45867</c:v>
                </c:pt>
                <c:pt idx="24">
                  <c:v>45866</c:v>
                </c:pt>
                <c:pt idx="25">
                  <c:v>45863</c:v>
                </c:pt>
                <c:pt idx="26">
                  <c:v>45862</c:v>
                </c:pt>
                <c:pt idx="27">
                  <c:v>45861</c:v>
                </c:pt>
                <c:pt idx="28">
                  <c:v>45860</c:v>
                </c:pt>
                <c:pt idx="29">
                  <c:v>45859</c:v>
                </c:pt>
                <c:pt idx="30">
                  <c:v>45856</c:v>
                </c:pt>
                <c:pt idx="31">
                  <c:v>45855</c:v>
                </c:pt>
                <c:pt idx="32">
                  <c:v>45854</c:v>
                </c:pt>
                <c:pt idx="33">
                  <c:v>45853</c:v>
                </c:pt>
                <c:pt idx="34">
                  <c:v>45852</c:v>
                </c:pt>
                <c:pt idx="35">
                  <c:v>45849</c:v>
                </c:pt>
                <c:pt idx="36">
                  <c:v>45848</c:v>
                </c:pt>
                <c:pt idx="37">
                  <c:v>45847</c:v>
                </c:pt>
                <c:pt idx="38">
                  <c:v>45846</c:v>
                </c:pt>
                <c:pt idx="39">
                  <c:v>45845</c:v>
                </c:pt>
                <c:pt idx="40">
                  <c:v>45842</c:v>
                </c:pt>
                <c:pt idx="41">
                  <c:v>45841</c:v>
                </c:pt>
                <c:pt idx="42">
                  <c:v>45840</c:v>
                </c:pt>
                <c:pt idx="43">
                  <c:v>45839</c:v>
                </c:pt>
                <c:pt idx="44">
                  <c:v>45838</c:v>
                </c:pt>
                <c:pt idx="45">
                  <c:v>45835</c:v>
                </c:pt>
                <c:pt idx="46">
                  <c:v>45834</c:v>
                </c:pt>
                <c:pt idx="47">
                  <c:v>45833</c:v>
                </c:pt>
                <c:pt idx="48">
                  <c:v>45832</c:v>
                </c:pt>
                <c:pt idx="49">
                  <c:v>45831</c:v>
                </c:pt>
                <c:pt idx="50">
                  <c:v>45828</c:v>
                </c:pt>
                <c:pt idx="51">
                  <c:v>45827</c:v>
                </c:pt>
                <c:pt idx="52">
                  <c:v>45826</c:v>
                </c:pt>
                <c:pt idx="53">
                  <c:v>45825</c:v>
                </c:pt>
                <c:pt idx="54">
                  <c:v>45824</c:v>
                </c:pt>
                <c:pt idx="55">
                  <c:v>45821</c:v>
                </c:pt>
                <c:pt idx="56">
                  <c:v>45820</c:v>
                </c:pt>
                <c:pt idx="57">
                  <c:v>45819</c:v>
                </c:pt>
                <c:pt idx="58">
                  <c:v>45818</c:v>
                </c:pt>
                <c:pt idx="59">
                  <c:v>45817</c:v>
                </c:pt>
                <c:pt idx="60">
                  <c:v>45814</c:v>
                </c:pt>
                <c:pt idx="61">
                  <c:v>45813</c:v>
                </c:pt>
                <c:pt idx="62">
                  <c:v>45812</c:v>
                </c:pt>
                <c:pt idx="63">
                  <c:v>45811</c:v>
                </c:pt>
                <c:pt idx="64">
                  <c:v>45810</c:v>
                </c:pt>
                <c:pt idx="65">
                  <c:v>45807</c:v>
                </c:pt>
                <c:pt idx="66">
                  <c:v>45806</c:v>
                </c:pt>
                <c:pt idx="67">
                  <c:v>45805</c:v>
                </c:pt>
                <c:pt idx="68">
                  <c:v>45804</c:v>
                </c:pt>
                <c:pt idx="69">
                  <c:v>45803</c:v>
                </c:pt>
                <c:pt idx="70">
                  <c:v>45800</c:v>
                </c:pt>
                <c:pt idx="71">
                  <c:v>45799</c:v>
                </c:pt>
                <c:pt idx="72">
                  <c:v>45798</c:v>
                </c:pt>
                <c:pt idx="73">
                  <c:v>45797</c:v>
                </c:pt>
                <c:pt idx="74">
                  <c:v>45796</c:v>
                </c:pt>
                <c:pt idx="75">
                  <c:v>45793</c:v>
                </c:pt>
                <c:pt idx="76">
                  <c:v>45792</c:v>
                </c:pt>
                <c:pt idx="77">
                  <c:v>45791</c:v>
                </c:pt>
                <c:pt idx="78">
                  <c:v>45790</c:v>
                </c:pt>
                <c:pt idx="79">
                  <c:v>45789</c:v>
                </c:pt>
                <c:pt idx="80">
                  <c:v>45786</c:v>
                </c:pt>
                <c:pt idx="81">
                  <c:v>45785</c:v>
                </c:pt>
                <c:pt idx="82">
                  <c:v>45784</c:v>
                </c:pt>
                <c:pt idx="83">
                  <c:v>45783</c:v>
                </c:pt>
                <c:pt idx="84">
                  <c:v>45782</c:v>
                </c:pt>
                <c:pt idx="85">
                  <c:v>45779</c:v>
                </c:pt>
                <c:pt idx="86">
                  <c:v>45777</c:v>
                </c:pt>
                <c:pt idx="87">
                  <c:v>45776</c:v>
                </c:pt>
                <c:pt idx="88">
                  <c:v>45775</c:v>
                </c:pt>
                <c:pt idx="89">
                  <c:v>45772</c:v>
                </c:pt>
                <c:pt idx="90">
                  <c:v>45771</c:v>
                </c:pt>
                <c:pt idx="91">
                  <c:v>45770</c:v>
                </c:pt>
                <c:pt idx="92">
                  <c:v>45769</c:v>
                </c:pt>
                <c:pt idx="93">
                  <c:v>45764</c:v>
                </c:pt>
                <c:pt idx="94">
                  <c:v>45763</c:v>
                </c:pt>
                <c:pt idx="95">
                  <c:v>45762</c:v>
                </c:pt>
                <c:pt idx="96">
                  <c:v>45761</c:v>
                </c:pt>
                <c:pt idx="97">
                  <c:v>45758</c:v>
                </c:pt>
                <c:pt idx="98">
                  <c:v>45757</c:v>
                </c:pt>
                <c:pt idx="99">
                  <c:v>45756</c:v>
                </c:pt>
                <c:pt idx="100">
                  <c:v>45755</c:v>
                </c:pt>
                <c:pt idx="101">
                  <c:v>45754</c:v>
                </c:pt>
                <c:pt idx="102">
                  <c:v>45751</c:v>
                </c:pt>
                <c:pt idx="103">
                  <c:v>45750</c:v>
                </c:pt>
                <c:pt idx="104">
                  <c:v>45749</c:v>
                </c:pt>
                <c:pt idx="105">
                  <c:v>45748</c:v>
                </c:pt>
                <c:pt idx="106">
                  <c:v>45747</c:v>
                </c:pt>
                <c:pt idx="107">
                  <c:v>45744</c:v>
                </c:pt>
                <c:pt idx="108">
                  <c:v>45743</c:v>
                </c:pt>
                <c:pt idx="109">
                  <c:v>45742</c:v>
                </c:pt>
                <c:pt idx="110">
                  <c:v>45741</c:v>
                </c:pt>
                <c:pt idx="111">
                  <c:v>45740</c:v>
                </c:pt>
                <c:pt idx="112">
                  <c:v>45737</c:v>
                </c:pt>
                <c:pt idx="113">
                  <c:v>45736</c:v>
                </c:pt>
                <c:pt idx="114">
                  <c:v>45735</c:v>
                </c:pt>
                <c:pt idx="115">
                  <c:v>45734</c:v>
                </c:pt>
                <c:pt idx="116">
                  <c:v>45733</c:v>
                </c:pt>
                <c:pt idx="117">
                  <c:v>45730</c:v>
                </c:pt>
                <c:pt idx="118">
                  <c:v>45729</c:v>
                </c:pt>
                <c:pt idx="119">
                  <c:v>45728</c:v>
                </c:pt>
                <c:pt idx="120">
                  <c:v>45727</c:v>
                </c:pt>
                <c:pt idx="121">
                  <c:v>45726</c:v>
                </c:pt>
                <c:pt idx="122">
                  <c:v>45723</c:v>
                </c:pt>
                <c:pt idx="123">
                  <c:v>45722</c:v>
                </c:pt>
                <c:pt idx="124">
                  <c:v>45721</c:v>
                </c:pt>
                <c:pt idx="125">
                  <c:v>45720</c:v>
                </c:pt>
                <c:pt idx="126">
                  <c:v>45719</c:v>
                </c:pt>
                <c:pt idx="127">
                  <c:v>45716</c:v>
                </c:pt>
                <c:pt idx="128">
                  <c:v>45715</c:v>
                </c:pt>
                <c:pt idx="129">
                  <c:v>45714</c:v>
                </c:pt>
                <c:pt idx="130">
                  <c:v>45713</c:v>
                </c:pt>
                <c:pt idx="131">
                  <c:v>45712</c:v>
                </c:pt>
                <c:pt idx="132">
                  <c:v>45709</c:v>
                </c:pt>
                <c:pt idx="133">
                  <c:v>45708</c:v>
                </c:pt>
                <c:pt idx="134">
                  <c:v>45707</c:v>
                </c:pt>
                <c:pt idx="135">
                  <c:v>45706</c:v>
                </c:pt>
                <c:pt idx="136">
                  <c:v>45705</c:v>
                </c:pt>
                <c:pt idx="137">
                  <c:v>45702</c:v>
                </c:pt>
                <c:pt idx="138">
                  <c:v>45701</c:v>
                </c:pt>
                <c:pt idx="139">
                  <c:v>45700</c:v>
                </c:pt>
                <c:pt idx="140">
                  <c:v>45699</c:v>
                </c:pt>
                <c:pt idx="141">
                  <c:v>45698</c:v>
                </c:pt>
                <c:pt idx="142">
                  <c:v>45695</c:v>
                </c:pt>
                <c:pt idx="143">
                  <c:v>45694</c:v>
                </c:pt>
                <c:pt idx="144">
                  <c:v>45693</c:v>
                </c:pt>
                <c:pt idx="145">
                  <c:v>45692</c:v>
                </c:pt>
                <c:pt idx="146">
                  <c:v>45691</c:v>
                </c:pt>
                <c:pt idx="147">
                  <c:v>45688</c:v>
                </c:pt>
                <c:pt idx="148">
                  <c:v>45687</c:v>
                </c:pt>
                <c:pt idx="149">
                  <c:v>45686</c:v>
                </c:pt>
                <c:pt idx="150">
                  <c:v>45685</c:v>
                </c:pt>
                <c:pt idx="151">
                  <c:v>45684</c:v>
                </c:pt>
                <c:pt idx="152">
                  <c:v>45681</c:v>
                </c:pt>
                <c:pt idx="153">
                  <c:v>45680</c:v>
                </c:pt>
                <c:pt idx="154">
                  <c:v>45679</c:v>
                </c:pt>
                <c:pt idx="155">
                  <c:v>45678</c:v>
                </c:pt>
                <c:pt idx="156">
                  <c:v>45677</c:v>
                </c:pt>
                <c:pt idx="157">
                  <c:v>45674</c:v>
                </c:pt>
                <c:pt idx="158">
                  <c:v>45673</c:v>
                </c:pt>
                <c:pt idx="159">
                  <c:v>45672</c:v>
                </c:pt>
                <c:pt idx="160">
                  <c:v>45671</c:v>
                </c:pt>
                <c:pt idx="161">
                  <c:v>45670</c:v>
                </c:pt>
                <c:pt idx="162">
                  <c:v>45667</c:v>
                </c:pt>
                <c:pt idx="163">
                  <c:v>45666</c:v>
                </c:pt>
                <c:pt idx="164">
                  <c:v>45665</c:v>
                </c:pt>
                <c:pt idx="165">
                  <c:v>45664</c:v>
                </c:pt>
                <c:pt idx="166">
                  <c:v>45663</c:v>
                </c:pt>
                <c:pt idx="167">
                  <c:v>45660</c:v>
                </c:pt>
                <c:pt idx="168">
                  <c:v>45659</c:v>
                </c:pt>
                <c:pt idx="169">
                  <c:v>45656</c:v>
                </c:pt>
                <c:pt idx="170">
                  <c:v>45653</c:v>
                </c:pt>
                <c:pt idx="171">
                  <c:v>45649</c:v>
                </c:pt>
                <c:pt idx="172">
                  <c:v>45646</c:v>
                </c:pt>
                <c:pt idx="173">
                  <c:v>45645</c:v>
                </c:pt>
                <c:pt idx="174">
                  <c:v>45644</c:v>
                </c:pt>
                <c:pt idx="175">
                  <c:v>45643</c:v>
                </c:pt>
                <c:pt idx="176">
                  <c:v>45642</c:v>
                </c:pt>
                <c:pt idx="177">
                  <c:v>45639</c:v>
                </c:pt>
                <c:pt idx="178">
                  <c:v>45638</c:v>
                </c:pt>
                <c:pt idx="179">
                  <c:v>45637</c:v>
                </c:pt>
                <c:pt idx="180">
                  <c:v>45636</c:v>
                </c:pt>
                <c:pt idx="181">
                  <c:v>45635</c:v>
                </c:pt>
                <c:pt idx="182">
                  <c:v>45632</c:v>
                </c:pt>
                <c:pt idx="183">
                  <c:v>45631</c:v>
                </c:pt>
                <c:pt idx="184">
                  <c:v>45630</c:v>
                </c:pt>
                <c:pt idx="185">
                  <c:v>45629</c:v>
                </c:pt>
                <c:pt idx="186">
                  <c:v>45628</c:v>
                </c:pt>
                <c:pt idx="187">
                  <c:v>45625</c:v>
                </c:pt>
                <c:pt idx="188">
                  <c:v>45624</c:v>
                </c:pt>
                <c:pt idx="189">
                  <c:v>45623</c:v>
                </c:pt>
                <c:pt idx="190">
                  <c:v>45622</c:v>
                </c:pt>
                <c:pt idx="191">
                  <c:v>45621</c:v>
                </c:pt>
                <c:pt idx="192">
                  <c:v>45618</c:v>
                </c:pt>
                <c:pt idx="193">
                  <c:v>45617</c:v>
                </c:pt>
                <c:pt idx="194">
                  <c:v>45616</c:v>
                </c:pt>
                <c:pt idx="195">
                  <c:v>45615</c:v>
                </c:pt>
                <c:pt idx="196">
                  <c:v>45614</c:v>
                </c:pt>
                <c:pt idx="197">
                  <c:v>45611</c:v>
                </c:pt>
                <c:pt idx="198">
                  <c:v>45610</c:v>
                </c:pt>
                <c:pt idx="199">
                  <c:v>45609</c:v>
                </c:pt>
                <c:pt idx="200">
                  <c:v>45608</c:v>
                </c:pt>
                <c:pt idx="201">
                  <c:v>45607</c:v>
                </c:pt>
                <c:pt idx="202">
                  <c:v>45604</c:v>
                </c:pt>
                <c:pt idx="203">
                  <c:v>45603</c:v>
                </c:pt>
                <c:pt idx="204">
                  <c:v>45602</c:v>
                </c:pt>
                <c:pt idx="205">
                  <c:v>45601</c:v>
                </c:pt>
                <c:pt idx="206">
                  <c:v>45600</c:v>
                </c:pt>
                <c:pt idx="207">
                  <c:v>45597</c:v>
                </c:pt>
                <c:pt idx="208">
                  <c:v>45596</c:v>
                </c:pt>
                <c:pt idx="209">
                  <c:v>45595</c:v>
                </c:pt>
                <c:pt idx="210">
                  <c:v>45594</c:v>
                </c:pt>
                <c:pt idx="211">
                  <c:v>45593</c:v>
                </c:pt>
                <c:pt idx="212">
                  <c:v>45590</c:v>
                </c:pt>
                <c:pt idx="213">
                  <c:v>45589</c:v>
                </c:pt>
                <c:pt idx="214">
                  <c:v>45588</c:v>
                </c:pt>
                <c:pt idx="215">
                  <c:v>45587</c:v>
                </c:pt>
                <c:pt idx="216">
                  <c:v>45586</c:v>
                </c:pt>
                <c:pt idx="217">
                  <c:v>45583</c:v>
                </c:pt>
                <c:pt idx="218">
                  <c:v>45582</c:v>
                </c:pt>
                <c:pt idx="219">
                  <c:v>45581</c:v>
                </c:pt>
                <c:pt idx="220">
                  <c:v>45580</c:v>
                </c:pt>
                <c:pt idx="221">
                  <c:v>45579</c:v>
                </c:pt>
                <c:pt idx="222">
                  <c:v>45576</c:v>
                </c:pt>
                <c:pt idx="223">
                  <c:v>45575</c:v>
                </c:pt>
                <c:pt idx="224">
                  <c:v>45574</c:v>
                </c:pt>
                <c:pt idx="225">
                  <c:v>45573</c:v>
                </c:pt>
                <c:pt idx="226">
                  <c:v>45572</c:v>
                </c:pt>
                <c:pt idx="227">
                  <c:v>45569</c:v>
                </c:pt>
                <c:pt idx="228">
                  <c:v>45568</c:v>
                </c:pt>
                <c:pt idx="229">
                  <c:v>45567</c:v>
                </c:pt>
                <c:pt idx="230">
                  <c:v>45566</c:v>
                </c:pt>
                <c:pt idx="231">
                  <c:v>45565</c:v>
                </c:pt>
                <c:pt idx="232">
                  <c:v>45562</c:v>
                </c:pt>
                <c:pt idx="233">
                  <c:v>45561</c:v>
                </c:pt>
                <c:pt idx="234">
                  <c:v>45560</c:v>
                </c:pt>
                <c:pt idx="235">
                  <c:v>45559</c:v>
                </c:pt>
                <c:pt idx="236">
                  <c:v>45558</c:v>
                </c:pt>
                <c:pt idx="237">
                  <c:v>45555</c:v>
                </c:pt>
                <c:pt idx="238">
                  <c:v>45554</c:v>
                </c:pt>
                <c:pt idx="239">
                  <c:v>45553</c:v>
                </c:pt>
                <c:pt idx="240">
                  <c:v>45552</c:v>
                </c:pt>
                <c:pt idx="241">
                  <c:v>45551</c:v>
                </c:pt>
                <c:pt idx="242">
                  <c:v>45548</c:v>
                </c:pt>
                <c:pt idx="243">
                  <c:v>45547</c:v>
                </c:pt>
                <c:pt idx="244">
                  <c:v>45546</c:v>
                </c:pt>
                <c:pt idx="245">
                  <c:v>45545</c:v>
                </c:pt>
                <c:pt idx="246">
                  <c:v>45544</c:v>
                </c:pt>
                <c:pt idx="247">
                  <c:v>45541</c:v>
                </c:pt>
                <c:pt idx="248">
                  <c:v>45540</c:v>
                </c:pt>
                <c:pt idx="249">
                  <c:v>45539</c:v>
                </c:pt>
                <c:pt idx="250">
                  <c:v>45538</c:v>
                </c:pt>
                <c:pt idx="251">
                  <c:v>45537</c:v>
                </c:pt>
                <c:pt idx="252">
                  <c:v>45534</c:v>
                </c:pt>
                <c:pt idx="253">
                  <c:v>45533</c:v>
                </c:pt>
                <c:pt idx="254">
                  <c:v>45532</c:v>
                </c:pt>
                <c:pt idx="255">
                  <c:v>45531</c:v>
                </c:pt>
                <c:pt idx="256">
                  <c:v>45530</c:v>
                </c:pt>
                <c:pt idx="257">
                  <c:v>45527</c:v>
                </c:pt>
                <c:pt idx="258">
                  <c:v>45526</c:v>
                </c:pt>
                <c:pt idx="259">
                  <c:v>45525</c:v>
                </c:pt>
                <c:pt idx="260">
                  <c:v>45524</c:v>
                </c:pt>
                <c:pt idx="261">
                  <c:v>45523</c:v>
                </c:pt>
                <c:pt idx="262">
                  <c:v>45520</c:v>
                </c:pt>
                <c:pt idx="263">
                  <c:v>45519</c:v>
                </c:pt>
                <c:pt idx="264">
                  <c:v>45518</c:v>
                </c:pt>
                <c:pt idx="265">
                  <c:v>45517</c:v>
                </c:pt>
                <c:pt idx="266">
                  <c:v>45516</c:v>
                </c:pt>
                <c:pt idx="267">
                  <c:v>45513</c:v>
                </c:pt>
                <c:pt idx="268">
                  <c:v>45512</c:v>
                </c:pt>
                <c:pt idx="269">
                  <c:v>45511</c:v>
                </c:pt>
                <c:pt idx="270">
                  <c:v>45510</c:v>
                </c:pt>
                <c:pt idx="271">
                  <c:v>45509</c:v>
                </c:pt>
                <c:pt idx="272">
                  <c:v>45506</c:v>
                </c:pt>
                <c:pt idx="273">
                  <c:v>45505</c:v>
                </c:pt>
                <c:pt idx="274">
                  <c:v>45504</c:v>
                </c:pt>
                <c:pt idx="275">
                  <c:v>45503</c:v>
                </c:pt>
                <c:pt idx="276">
                  <c:v>45502</c:v>
                </c:pt>
                <c:pt idx="277">
                  <c:v>45499</c:v>
                </c:pt>
                <c:pt idx="278">
                  <c:v>45498</c:v>
                </c:pt>
                <c:pt idx="279">
                  <c:v>45497</c:v>
                </c:pt>
                <c:pt idx="280">
                  <c:v>45496</c:v>
                </c:pt>
                <c:pt idx="281">
                  <c:v>45495</c:v>
                </c:pt>
                <c:pt idx="282">
                  <c:v>45492</c:v>
                </c:pt>
                <c:pt idx="283">
                  <c:v>45491</c:v>
                </c:pt>
                <c:pt idx="284">
                  <c:v>45490</c:v>
                </c:pt>
                <c:pt idx="285">
                  <c:v>45489</c:v>
                </c:pt>
                <c:pt idx="286">
                  <c:v>45488</c:v>
                </c:pt>
                <c:pt idx="287">
                  <c:v>45485</c:v>
                </c:pt>
                <c:pt idx="288">
                  <c:v>45484</c:v>
                </c:pt>
                <c:pt idx="289">
                  <c:v>45483</c:v>
                </c:pt>
                <c:pt idx="290">
                  <c:v>45482</c:v>
                </c:pt>
                <c:pt idx="291">
                  <c:v>45481</c:v>
                </c:pt>
                <c:pt idx="292">
                  <c:v>45478</c:v>
                </c:pt>
                <c:pt idx="293">
                  <c:v>45477</c:v>
                </c:pt>
                <c:pt idx="294">
                  <c:v>45476</c:v>
                </c:pt>
                <c:pt idx="295">
                  <c:v>45475</c:v>
                </c:pt>
                <c:pt idx="296">
                  <c:v>45474</c:v>
                </c:pt>
                <c:pt idx="297">
                  <c:v>45471</c:v>
                </c:pt>
                <c:pt idx="298">
                  <c:v>45470</c:v>
                </c:pt>
                <c:pt idx="299">
                  <c:v>45469</c:v>
                </c:pt>
                <c:pt idx="300">
                  <c:v>45468</c:v>
                </c:pt>
                <c:pt idx="301">
                  <c:v>45467</c:v>
                </c:pt>
                <c:pt idx="302">
                  <c:v>45464</c:v>
                </c:pt>
                <c:pt idx="303">
                  <c:v>45463</c:v>
                </c:pt>
                <c:pt idx="304">
                  <c:v>45462</c:v>
                </c:pt>
                <c:pt idx="305">
                  <c:v>45461</c:v>
                </c:pt>
                <c:pt idx="306">
                  <c:v>45460</c:v>
                </c:pt>
                <c:pt idx="307">
                  <c:v>45457</c:v>
                </c:pt>
                <c:pt idx="308">
                  <c:v>45456</c:v>
                </c:pt>
                <c:pt idx="309">
                  <c:v>45455</c:v>
                </c:pt>
                <c:pt idx="310">
                  <c:v>45454</c:v>
                </c:pt>
                <c:pt idx="311">
                  <c:v>45453</c:v>
                </c:pt>
                <c:pt idx="312">
                  <c:v>45450</c:v>
                </c:pt>
                <c:pt idx="313">
                  <c:v>45449</c:v>
                </c:pt>
                <c:pt idx="314">
                  <c:v>45448</c:v>
                </c:pt>
                <c:pt idx="315">
                  <c:v>45447</c:v>
                </c:pt>
                <c:pt idx="316">
                  <c:v>45446</c:v>
                </c:pt>
                <c:pt idx="317">
                  <c:v>45443</c:v>
                </c:pt>
                <c:pt idx="318">
                  <c:v>45442</c:v>
                </c:pt>
                <c:pt idx="319">
                  <c:v>45441</c:v>
                </c:pt>
                <c:pt idx="320">
                  <c:v>45440</c:v>
                </c:pt>
                <c:pt idx="321">
                  <c:v>45439</c:v>
                </c:pt>
                <c:pt idx="322">
                  <c:v>45436</c:v>
                </c:pt>
                <c:pt idx="323">
                  <c:v>45435</c:v>
                </c:pt>
                <c:pt idx="324">
                  <c:v>45434</c:v>
                </c:pt>
                <c:pt idx="325">
                  <c:v>45433</c:v>
                </c:pt>
                <c:pt idx="326">
                  <c:v>45432</c:v>
                </c:pt>
                <c:pt idx="327">
                  <c:v>45429</c:v>
                </c:pt>
                <c:pt idx="328">
                  <c:v>45428</c:v>
                </c:pt>
                <c:pt idx="329">
                  <c:v>45427</c:v>
                </c:pt>
                <c:pt idx="330">
                  <c:v>45426</c:v>
                </c:pt>
                <c:pt idx="331">
                  <c:v>45425</c:v>
                </c:pt>
                <c:pt idx="332">
                  <c:v>45422</c:v>
                </c:pt>
                <c:pt idx="333">
                  <c:v>45421</c:v>
                </c:pt>
                <c:pt idx="334">
                  <c:v>45420</c:v>
                </c:pt>
                <c:pt idx="335">
                  <c:v>45419</c:v>
                </c:pt>
                <c:pt idx="336">
                  <c:v>45418</c:v>
                </c:pt>
                <c:pt idx="337">
                  <c:v>45415</c:v>
                </c:pt>
                <c:pt idx="338">
                  <c:v>45414</c:v>
                </c:pt>
                <c:pt idx="339">
                  <c:v>45412</c:v>
                </c:pt>
                <c:pt idx="340">
                  <c:v>45411</c:v>
                </c:pt>
                <c:pt idx="341">
                  <c:v>45408</c:v>
                </c:pt>
                <c:pt idx="342">
                  <c:v>45407</c:v>
                </c:pt>
                <c:pt idx="343">
                  <c:v>45406</c:v>
                </c:pt>
                <c:pt idx="344">
                  <c:v>45405</c:v>
                </c:pt>
                <c:pt idx="345">
                  <c:v>45404</c:v>
                </c:pt>
                <c:pt idx="346">
                  <c:v>45401</c:v>
                </c:pt>
                <c:pt idx="347">
                  <c:v>45400</c:v>
                </c:pt>
                <c:pt idx="348">
                  <c:v>45399</c:v>
                </c:pt>
                <c:pt idx="349">
                  <c:v>45398</c:v>
                </c:pt>
                <c:pt idx="350">
                  <c:v>45397</c:v>
                </c:pt>
                <c:pt idx="351">
                  <c:v>45394</c:v>
                </c:pt>
                <c:pt idx="352">
                  <c:v>45393</c:v>
                </c:pt>
                <c:pt idx="353">
                  <c:v>45392</c:v>
                </c:pt>
                <c:pt idx="354">
                  <c:v>45391</c:v>
                </c:pt>
                <c:pt idx="355">
                  <c:v>45390</c:v>
                </c:pt>
                <c:pt idx="356">
                  <c:v>45387</c:v>
                </c:pt>
                <c:pt idx="357">
                  <c:v>45386</c:v>
                </c:pt>
                <c:pt idx="358">
                  <c:v>45385</c:v>
                </c:pt>
                <c:pt idx="359">
                  <c:v>45384</c:v>
                </c:pt>
                <c:pt idx="360">
                  <c:v>45380</c:v>
                </c:pt>
                <c:pt idx="361">
                  <c:v>45379</c:v>
                </c:pt>
                <c:pt idx="362">
                  <c:v>45378</c:v>
                </c:pt>
                <c:pt idx="363">
                  <c:v>45377</c:v>
                </c:pt>
                <c:pt idx="364">
                  <c:v>45376</c:v>
                </c:pt>
                <c:pt idx="365">
                  <c:v>45373</c:v>
                </c:pt>
                <c:pt idx="366">
                  <c:v>45372</c:v>
                </c:pt>
                <c:pt idx="367">
                  <c:v>45371</c:v>
                </c:pt>
                <c:pt idx="368">
                  <c:v>45370</c:v>
                </c:pt>
                <c:pt idx="369">
                  <c:v>45369</c:v>
                </c:pt>
                <c:pt idx="370">
                  <c:v>45366</c:v>
                </c:pt>
                <c:pt idx="371">
                  <c:v>45365</c:v>
                </c:pt>
                <c:pt idx="372">
                  <c:v>45364</c:v>
                </c:pt>
                <c:pt idx="373">
                  <c:v>45363</c:v>
                </c:pt>
                <c:pt idx="374">
                  <c:v>45362</c:v>
                </c:pt>
                <c:pt idx="375">
                  <c:v>45359</c:v>
                </c:pt>
                <c:pt idx="376">
                  <c:v>45358</c:v>
                </c:pt>
                <c:pt idx="377">
                  <c:v>45357</c:v>
                </c:pt>
                <c:pt idx="378">
                  <c:v>45356</c:v>
                </c:pt>
                <c:pt idx="379">
                  <c:v>45355</c:v>
                </c:pt>
                <c:pt idx="380">
                  <c:v>45352</c:v>
                </c:pt>
                <c:pt idx="381">
                  <c:v>45351</c:v>
                </c:pt>
                <c:pt idx="382">
                  <c:v>45350</c:v>
                </c:pt>
                <c:pt idx="383">
                  <c:v>45349</c:v>
                </c:pt>
                <c:pt idx="384">
                  <c:v>45348</c:v>
                </c:pt>
                <c:pt idx="385">
                  <c:v>45345</c:v>
                </c:pt>
                <c:pt idx="386">
                  <c:v>45344</c:v>
                </c:pt>
                <c:pt idx="387">
                  <c:v>45343</c:v>
                </c:pt>
                <c:pt idx="388">
                  <c:v>45342</c:v>
                </c:pt>
                <c:pt idx="389">
                  <c:v>45341</c:v>
                </c:pt>
                <c:pt idx="390">
                  <c:v>45338</c:v>
                </c:pt>
                <c:pt idx="391">
                  <c:v>45337</c:v>
                </c:pt>
                <c:pt idx="392">
                  <c:v>45336</c:v>
                </c:pt>
                <c:pt idx="393">
                  <c:v>45335</c:v>
                </c:pt>
                <c:pt idx="394">
                  <c:v>45334</c:v>
                </c:pt>
                <c:pt idx="395">
                  <c:v>45331</c:v>
                </c:pt>
                <c:pt idx="396">
                  <c:v>45330</c:v>
                </c:pt>
                <c:pt idx="397">
                  <c:v>45329</c:v>
                </c:pt>
                <c:pt idx="398">
                  <c:v>45328</c:v>
                </c:pt>
                <c:pt idx="399">
                  <c:v>45327</c:v>
                </c:pt>
                <c:pt idx="400">
                  <c:v>45324</c:v>
                </c:pt>
                <c:pt idx="401">
                  <c:v>45323</c:v>
                </c:pt>
                <c:pt idx="402">
                  <c:v>45322</c:v>
                </c:pt>
                <c:pt idx="403">
                  <c:v>45321</c:v>
                </c:pt>
                <c:pt idx="404">
                  <c:v>45320</c:v>
                </c:pt>
                <c:pt idx="405">
                  <c:v>45317</c:v>
                </c:pt>
                <c:pt idx="406">
                  <c:v>45316</c:v>
                </c:pt>
                <c:pt idx="407">
                  <c:v>45315</c:v>
                </c:pt>
                <c:pt idx="408">
                  <c:v>45314</c:v>
                </c:pt>
                <c:pt idx="409">
                  <c:v>45313</c:v>
                </c:pt>
                <c:pt idx="410">
                  <c:v>45310</c:v>
                </c:pt>
                <c:pt idx="411">
                  <c:v>45309</c:v>
                </c:pt>
                <c:pt idx="412">
                  <c:v>45308</c:v>
                </c:pt>
                <c:pt idx="413">
                  <c:v>45307</c:v>
                </c:pt>
                <c:pt idx="414">
                  <c:v>45306</c:v>
                </c:pt>
                <c:pt idx="415">
                  <c:v>45303</c:v>
                </c:pt>
                <c:pt idx="416">
                  <c:v>45302</c:v>
                </c:pt>
                <c:pt idx="417">
                  <c:v>45301</c:v>
                </c:pt>
                <c:pt idx="418">
                  <c:v>45300</c:v>
                </c:pt>
                <c:pt idx="419">
                  <c:v>45299</c:v>
                </c:pt>
                <c:pt idx="420">
                  <c:v>45296</c:v>
                </c:pt>
                <c:pt idx="421">
                  <c:v>45295</c:v>
                </c:pt>
                <c:pt idx="422">
                  <c:v>45294</c:v>
                </c:pt>
                <c:pt idx="423">
                  <c:v>45293</c:v>
                </c:pt>
                <c:pt idx="424">
                  <c:v>45289</c:v>
                </c:pt>
                <c:pt idx="425">
                  <c:v>45288</c:v>
                </c:pt>
                <c:pt idx="426">
                  <c:v>45287</c:v>
                </c:pt>
                <c:pt idx="427">
                  <c:v>45282</c:v>
                </c:pt>
                <c:pt idx="428">
                  <c:v>45281</c:v>
                </c:pt>
                <c:pt idx="429">
                  <c:v>45280</c:v>
                </c:pt>
                <c:pt idx="430">
                  <c:v>45279</c:v>
                </c:pt>
                <c:pt idx="431">
                  <c:v>45278</c:v>
                </c:pt>
                <c:pt idx="432">
                  <c:v>45275</c:v>
                </c:pt>
                <c:pt idx="433">
                  <c:v>45274</c:v>
                </c:pt>
                <c:pt idx="434">
                  <c:v>45273</c:v>
                </c:pt>
                <c:pt idx="435">
                  <c:v>45272</c:v>
                </c:pt>
                <c:pt idx="436">
                  <c:v>45271</c:v>
                </c:pt>
                <c:pt idx="437">
                  <c:v>45268</c:v>
                </c:pt>
                <c:pt idx="438">
                  <c:v>45267</c:v>
                </c:pt>
                <c:pt idx="439">
                  <c:v>45266</c:v>
                </c:pt>
                <c:pt idx="440">
                  <c:v>45265</c:v>
                </c:pt>
                <c:pt idx="441">
                  <c:v>45264</c:v>
                </c:pt>
                <c:pt idx="442">
                  <c:v>45261</c:v>
                </c:pt>
                <c:pt idx="443">
                  <c:v>45260</c:v>
                </c:pt>
                <c:pt idx="444">
                  <c:v>45259</c:v>
                </c:pt>
                <c:pt idx="445">
                  <c:v>45258</c:v>
                </c:pt>
                <c:pt idx="446">
                  <c:v>45257</c:v>
                </c:pt>
                <c:pt idx="447">
                  <c:v>45254</c:v>
                </c:pt>
                <c:pt idx="448">
                  <c:v>45253</c:v>
                </c:pt>
                <c:pt idx="449">
                  <c:v>45252</c:v>
                </c:pt>
                <c:pt idx="450">
                  <c:v>45251</c:v>
                </c:pt>
                <c:pt idx="451">
                  <c:v>45250</c:v>
                </c:pt>
                <c:pt idx="452">
                  <c:v>45247</c:v>
                </c:pt>
                <c:pt idx="453">
                  <c:v>45246</c:v>
                </c:pt>
                <c:pt idx="454">
                  <c:v>45245</c:v>
                </c:pt>
                <c:pt idx="455">
                  <c:v>45244</c:v>
                </c:pt>
                <c:pt idx="456">
                  <c:v>45243</c:v>
                </c:pt>
                <c:pt idx="457">
                  <c:v>45240</c:v>
                </c:pt>
                <c:pt idx="458">
                  <c:v>45239</c:v>
                </c:pt>
                <c:pt idx="459">
                  <c:v>45238</c:v>
                </c:pt>
                <c:pt idx="460">
                  <c:v>45237</c:v>
                </c:pt>
                <c:pt idx="461">
                  <c:v>45236</c:v>
                </c:pt>
                <c:pt idx="462">
                  <c:v>45233</c:v>
                </c:pt>
                <c:pt idx="463">
                  <c:v>45232</c:v>
                </c:pt>
                <c:pt idx="464">
                  <c:v>45231</c:v>
                </c:pt>
                <c:pt idx="465">
                  <c:v>45230</c:v>
                </c:pt>
                <c:pt idx="466">
                  <c:v>45229</c:v>
                </c:pt>
                <c:pt idx="467">
                  <c:v>45226</c:v>
                </c:pt>
                <c:pt idx="468">
                  <c:v>45224</c:v>
                </c:pt>
                <c:pt idx="469">
                  <c:v>45223</c:v>
                </c:pt>
                <c:pt idx="470">
                  <c:v>45222</c:v>
                </c:pt>
                <c:pt idx="471">
                  <c:v>45219</c:v>
                </c:pt>
                <c:pt idx="472">
                  <c:v>45218</c:v>
                </c:pt>
                <c:pt idx="473">
                  <c:v>45217</c:v>
                </c:pt>
                <c:pt idx="474">
                  <c:v>45216</c:v>
                </c:pt>
                <c:pt idx="475">
                  <c:v>45215</c:v>
                </c:pt>
                <c:pt idx="476">
                  <c:v>45212</c:v>
                </c:pt>
                <c:pt idx="477">
                  <c:v>45211</c:v>
                </c:pt>
                <c:pt idx="478">
                  <c:v>45210</c:v>
                </c:pt>
                <c:pt idx="479">
                  <c:v>45209</c:v>
                </c:pt>
                <c:pt idx="480">
                  <c:v>45208</c:v>
                </c:pt>
                <c:pt idx="481">
                  <c:v>45205</c:v>
                </c:pt>
                <c:pt idx="482">
                  <c:v>45204</c:v>
                </c:pt>
                <c:pt idx="483">
                  <c:v>45203</c:v>
                </c:pt>
                <c:pt idx="484">
                  <c:v>45202</c:v>
                </c:pt>
                <c:pt idx="485">
                  <c:v>45201</c:v>
                </c:pt>
                <c:pt idx="486">
                  <c:v>45198</c:v>
                </c:pt>
                <c:pt idx="487">
                  <c:v>45197</c:v>
                </c:pt>
                <c:pt idx="488">
                  <c:v>45196</c:v>
                </c:pt>
                <c:pt idx="489">
                  <c:v>45195</c:v>
                </c:pt>
                <c:pt idx="490">
                  <c:v>45194</c:v>
                </c:pt>
                <c:pt idx="491">
                  <c:v>45191</c:v>
                </c:pt>
                <c:pt idx="492">
                  <c:v>45190</c:v>
                </c:pt>
                <c:pt idx="493">
                  <c:v>45189</c:v>
                </c:pt>
                <c:pt idx="494">
                  <c:v>45188</c:v>
                </c:pt>
                <c:pt idx="495">
                  <c:v>45187</c:v>
                </c:pt>
                <c:pt idx="496">
                  <c:v>45184</c:v>
                </c:pt>
                <c:pt idx="497">
                  <c:v>45183</c:v>
                </c:pt>
                <c:pt idx="498">
                  <c:v>45182</c:v>
                </c:pt>
                <c:pt idx="499">
                  <c:v>45181</c:v>
                </c:pt>
                <c:pt idx="500">
                  <c:v>45180</c:v>
                </c:pt>
                <c:pt idx="501">
                  <c:v>45177</c:v>
                </c:pt>
                <c:pt idx="502">
                  <c:v>45176</c:v>
                </c:pt>
                <c:pt idx="503">
                  <c:v>45175</c:v>
                </c:pt>
                <c:pt idx="504">
                  <c:v>45174</c:v>
                </c:pt>
                <c:pt idx="505">
                  <c:v>45173</c:v>
                </c:pt>
                <c:pt idx="506">
                  <c:v>45170</c:v>
                </c:pt>
                <c:pt idx="507">
                  <c:v>45169</c:v>
                </c:pt>
                <c:pt idx="508">
                  <c:v>45168</c:v>
                </c:pt>
                <c:pt idx="509">
                  <c:v>45167</c:v>
                </c:pt>
                <c:pt idx="510">
                  <c:v>45166</c:v>
                </c:pt>
                <c:pt idx="511">
                  <c:v>45163</c:v>
                </c:pt>
                <c:pt idx="512">
                  <c:v>45162</c:v>
                </c:pt>
                <c:pt idx="513">
                  <c:v>45161</c:v>
                </c:pt>
                <c:pt idx="514">
                  <c:v>45160</c:v>
                </c:pt>
                <c:pt idx="515">
                  <c:v>45159</c:v>
                </c:pt>
                <c:pt idx="516">
                  <c:v>45156</c:v>
                </c:pt>
                <c:pt idx="517">
                  <c:v>45155</c:v>
                </c:pt>
                <c:pt idx="518">
                  <c:v>45154</c:v>
                </c:pt>
                <c:pt idx="519">
                  <c:v>45153</c:v>
                </c:pt>
                <c:pt idx="520">
                  <c:v>45152</c:v>
                </c:pt>
                <c:pt idx="521">
                  <c:v>45149</c:v>
                </c:pt>
                <c:pt idx="522">
                  <c:v>45148</c:v>
                </c:pt>
                <c:pt idx="523">
                  <c:v>45147</c:v>
                </c:pt>
                <c:pt idx="524">
                  <c:v>45146</c:v>
                </c:pt>
                <c:pt idx="525">
                  <c:v>45145</c:v>
                </c:pt>
                <c:pt idx="526">
                  <c:v>45142</c:v>
                </c:pt>
                <c:pt idx="527">
                  <c:v>45141</c:v>
                </c:pt>
                <c:pt idx="528">
                  <c:v>45140</c:v>
                </c:pt>
                <c:pt idx="529">
                  <c:v>45139</c:v>
                </c:pt>
                <c:pt idx="530">
                  <c:v>45138</c:v>
                </c:pt>
                <c:pt idx="531">
                  <c:v>45135</c:v>
                </c:pt>
                <c:pt idx="532">
                  <c:v>45134</c:v>
                </c:pt>
                <c:pt idx="533">
                  <c:v>45133</c:v>
                </c:pt>
                <c:pt idx="534">
                  <c:v>45132</c:v>
                </c:pt>
                <c:pt idx="535">
                  <c:v>45131</c:v>
                </c:pt>
                <c:pt idx="536">
                  <c:v>45128</c:v>
                </c:pt>
                <c:pt idx="537">
                  <c:v>45127</c:v>
                </c:pt>
                <c:pt idx="538">
                  <c:v>45126</c:v>
                </c:pt>
                <c:pt idx="539">
                  <c:v>45125</c:v>
                </c:pt>
                <c:pt idx="540">
                  <c:v>45124</c:v>
                </c:pt>
                <c:pt idx="541">
                  <c:v>45121</c:v>
                </c:pt>
                <c:pt idx="542">
                  <c:v>45120</c:v>
                </c:pt>
                <c:pt idx="543">
                  <c:v>45119</c:v>
                </c:pt>
                <c:pt idx="544">
                  <c:v>45118</c:v>
                </c:pt>
                <c:pt idx="545">
                  <c:v>45117</c:v>
                </c:pt>
                <c:pt idx="546">
                  <c:v>45114</c:v>
                </c:pt>
                <c:pt idx="547">
                  <c:v>45113</c:v>
                </c:pt>
                <c:pt idx="548">
                  <c:v>45112</c:v>
                </c:pt>
                <c:pt idx="549">
                  <c:v>45111</c:v>
                </c:pt>
                <c:pt idx="550">
                  <c:v>45110</c:v>
                </c:pt>
                <c:pt idx="551">
                  <c:v>45107</c:v>
                </c:pt>
                <c:pt idx="552">
                  <c:v>45106</c:v>
                </c:pt>
                <c:pt idx="553">
                  <c:v>45105</c:v>
                </c:pt>
                <c:pt idx="554">
                  <c:v>45104</c:v>
                </c:pt>
                <c:pt idx="555">
                  <c:v>45103</c:v>
                </c:pt>
                <c:pt idx="556">
                  <c:v>45100</c:v>
                </c:pt>
                <c:pt idx="557">
                  <c:v>45099</c:v>
                </c:pt>
                <c:pt idx="558">
                  <c:v>45098</c:v>
                </c:pt>
                <c:pt idx="559">
                  <c:v>45097</c:v>
                </c:pt>
                <c:pt idx="560">
                  <c:v>45096</c:v>
                </c:pt>
                <c:pt idx="561">
                  <c:v>45093</c:v>
                </c:pt>
                <c:pt idx="562">
                  <c:v>45092</c:v>
                </c:pt>
                <c:pt idx="563">
                  <c:v>45091</c:v>
                </c:pt>
                <c:pt idx="564">
                  <c:v>45090</c:v>
                </c:pt>
                <c:pt idx="565">
                  <c:v>45089</c:v>
                </c:pt>
                <c:pt idx="566">
                  <c:v>45086</c:v>
                </c:pt>
                <c:pt idx="567">
                  <c:v>45085</c:v>
                </c:pt>
                <c:pt idx="568">
                  <c:v>45084</c:v>
                </c:pt>
                <c:pt idx="569">
                  <c:v>45083</c:v>
                </c:pt>
                <c:pt idx="570">
                  <c:v>45082</c:v>
                </c:pt>
                <c:pt idx="571">
                  <c:v>45079</c:v>
                </c:pt>
                <c:pt idx="572">
                  <c:v>45078</c:v>
                </c:pt>
                <c:pt idx="573">
                  <c:v>45077</c:v>
                </c:pt>
                <c:pt idx="574">
                  <c:v>45076</c:v>
                </c:pt>
                <c:pt idx="575">
                  <c:v>45075</c:v>
                </c:pt>
                <c:pt idx="576">
                  <c:v>45072</c:v>
                </c:pt>
                <c:pt idx="577">
                  <c:v>45071</c:v>
                </c:pt>
                <c:pt idx="578">
                  <c:v>45070</c:v>
                </c:pt>
                <c:pt idx="579">
                  <c:v>45069</c:v>
                </c:pt>
                <c:pt idx="580">
                  <c:v>45068</c:v>
                </c:pt>
                <c:pt idx="581">
                  <c:v>45065</c:v>
                </c:pt>
                <c:pt idx="582">
                  <c:v>45064</c:v>
                </c:pt>
                <c:pt idx="583">
                  <c:v>45063</c:v>
                </c:pt>
                <c:pt idx="584">
                  <c:v>45062</c:v>
                </c:pt>
                <c:pt idx="585">
                  <c:v>45061</c:v>
                </c:pt>
                <c:pt idx="586">
                  <c:v>45058</c:v>
                </c:pt>
                <c:pt idx="587">
                  <c:v>45057</c:v>
                </c:pt>
                <c:pt idx="588">
                  <c:v>45056</c:v>
                </c:pt>
                <c:pt idx="589">
                  <c:v>45055</c:v>
                </c:pt>
                <c:pt idx="590">
                  <c:v>45054</c:v>
                </c:pt>
                <c:pt idx="591">
                  <c:v>45051</c:v>
                </c:pt>
                <c:pt idx="592">
                  <c:v>45050</c:v>
                </c:pt>
                <c:pt idx="593">
                  <c:v>45049</c:v>
                </c:pt>
                <c:pt idx="594">
                  <c:v>45048</c:v>
                </c:pt>
                <c:pt idx="595">
                  <c:v>45044</c:v>
                </c:pt>
                <c:pt idx="596">
                  <c:v>45043</c:v>
                </c:pt>
                <c:pt idx="597">
                  <c:v>45042</c:v>
                </c:pt>
                <c:pt idx="598">
                  <c:v>45041</c:v>
                </c:pt>
                <c:pt idx="599">
                  <c:v>45040</c:v>
                </c:pt>
                <c:pt idx="600">
                  <c:v>45037</c:v>
                </c:pt>
                <c:pt idx="601">
                  <c:v>45036</c:v>
                </c:pt>
                <c:pt idx="602">
                  <c:v>45035</c:v>
                </c:pt>
                <c:pt idx="603">
                  <c:v>45034</c:v>
                </c:pt>
                <c:pt idx="604">
                  <c:v>45033</c:v>
                </c:pt>
                <c:pt idx="605">
                  <c:v>45030</c:v>
                </c:pt>
                <c:pt idx="606">
                  <c:v>45029</c:v>
                </c:pt>
                <c:pt idx="607">
                  <c:v>45028</c:v>
                </c:pt>
                <c:pt idx="608">
                  <c:v>45027</c:v>
                </c:pt>
                <c:pt idx="609">
                  <c:v>45022</c:v>
                </c:pt>
                <c:pt idx="610">
                  <c:v>45021</c:v>
                </c:pt>
                <c:pt idx="611">
                  <c:v>45020</c:v>
                </c:pt>
                <c:pt idx="612">
                  <c:v>45019</c:v>
                </c:pt>
                <c:pt idx="613">
                  <c:v>45016</c:v>
                </c:pt>
                <c:pt idx="614">
                  <c:v>45015</c:v>
                </c:pt>
                <c:pt idx="615">
                  <c:v>45014</c:v>
                </c:pt>
                <c:pt idx="616">
                  <c:v>45013</c:v>
                </c:pt>
                <c:pt idx="617">
                  <c:v>45012</c:v>
                </c:pt>
                <c:pt idx="618">
                  <c:v>45009</c:v>
                </c:pt>
                <c:pt idx="619">
                  <c:v>45008</c:v>
                </c:pt>
                <c:pt idx="620">
                  <c:v>45007</c:v>
                </c:pt>
                <c:pt idx="621">
                  <c:v>45006</c:v>
                </c:pt>
                <c:pt idx="622">
                  <c:v>45005</c:v>
                </c:pt>
                <c:pt idx="623">
                  <c:v>45002</c:v>
                </c:pt>
                <c:pt idx="624">
                  <c:v>45001</c:v>
                </c:pt>
                <c:pt idx="625">
                  <c:v>45000</c:v>
                </c:pt>
                <c:pt idx="626">
                  <c:v>44999</c:v>
                </c:pt>
                <c:pt idx="627">
                  <c:v>44998</c:v>
                </c:pt>
                <c:pt idx="628">
                  <c:v>44995</c:v>
                </c:pt>
                <c:pt idx="629">
                  <c:v>44994</c:v>
                </c:pt>
                <c:pt idx="630">
                  <c:v>44993</c:v>
                </c:pt>
                <c:pt idx="631">
                  <c:v>44992</c:v>
                </c:pt>
                <c:pt idx="632">
                  <c:v>44991</c:v>
                </c:pt>
                <c:pt idx="633">
                  <c:v>44988</c:v>
                </c:pt>
                <c:pt idx="634">
                  <c:v>44987</c:v>
                </c:pt>
                <c:pt idx="635">
                  <c:v>44986</c:v>
                </c:pt>
                <c:pt idx="636">
                  <c:v>44985</c:v>
                </c:pt>
                <c:pt idx="637">
                  <c:v>44984</c:v>
                </c:pt>
                <c:pt idx="638">
                  <c:v>44981</c:v>
                </c:pt>
                <c:pt idx="639">
                  <c:v>44980</c:v>
                </c:pt>
                <c:pt idx="640">
                  <c:v>44979</c:v>
                </c:pt>
                <c:pt idx="641">
                  <c:v>44978</c:v>
                </c:pt>
                <c:pt idx="642">
                  <c:v>44977</c:v>
                </c:pt>
                <c:pt idx="643">
                  <c:v>44974</c:v>
                </c:pt>
                <c:pt idx="644">
                  <c:v>44973</c:v>
                </c:pt>
                <c:pt idx="645">
                  <c:v>44972</c:v>
                </c:pt>
                <c:pt idx="646">
                  <c:v>44971</c:v>
                </c:pt>
                <c:pt idx="647">
                  <c:v>44970</c:v>
                </c:pt>
                <c:pt idx="648">
                  <c:v>44967</c:v>
                </c:pt>
                <c:pt idx="649">
                  <c:v>44966</c:v>
                </c:pt>
                <c:pt idx="650">
                  <c:v>44965</c:v>
                </c:pt>
                <c:pt idx="651">
                  <c:v>44964</c:v>
                </c:pt>
                <c:pt idx="652">
                  <c:v>44963</c:v>
                </c:pt>
                <c:pt idx="653">
                  <c:v>44960</c:v>
                </c:pt>
                <c:pt idx="654">
                  <c:v>44959</c:v>
                </c:pt>
                <c:pt idx="655">
                  <c:v>44958</c:v>
                </c:pt>
                <c:pt idx="656">
                  <c:v>44957</c:v>
                </c:pt>
                <c:pt idx="657">
                  <c:v>44956</c:v>
                </c:pt>
                <c:pt idx="658">
                  <c:v>44953</c:v>
                </c:pt>
                <c:pt idx="659">
                  <c:v>44952</c:v>
                </c:pt>
                <c:pt idx="660">
                  <c:v>44951</c:v>
                </c:pt>
                <c:pt idx="661">
                  <c:v>44950</c:v>
                </c:pt>
                <c:pt idx="662">
                  <c:v>44949</c:v>
                </c:pt>
                <c:pt idx="663">
                  <c:v>44946</c:v>
                </c:pt>
                <c:pt idx="664">
                  <c:v>44945</c:v>
                </c:pt>
                <c:pt idx="665">
                  <c:v>44944</c:v>
                </c:pt>
                <c:pt idx="666">
                  <c:v>44943</c:v>
                </c:pt>
                <c:pt idx="667">
                  <c:v>44942</c:v>
                </c:pt>
                <c:pt idx="668">
                  <c:v>44939</c:v>
                </c:pt>
                <c:pt idx="669">
                  <c:v>44938</c:v>
                </c:pt>
                <c:pt idx="670">
                  <c:v>44937</c:v>
                </c:pt>
                <c:pt idx="671">
                  <c:v>44936</c:v>
                </c:pt>
                <c:pt idx="672">
                  <c:v>44935</c:v>
                </c:pt>
                <c:pt idx="673">
                  <c:v>44932</c:v>
                </c:pt>
                <c:pt idx="674">
                  <c:v>44931</c:v>
                </c:pt>
                <c:pt idx="675">
                  <c:v>44930</c:v>
                </c:pt>
                <c:pt idx="676">
                  <c:v>44929</c:v>
                </c:pt>
                <c:pt idx="677">
                  <c:v>44928</c:v>
                </c:pt>
                <c:pt idx="678">
                  <c:v>44925</c:v>
                </c:pt>
                <c:pt idx="679">
                  <c:v>44924</c:v>
                </c:pt>
                <c:pt idx="680">
                  <c:v>44923</c:v>
                </c:pt>
                <c:pt idx="681">
                  <c:v>44922</c:v>
                </c:pt>
                <c:pt idx="682">
                  <c:v>44918</c:v>
                </c:pt>
                <c:pt idx="683">
                  <c:v>44917</c:v>
                </c:pt>
                <c:pt idx="684">
                  <c:v>44916</c:v>
                </c:pt>
                <c:pt idx="685">
                  <c:v>44915</c:v>
                </c:pt>
                <c:pt idx="686">
                  <c:v>44914</c:v>
                </c:pt>
                <c:pt idx="687">
                  <c:v>44911</c:v>
                </c:pt>
                <c:pt idx="688">
                  <c:v>44910</c:v>
                </c:pt>
                <c:pt idx="689">
                  <c:v>44909</c:v>
                </c:pt>
                <c:pt idx="690">
                  <c:v>44908</c:v>
                </c:pt>
                <c:pt idx="691">
                  <c:v>44907</c:v>
                </c:pt>
                <c:pt idx="692">
                  <c:v>44904</c:v>
                </c:pt>
                <c:pt idx="693">
                  <c:v>44903</c:v>
                </c:pt>
                <c:pt idx="694">
                  <c:v>44902</c:v>
                </c:pt>
                <c:pt idx="695">
                  <c:v>44901</c:v>
                </c:pt>
                <c:pt idx="696">
                  <c:v>44900</c:v>
                </c:pt>
                <c:pt idx="697">
                  <c:v>44897</c:v>
                </c:pt>
                <c:pt idx="698">
                  <c:v>44896</c:v>
                </c:pt>
                <c:pt idx="699">
                  <c:v>44895</c:v>
                </c:pt>
                <c:pt idx="700">
                  <c:v>44894</c:v>
                </c:pt>
                <c:pt idx="701">
                  <c:v>44893</c:v>
                </c:pt>
                <c:pt idx="702">
                  <c:v>44890</c:v>
                </c:pt>
                <c:pt idx="703">
                  <c:v>44889</c:v>
                </c:pt>
                <c:pt idx="704">
                  <c:v>44888</c:v>
                </c:pt>
                <c:pt idx="705">
                  <c:v>44887</c:v>
                </c:pt>
                <c:pt idx="706">
                  <c:v>44886</c:v>
                </c:pt>
                <c:pt idx="707">
                  <c:v>44883</c:v>
                </c:pt>
                <c:pt idx="708">
                  <c:v>44882</c:v>
                </c:pt>
                <c:pt idx="709">
                  <c:v>44881</c:v>
                </c:pt>
                <c:pt idx="710">
                  <c:v>44880</c:v>
                </c:pt>
                <c:pt idx="711">
                  <c:v>44879</c:v>
                </c:pt>
                <c:pt idx="712">
                  <c:v>44876</c:v>
                </c:pt>
                <c:pt idx="713">
                  <c:v>44875</c:v>
                </c:pt>
                <c:pt idx="714">
                  <c:v>44874</c:v>
                </c:pt>
                <c:pt idx="715">
                  <c:v>44873</c:v>
                </c:pt>
                <c:pt idx="716">
                  <c:v>44872</c:v>
                </c:pt>
                <c:pt idx="717">
                  <c:v>44869</c:v>
                </c:pt>
                <c:pt idx="718">
                  <c:v>44868</c:v>
                </c:pt>
                <c:pt idx="719">
                  <c:v>44867</c:v>
                </c:pt>
                <c:pt idx="720">
                  <c:v>44866</c:v>
                </c:pt>
                <c:pt idx="721">
                  <c:v>44865</c:v>
                </c:pt>
                <c:pt idx="722">
                  <c:v>44862</c:v>
                </c:pt>
                <c:pt idx="723">
                  <c:v>44861</c:v>
                </c:pt>
                <c:pt idx="724">
                  <c:v>44859</c:v>
                </c:pt>
                <c:pt idx="725">
                  <c:v>44858</c:v>
                </c:pt>
                <c:pt idx="726">
                  <c:v>44855</c:v>
                </c:pt>
                <c:pt idx="727">
                  <c:v>44854</c:v>
                </c:pt>
                <c:pt idx="728">
                  <c:v>44853</c:v>
                </c:pt>
                <c:pt idx="729">
                  <c:v>44852</c:v>
                </c:pt>
                <c:pt idx="730">
                  <c:v>44851</c:v>
                </c:pt>
                <c:pt idx="731">
                  <c:v>44848</c:v>
                </c:pt>
                <c:pt idx="732">
                  <c:v>44847</c:v>
                </c:pt>
                <c:pt idx="733">
                  <c:v>44846</c:v>
                </c:pt>
                <c:pt idx="734">
                  <c:v>44845</c:v>
                </c:pt>
                <c:pt idx="735">
                  <c:v>44844</c:v>
                </c:pt>
                <c:pt idx="736">
                  <c:v>44841</c:v>
                </c:pt>
                <c:pt idx="737">
                  <c:v>44840</c:v>
                </c:pt>
                <c:pt idx="738">
                  <c:v>44839</c:v>
                </c:pt>
                <c:pt idx="739">
                  <c:v>44838</c:v>
                </c:pt>
                <c:pt idx="740">
                  <c:v>44837</c:v>
                </c:pt>
                <c:pt idx="741">
                  <c:v>44834</c:v>
                </c:pt>
                <c:pt idx="742">
                  <c:v>44833</c:v>
                </c:pt>
                <c:pt idx="743">
                  <c:v>44832</c:v>
                </c:pt>
                <c:pt idx="744">
                  <c:v>44831</c:v>
                </c:pt>
                <c:pt idx="745">
                  <c:v>44830</c:v>
                </c:pt>
                <c:pt idx="746">
                  <c:v>44827</c:v>
                </c:pt>
                <c:pt idx="747">
                  <c:v>44826</c:v>
                </c:pt>
                <c:pt idx="748">
                  <c:v>44825</c:v>
                </c:pt>
                <c:pt idx="749">
                  <c:v>44824</c:v>
                </c:pt>
                <c:pt idx="750">
                  <c:v>44823</c:v>
                </c:pt>
                <c:pt idx="751">
                  <c:v>44820</c:v>
                </c:pt>
                <c:pt idx="752">
                  <c:v>44819</c:v>
                </c:pt>
                <c:pt idx="753">
                  <c:v>44818</c:v>
                </c:pt>
                <c:pt idx="754">
                  <c:v>44817</c:v>
                </c:pt>
                <c:pt idx="755">
                  <c:v>44816</c:v>
                </c:pt>
                <c:pt idx="756">
                  <c:v>44813</c:v>
                </c:pt>
                <c:pt idx="757">
                  <c:v>44812</c:v>
                </c:pt>
                <c:pt idx="758">
                  <c:v>44811</c:v>
                </c:pt>
                <c:pt idx="759">
                  <c:v>44810</c:v>
                </c:pt>
                <c:pt idx="760">
                  <c:v>44809</c:v>
                </c:pt>
                <c:pt idx="761">
                  <c:v>44806</c:v>
                </c:pt>
                <c:pt idx="762">
                  <c:v>44805</c:v>
                </c:pt>
                <c:pt idx="763">
                  <c:v>44804</c:v>
                </c:pt>
                <c:pt idx="764">
                  <c:v>44803</c:v>
                </c:pt>
                <c:pt idx="765">
                  <c:v>44802</c:v>
                </c:pt>
                <c:pt idx="766">
                  <c:v>44799</c:v>
                </c:pt>
                <c:pt idx="767">
                  <c:v>44798</c:v>
                </c:pt>
                <c:pt idx="768">
                  <c:v>44797</c:v>
                </c:pt>
                <c:pt idx="769">
                  <c:v>44796</c:v>
                </c:pt>
                <c:pt idx="770">
                  <c:v>44795</c:v>
                </c:pt>
                <c:pt idx="771">
                  <c:v>44792</c:v>
                </c:pt>
                <c:pt idx="772">
                  <c:v>44791</c:v>
                </c:pt>
                <c:pt idx="773">
                  <c:v>44790</c:v>
                </c:pt>
                <c:pt idx="774">
                  <c:v>44789</c:v>
                </c:pt>
                <c:pt idx="775">
                  <c:v>44788</c:v>
                </c:pt>
                <c:pt idx="776">
                  <c:v>44785</c:v>
                </c:pt>
                <c:pt idx="777">
                  <c:v>44784</c:v>
                </c:pt>
                <c:pt idx="778">
                  <c:v>44783</c:v>
                </c:pt>
                <c:pt idx="779">
                  <c:v>44782</c:v>
                </c:pt>
                <c:pt idx="780">
                  <c:v>44781</c:v>
                </c:pt>
                <c:pt idx="781">
                  <c:v>44778</c:v>
                </c:pt>
                <c:pt idx="782">
                  <c:v>44777</c:v>
                </c:pt>
                <c:pt idx="783">
                  <c:v>44776</c:v>
                </c:pt>
                <c:pt idx="784">
                  <c:v>44775</c:v>
                </c:pt>
                <c:pt idx="785">
                  <c:v>44774</c:v>
                </c:pt>
                <c:pt idx="786">
                  <c:v>44771</c:v>
                </c:pt>
                <c:pt idx="787">
                  <c:v>44770</c:v>
                </c:pt>
                <c:pt idx="788">
                  <c:v>44769</c:v>
                </c:pt>
                <c:pt idx="789">
                  <c:v>44768</c:v>
                </c:pt>
                <c:pt idx="790">
                  <c:v>44767</c:v>
                </c:pt>
                <c:pt idx="791">
                  <c:v>44764</c:v>
                </c:pt>
                <c:pt idx="792">
                  <c:v>44763</c:v>
                </c:pt>
                <c:pt idx="793">
                  <c:v>44762</c:v>
                </c:pt>
                <c:pt idx="794">
                  <c:v>44761</c:v>
                </c:pt>
                <c:pt idx="795">
                  <c:v>44760</c:v>
                </c:pt>
                <c:pt idx="796">
                  <c:v>44757</c:v>
                </c:pt>
                <c:pt idx="797">
                  <c:v>44756</c:v>
                </c:pt>
                <c:pt idx="798">
                  <c:v>44755</c:v>
                </c:pt>
                <c:pt idx="799">
                  <c:v>44754</c:v>
                </c:pt>
                <c:pt idx="800">
                  <c:v>44753</c:v>
                </c:pt>
                <c:pt idx="801">
                  <c:v>44750</c:v>
                </c:pt>
                <c:pt idx="802">
                  <c:v>44749</c:v>
                </c:pt>
                <c:pt idx="803">
                  <c:v>44748</c:v>
                </c:pt>
                <c:pt idx="804">
                  <c:v>44747</c:v>
                </c:pt>
                <c:pt idx="805">
                  <c:v>44746</c:v>
                </c:pt>
                <c:pt idx="806">
                  <c:v>44743</c:v>
                </c:pt>
                <c:pt idx="807">
                  <c:v>44742</c:v>
                </c:pt>
                <c:pt idx="808">
                  <c:v>44741</c:v>
                </c:pt>
                <c:pt idx="809">
                  <c:v>44740</c:v>
                </c:pt>
                <c:pt idx="810">
                  <c:v>44739</c:v>
                </c:pt>
                <c:pt idx="811">
                  <c:v>44736</c:v>
                </c:pt>
                <c:pt idx="812">
                  <c:v>44735</c:v>
                </c:pt>
                <c:pt idx="813">
                  <c:v>44734</c:v>
                </c:pt>
                <c:pt idx="814">
                  <c:v>44733</c:v>
                </c:pt>
                <c:pt idx="815">
                  <c:v>44732</c:v>
                </c:pt>
                <c:pt idx="816">
                  <c:v>44729</c:v>
                </c:pt>
                <c:pt idx="817">
                  <c:v>44728</c:v>
                </c:pt>
                <c:pt idx="818">
                  <c:v>44727</c:v>
                </c:pt>
                <c:pt idx="819">
                  <c:v>44726</c:v>
                </c:pt>
                <c:pt idx="820">
                  <c:v>44725</c:v>
                </c:pt>
                <c:pt idx="821">
                  <c:v>44722</c:v>
                </c:pt>
                <c:pt idx="822">
                  <c:v>44721</c:v>
                </c:pt>
                <c:pt idx="823">
                  <c:v>44720</c:v>
                </c:pt>
                <c:pt idx="824">
                  <c:v>44719</c:v>
                </c:pt>
                <c:pt idx="825">
                  <c:v>44715</c:v>
                </c:pt>
                <c:pt idx="826">
                  <c:v>44714</c:v>
                </c:pt>
                <c:pt idx="827">
                  <c:v>44713</c:v>
                </c:pt>
                <c:pt idx="828">
                  <c:v>44712</c:v>
                </c:pt>
                <c:pt idx="829">
                  <c:v>44711</c:v>
                </c:pt>
                <c:pt idx="830">
                  <c:v>44708</c:v>
                </c:pt>
                <c:pt idx="831">
                  <c:v>44707</c:v>
                </c:pt>
                <c:pt idx="832">
                  <c:v>44706</c:v>
                </c:pt>
                <c:pt idx="833">
                  <c:v>44705</c:v>
                </c:pt>
                <c:pt idx="834">
                  <c:v>44704</c:v>
                </c:pt>
                <c:pt idx="835">
                  <c:v>44701</c:v>
                </c:pt>
                <c:pt idx="836">
                  <c:v>44700</c:v>
                </c:pt>
                <c:pt idx="837">
                  <c:v>44699</c:v>
                </c:pt>
                <c:pt idx="838">
                  <c:v>44698</c:v>
                </c:pt>
                <c:pt idx="839">
                  <c:v>44697</c:v>
                </c:pt>
                <c:pt idx="840">
                  <c:v>44694</c:v>
                </c:pt>
                <c:pt idx="841">
                  <c:v>44693</c:v>
                </c:pt>
                <c:pt idx="842">
                  <c:v>44692</c:v>
                </c:pt>
                <c:pt idx="843">
                  <c:v>44691</c:v>
                </c:pt>
                <c:pt idx="844">
                  <c:v>44690</c:v>
                </c:pt>
                <c:pt idx="845">
                  <c:v>44687</c:v>
                </c:pt>
                <c:pt idx="846">
                  <c:v>44686</c:v>
                </c:pt>
                <c:pt idx="847">
                  <c:v>44685</c:v>
                </c:pt>
                <c:pt idx="848">
                  <c:v>44684</c:v>
                </c:pt>
                <c:pt idx="849">
                  <c:v>44683</c:v>
                </c:pt>
                <c:pt idx="850">
                  <c:v>44680</c:v>
                </c:pt>
                <c:pt idx="851">
                  <c:v>44679</c:v>
                </c:pt>
                <c:pt idx="852">
                  <c:v>44678</c:v>
                </c:pt>
                <c:pt idx="853">
                  <c:v>44677</c:v>
                </c:pt>
                <c:pt idx="854">
                  <c:v>44676</c:v>
                </c:pt>
                <c:pt idx="855">
                  <c:v>44673</c:v>
                </c:pt>
                <c:pt idx="856">
                  <c:v>44672</c:v>
                </c:pt>
                <c:pt idx="857">
                  <c:v>44671</c:v>
                </c:pt>
                <c:pt idx="858">
                  <c:v>44670</c:v>
                </c:pt>
                <c:pt idx="859">
                  <c:v>44665</c:v>
                </c:pt>
                <c:pt idx="860">
                  <c:v>44664</c:v>
                </c:pt>
                <c:pt idx="861">
                  <c:v>44663</c:v>
                </c:pt>
                <c:pt idx="862">
                  <c:v>44662</c:v>
                </c:pt>
                <c:pt idx="863">
                  <c:v>44659</c:v>
                </c:pt>
                <c:pt idx="864">
                  <c:v>44658</c:v>
                </c:pt>
                <c:pt idx="865">
                  <c:v>44657</c:v>
                </c:pt>
                <c:pt idx="866">
                  <c:v>44656</c:v>
                </c:pt>
                <c:pt idx="867">
                  <c:v>44655</c:v>
                </c:pt>
                <c:pt idx="868">
                  <c:v>44652</c:v>
                </c:pt>
                <c:pt idx="869">
                  <c:v>44651</c:v>
                </c:pt>
                <c:pt idx="870">
                  <c:v>44650</c:v>
                </c:pt>
                <c:pt idx="871">
                  <c:v>44649</c:v>
                </c:pt>
                <c:pt idx="872">
                  <c:v>44648</c:v>
                </c:pt>
                <c:pt idx="873">
                  <c:v>44645</c:v>
                </c:pt>
                <c:pt idx="874">
                  <c:v>44644</c:v>
                </c:pt>
                <c:pt idx="875">
                  <c:v>44643</c:v>
                </c:pt>
                <c:pt idx="876">
                  <c:v>44642</c:v>
                </c:pt>
                <c:pt idx="877">
                  <c:v>44641</c:v>
                </c:pt>
                <c:pt idx="878">
                  <c:v>44638</c:v>
                </c:pt>
                <c:pt idx="879">
                  <c:v>44637</c:v>
                </c:pt>
                <c:pt idx="880">
                  <c:v>44636</c:v>
                </c:pt>
                <c:pt idx="881">
                  <c:v>44635</c:v>
                </c:pt>
                <c:pt idx="882">
                  <c:v>44634</c:v>
                </c:pt>
                <c:pt idx="883">
                  <c:v>44631</c:v>
                </c:pt>
                <c:pt idx="884">
                  <c:v>44630</c:v>
                </c:pt>
                <c:pt idx="885">
                  <c:v>44629</c:v>
                </c:pt>
                <c:pt idx="886">
                  <c:v>44628</c:v>
                </c:pt>
                <c:pt idx="887">
                  <c:v>44627</c:v>
                </c:pt>
                <c:pt idx="888">
                  <c:v>44624</c:v>
                </c:pt>
                <c:pt idx="889">
                  <c:v>44623</c:v>
                </c:pt>
                <c:pt idx="890">
                  <c:v>44622</c:v>
                </c:pt>
                <c:pt idx="891">
                  <c:v>44621</c:v>
                </c:pt>
                <c:pt idx="892">
                  <c:v>44620</c:v>
                </c:pt>
                <c:pt idx="893">
                  <c:v>44617</c:v>
                </c:pt>
                <c:pt idx="894">
                  <c:v>44616</c:v>
                </c:pt>
                <c:pt idx="895">
                  <c:v>44615</c:v>
                </c:pt>
                <c:pt idx="896">
                  <c:v>44614</c:v>
                </c:pt>
                <c:pt idx="897">
                  <c:v>44613</c:v>
                </c:pt>
                <c:pt idx="898">
                  <c:v>44610</c:v>
                </c:pt>
                <c:pt idx="899">
                  <c:v>44609</c:v>
                </c:pt>
                <c:pt idx="900">
                  <c:v>44608</c:v>
                </c:pt>
                <c:pt idx="901">
                  <c:v>44607</c:v>
                </c:pt>
                <c:pt idx="902">
                  <c:v>44606</c:v>
                </c:pt>
                <c:pt idx="903">
                  <c:v>44603</c:v>
                </c:pt>
                <c:pt idx="904">
                  <c:v>44602</c:v>
                </c:pt>
                <c:pt idx="905">
                  <c:v>44601</c:v>
                </c:pt>
                <c:pt idx="906">
                  <c:v>44600</c:v>
                </c:pt>
                <c:pt idx="907">
                  <c:v>44599</c:v>
                </c:pt>
                <c:pt idx="908">
                  <c:v>44596</c:v>
                </c:pt>
                <c:pt idx="909">
                  <c:v>44595</c:v>
                </c:pt>
                <c:pt idx="910">
                  <c:v>44594</c:v>
                </c:pt>
                <c:pt idx="911">
                  <c:v>44593</c:v>
                </c:pt>
                <c:pt idx="912">
                  <c:v>44592</c:v>
                </c:pt>
                <c:pt idx="913">
                  <c:v>44589</c:v>
                </c:pt>
                <c:pt idx="914">
                  <c:v>44588</c:v>
                </c:pt>
                <c:pt idx="915">
                  <c:v>44587</c:v>
                </c:pt>
                <c:pt idx="916">
                  <c:v>44586</c:v>
                </c:pt>
                <c:pt idx="917">
                  <c:v>44585</c:v>
                </c:pt>
                <c:pt idx="918">
                  <c:v>44582</c:v>
                </c:pt>
                <c:pt idx="919">
                  <c:v>44581</c:v>
                </c:pt>
                <c:pt idx="920">
                  <c:v>44580</c:v>
                </c:pt>
                <c:pt idx="921">
                  <c:v>44579</c:v>
                </c:pt>
                <c:pt idx="922">
                  <c:v>44578</c:v>
                </c:pt>
                <c:pt idx="923">
                  <c:v>44575</c:v>
                </c:pt>
                <c:pt idx="924">
                  <c:v>44574</c:v>
                </c:pt>
                <c:pt idx="925">
                  <c:v>44573</c:v>
                </c:pt>
                <c:pt idx="926">
                  <c:v>44572</c:v>
                </c:pt>
                <c:pt idx="927">
                  <c:v>44571</c:v>
                </c:pt>
                <c:pt idx="928">
                  <c:v>44568</c:v>
                </c:pt>
                <c:pt idx="929">
                  <c:v>44567</c:v>
                </c:pt>
                <c:pt idx="930">
                  <c:v>44566</c:v>
                </c:pt>
                <c:pt idx="931">
                  <c:v>44565</c:v>
                </c:pt>
                <c:pt idx="932">
                  <c:v>44564</c:v>
                </c:pt>
                <c:pt idx="933">
                  <c:v>44560</c:v>
                </c:pt>
                <c:pt idx="934">
                  <c:v>44559</c:v>
                </c:pt>
                <c:pt idx="935">
                  <c:v>44558</c:v>
                </c:pt>
                <c:pt idx="936">
                  <c:v>44557</c:v>
                </c:pt>
                <c:pt idx="937">
                  <c:v>44553</c:v>
                </c:pt>
                <c:pt idx="938">
                  <c:v>44552</c:v>
                </c:pt>
                <c:pt idx="939">
                  <c:v>44551</c:v>
                </c:pt>
                <c:pt idx="940">
                  <c:v>44550</c:v>
                </c:pt>
                <c:pt idx="941">
                  <c:v>44547</c:v>
                </c:pt>
                <c:pt idx="942">
                  <c:v>44546</c:v>
                </c:pt>
                <c:pt idx="943">
                  <c:v>44545</c:v>
                </c:pt>
                <c:pt idx="944">
                  <c:v>44544</c:v>
                </c:pt>
                <c:pt idx="945">
                  <c:v>44543</c:v>
                </c:pt>
                <c:pt idx="946">
                  <c:v>44540</c:v>
                </c:pt>
                <c:pt idx="947">
                  <c:v>44539</c:v>
                </c:pt>
                <c:pt idx="948">
                  <c:v>44538</c:v>
                </c:pt>
                <c:pt idx="949">
                  <c:v>44537</c:v>
                </c:pt>
                <c:pt idx="950">
                  <c:v>44536</c:v>
                </c:pt>
                <c:pt idx="951">
                  <c:v>44533</c:v>
                </c:pt>
                <c:pt idx="952">
                  <c:v>44532</c:v>
                </c:pt>
                <c:pt idx="953">
                  <c:v>44531</c:v>
                </c:pt>
                <c:pt idx="954">
                  <c:v>44530</c:v>
                </c:pt>
                <c:pt idx="955">
                  <c:v>44529</c:v>
                </c:pt>
                <c:pt idx="956">
                  <c:v>44526</c:v>
                </c:pt>
                <c:pt idx="957">
                  <c:v>44525</c:v>
                </c:pt>
                <c:pt idx="958">
                  <c:v>44524</c:v>
                </c:pt>
                <c:pt idx="959">
                  <c:v>44523</c:v>
                </c:pt>
                <c:pt idx="960">
                  <c:v>44522</c:v>
                </c:pt>
                <c:pt idx="961">
                  <c:v>44519</c:v>
                </c:pt>
                <c:pt idx="962">
                  <c:v>44518</c:v>
                </c:pt>
                <c:pt idx="963">
                  <c:v>44517</c:v>
                </c:pt>
                <c:pt idx="964">
                  <c:v>44516</c:v>
                </c:pt>
                <c:pt idx="965">
                  <c:v>44515</c:v>
                </c:pt>
                <c:pt idx="966">
                  <c:v>44512</c:v>
                </c:pt>
                <c:pt idx="967">
                  <c:v>44511</c:v>
                </c:pt>
                <c:pt idx="968">
                  <c:v>44510</c:v>
                </c:pt>
                <c:pt idx="969">
                  <c:v>44509</c:v>
                </c:pt>
                <c:pt idx="970">
                  <c:v>44508</c:v>
                </c:pt>
                <c:pt idx="971">
                  <c:v>44505</c:v>
                </c:pt>
                <c:pt idx="972">
                  <c:v>44504</c:v>
                </c:pt>
                <c:pt idx="973">
                  <c:v>44503</c:v>
                </c:pt>
                <c:pt idx="974">
                  <c:v>44502</c:v>
                </c:pt>
                <c:pt idx="975">
                  <c:v>44501</c:v>
                </c:pt>
                <c:pt idx="976">
                  <c:v>44498</c:v>
                </c:pt>
                <c:pt idx="977">
                  <c:v>44497</c:v>
                </c:pt>
                <c:pt idx="978">
                  <c:v>44496</c:v>
                </c:pt>
                <c:pt idx="979">
                  <c:v>44494</c:v>
                </c:pt>
                <c:pt idx="980">
                  <c:v>44491</c:v>
                </c:pt>
                <c:pt idx="981">
                  <c:v>44490</c:v>
                </c:pt>
                <c:pt idx="982">
                  <c:v>44489</c:v>
                </c:pt>
                <c:pt idx="983">
                  <c:v>44488</c:v>
                </c:pt>
                <c:pt idx="984">
                  <c:v>44487</c:v>
                </c:pt>
                <c:pt idx="985">
                  <c:v>44484</c:v>
                </c:pt>
                <c:pt idx="986">
                  <c:v>44483</c:v>
                </c:pt>
                <c:pt idx="987">
                  <c:v>44482</c:v>
                </c:pt>
                <c:pt idx="988">
                  <c:v>44481</c:v>
                </c:pt>
                <c:pt idx="989">
                  <c:v>44480</c:v>
                </c:pt>
                <c:pt idx="990">
                  <c:v>44477</c:v>
                </c:pt>
                <c:pt idx="991">
                  <c:v>44476</c:v>
                </c:pt>
                <c:pt idx="992">
                  <c:v>44475</c:v>
                </c:pt>
                <c:pt idx="993">
                  <c:v>44474</c:v>
                </c:pt>
                <c:pt idx="994">
                  <c:v>44473</c:v>
                </c:pt>
                <c:pt idx="995">
                  <c:v>44470</c:v>
                </c:pt>
                <c:pt idx="996">
                  <c:v>44469</c:v>
                </c:pt>
                <c:pt idx="997">
                  <c:v>44468</c:v>
                </c:pt>
                <c:pt idx="998">
                  <c:v>44467</c:v>
                </c:pt>
                <c:pt idx="999">
                  <c:v>44466</c:v>
                </c:pt>
                <c:pt idx="1000">
                  <c:v>44463</c:v>
                </c:pt>
                <c:pt idx="1001">
                  <c:v>44462</c:v>
                </c:pt>
                <c:pt idx="1002">
                  <c:v>44461</c:v>
                </c:pt>
                <c:pt idx="1003">
                  <c:v>44460</c:v>
                </c:pt>
                <c:pt idx="1004">
                  <c:v>44459</c:v>
                </c:pt>
                <c:pt idx="1005">
                  <c:v>44456</c:v>
                </c:pt>
                <c:pt idx="1006">
                  <c:v>44455</c:v>
                </c:pt>
                <c:pt idx="1007">
                  <c:v>44454</c:v>
                </c:pt>
                <c:pt idx="1008">
                  <c:v>44453</c:v>
                </c:pt>
                <c:pt idx="1009">
                  <c:v>44452</c:v>
                </c:pt>
                <c:pt idx="1010">
                  <c:v>44449</c:v>
                </c:pt>
                <c:pt idx="1011">
                  <c:v>44448</c:v>
                </c:pt>
                <c:pt idx="1012">
                  <c:v>44447</c:v>
                </c:pt>
                <c:pt idx="1013">
                  <c:v>44446</c:v>
                </c:pt>
                <c:pt idx="1014">
                  <c:v>44445</c:v>
                </c:pt>
                <c:pt idx="1015">
                  <c:v>44442</c:v>
                </c:pt>
                <c:pt idx="1016">
                  <c:v>44441</c:v>
                </c:pt>
                <c:pt idx="1017">
                  <c:v>44440</c:v>
                </c:pt>
                <c:pt idx="1018">
                  <c:v>44439</c:v>
                </c:pt>
                <c:pt idx="1019">
                  <c:v>44438</c:v>
                </c:pt>
                <c:pt idx="1020">
                  <c:v>44435</c:v>
                </c:pt>
                <c:pt idx="1021">
                  <c:v>44434</c:v>
                </c:pt>
                <c:pt idx="1022">
                  <c:v>44433</c:v>
                </c:pt>
                <c:pt idx="1023">
                  <c:v>44432</c:v>
                </c:pt>
                <c:pt idx="1024">
                  <c:v>44431</c:v>
                </c:pt>
                <c:pt idx="1025">
                  <c:v>44428</c:v>
                </c:pt>
                <c:pt idx="1026">
                  <c:v>44427</c:v>
                </c:pt>
                <c:pt idx="1027">
                  <c:v>44426</c:v>
                </c:pt>
                <c:pt idx="1028">
                  <c:v>44425</c:v>
                </c:pt>
                <c:pt idx="1029">
                  <c:v>44424</c:v>
                </c:pt>
                <c:pt idx="1030">
                  <c:v>44421</c:v>
                </c:pt>
                <c:pt idx="1031">
                  <c:v>44420</c:v>
                </c:pt>
                <c:pt idx="1032">
                  <c:v>44419</c:v>
                </c:pt>
                <c:pt idx="1033">
                  <c:v>44418</c:v>
                </c:pt>
                <c:pt idx="1034">
                  <c:v>44417</c:v>
                </c:pt>
                <c:pt idx="1035">
                  <c:v>44414</c:v>
                </c:pt>
                <c:pt idx="1036">
                  <c:v>44413</c:v>
                </c:pt>
                <c:pt idx="1037">
                  <c:v>44412</c:v>
                </c:pt>
                <c:pt idx="1038">
                  <c:v>44411</c:v>
                </c:pt>
                <c:pt idx="1039">
                  <c:v>44410</c:v>
                </c:pt>
                <c:pt idx="1040">
                  <c:v>44407</c:v>
                </c:pt>
                <c:pt idx="1041">
                  <c:v>44406</c:v>
                </c:pt>
                <c:pt idx="1042">
                  <c:v>44405</c:v>
                </c:pt>
                <c:pt idx="1043">
                  <c:v>44404</c:v>
                </c:pt>
                <c:pt idx="1044">
                  <c:v>44403</c:v>
                </c:pt>
                <c:pt idx="1045">
                  <c:v>44400</c:v>
                </c:pt>
                <c:pt idx="1046">
                  <c:v>44399</c:v>
                </c:pt>
                <c:pt idx="1047">
                  <c:v>44398</c:v>
                </c:pt>
                <c:pt idx="1048">
                  <c:v>44397</c:v>
                </c:pt>
                <c:pt idx="1049">
                  <c:v>44396</c:v>
                </c:pt>
                <c:pt idx="1050">
                  <c:v>44393</c:v>
                </c:pt>
                <c:pt idx="1051">
                  <c:v>44392</c:v>
                </c:pt>
                <c:pt idx="1052">
                  <c:v>44391</c:v>
                </c:pt>
                <c:pt idx="1053">
                  <c:v>44390</c:v>
                </c:pt>
                <c:pt idx="1054">
                  <c:v>44389</c:v>
                </c:pt>
                <c:pt idx="1055">
                  <c:v>44386</c:v>
                </c:pt>
                <c:pt idx="1056">
                  <c:v>44385</c:v>
                </c:pt>
                <c:pt idx="1057">
                  <c:v>44384</c:v>
                </c:pt>
                <c:pt idx="1058">
                  <c:v>44383</c:v>
                </c:pt>
                <c:pt idx="1059">
                  <c:v>44382</c:v>
                </c:pt>
                <c:pt idx="1060">
                  <c:v>44379</c:v>
                </c:pt>
                <c:pt idx="1061">
                  <c:v>44378</c:v>
                </c:pt>
                <c:pt idx="1062">
                  <c:v>44377</c:v>
                </c:pt>
                <c:pt idx="1063">
                  <c:v>44376</c:v>
                </c:pt>
                <c:pt idx="1064">
                  <c:v>44375</c:v>
                </c:pt>
                <c:pt idx="1065">
                  <c:v>44372</c:v>
                </c:pt>
                <c:pt idx="1066">
                  <c:v>44371</c:v>
                </c:pt>
                <c:pt idx="1067">
                  <c:v>44370</c:v>
                </c:pt>
                <c:pt idx="1068">
                  <c:v>44369</c:v>
                </c:pt>
                <c:pt idx="1069">
                  <c:v>44368</c:v>
                </c:pt>
                <c:pt idx="1070">
                  <c:v>44365</c:v>
                </c:pt>
                <c:pt idx="1071">
                  <c:v>44364</c:v>
                </c:pt>
                <c:pt idx="1072">
                  <c:v>44363</c:v>
                </c:pt>
                <c:pt idx="1073">
                  <c:v>44362</c:v>
                </c:pt>
                <c:pt idx="1074">
                  <c:v>44361</c:v>
                </c:pt>
                <c:pt idx="1075">
                  <c:v>44358</c:v>
                </c:pt>
                <c:pt idx="1076">
                  <c:v>44357</c:v>
                </c:pt>
                <c:pt idx="1077">
                  <c:v>44356</c:v>
                </c:pt>
                <c:pt idx="1078">
                  <c:v>44355</c:v>
                </c:pt>
                <c:pt idx="1079">
                  <c:v>44354</c:v>
                </c:pt>
                <c:pt idx="1080">
                  <c:v>44351</c:v>
                </c:pt>
                <c:pt idx="1081">
                  <c:v>44350</c:v>
                </c:pt>
                <c:pt idx="1082">
                  <c:v>44349</c:v>
                </c:pt>
                <c:pt idx="1083">
                  <c:v>44348</c:v>
                </c:pt>
                <c:pt idx="1084">
                  <c:v>44347</c:v>
                </c:pt>
                <c:pt idx="1085">
                  <c:v>44344</c:v>
                </c:pt>
                <c:pt idx="1086">
                  <c:v>44343</c:v>
                </c:pt>
                <c:pt idx="1087">
                  <c:v>44342</c:v>
                </c:pt>
                <c:pt idx="1088">
                  <c:v>44341</c:v>
                </c:pt>
                <c:pt idx="1089">
                  <c:v>44337</c:v>
                </c:pt>
                <c:pt idx="1090">
                  <c:v>44336</c:v>
                </c:pt>
                <c:pt idx="1091">
                  <c:v>44335</c:v>
                </c:pt>
                <c:pt idx="1092">
                  <c:v>44334</c:v>
                </c:pt>
                <c:pt idx="1093">
                  <c:v>44333</c:v>
                </c:pt>
                <c:pt idx="1094">
                  <c:v>44330</c:v>
                </c:pt>
                <c:pt idx="1095">
                  <c:v>44329</c:v>
                </c:pt>
                <c:pt idx="1096">
                  <c:v>44328</c:v>
                </c:pt>
                <c:pt idx="1097">
                  <c:v>44327</c:v>
                </c:pt>
                <c:pt idx="1098">
                  <c:v>44326</c:v>
                </c:pt>
                <c:pt idx="1099">
                  <c:v>44323</c:v>
                </c:pt>
                <c:pt idx="1100">
                  <c:v>44322</c:v>
                </c:pt>
                <c:pt idx="1101">
                  <c:v>44321</c:v>
                </c:pt>
                <c:pt idx="1102">
                  <c:v>44320</c:v>
                </c:pt>
                <c:pt idx="1103">
                  <c:v>44319</c:v>
                </c:pt>
                <c:pt idx="1104">
                  <c:v>44316</c:v>
                </c:pt>
                <c:pt idx="1105">
                  <c:v>44315</c:v>
                </c:pt>
                <c:pt idx="1106">
                  <c:v>44314</c:v>
                </c:pt>
                <c:pt idx="1107">
                  <c:v>44313</c:v>
                </c:pt>
                <c:pt idx="1108">
                  <c:v>44312</c:v>
                </c:pt>
                <c:pt idx="1109">
                  <c:v>44309</c:v>
                </c:pt>
                <c:pt idx="1110">
                  <c:v>44308</c:v>
                </c:pt>
                <c:pt idx="1111">
                  <c:v>44307</c:v>
                </c:pt>
                <c:pt idx="1112">
                  <c:v>44306</c:v>
                </c:pt>
                <c:pt idx="1113">
                  <c:v>44305</c:v>
                </c:pt>
                <c:pt idx="1114">
                  <c:v>44302</c:v>
                </c:pt>
                <c:pt idx="1115">
                  <c:v>44301</c:v>
                </c:pt>
                <c:pt idx="1116">
                  <c:v>44300</c:v>
                </c:pt>
                <c:pt idx="1117">
                  <c:v>44299</c:v>
                </c:pt>
                <c:pt idx="1118">
                  <c:v>44298</c:v>
                </c:pt>
                <c:pt idx="1119">
                  <c:v>44295</c:v>
                </c:pt>
                <c:pt idx="1120">
                  <c:v>44294</c:v>
                </c:pt>
                <c:pt idx="1121">
                  <c:v>44293</c:v>
                </c:pt>
                <c:pt idx="1122">
                  <c:v>44292</c:v>
                </c:pt>
                <c:pt idx="1123">
                  <c:v>44287</c:v>
                </c:pt>
                <c:pt idx="1124">
                  <c:v>44286</c:v>
                </c:pt>
                <c:pt idx="1125">
                  <c:v>44285</c:v>
                </c:pt>
                <c:pt idx="1126">
                  <c:v>44284</c:v>
                </c:pt>
                <c:pt idx="1127">
                  <c:v>44281</c:v>
                </c:pt>
                <c:pt idx="1128">
                  <c:v>44280</c:v>
                </c:pt>
                <c:pt idx="1129">
                  <c:v>44279</c:v>
                </c:pt>
                <c:pt idx="1130">
                  <c:v>44278</c:v>
                </c:pt>
                <c:pt idx="1131">
                  <c:v>44277</c:v>
                </c:pt>
                <c:pt idx="1132">
                  <c:v>44274</c:v>
                </c:pt>
                <c:pt idx="1133">
                  <c:v>44273</c:v>
                </c:pt>
                <c:pt idx="1134">
                  <c:v>44272</c:v>
                </c:pt>
                <c:pt idx="1135">
                  <c:v>44271</c:v>
                </c:pt>
                <c:pt idx="1136">
                  <c:v>44270</c:v>
                </c:pt>
                <c:pt idx="1137">
                  <c:v>44267</c:v>
                </c:pt>
                <c:pt idx="1138">
                  <c:v>44266</c:v>
                </c:pt>
                <c:pt idx="1139">
                  <c:v>44265</c:v>
                </c:pt>
                <c:pt idx="1140">
                  <c:v>44264</c:v>
                </c:pt>
                <c:pt idx="1141">
                  <c:v>44263</c:v>
                </c:pt>
                <c:pt idx="1142">
                  <c:v>44260</c:v>
                </c:pt>
                <c:pt idx="1143">
                  <c:v>44259</c:v>
                </c:pt>
                <c:pt idx="1144">
                  <c:v>44258</c:v>
                </c:pt>
                <c:pt idx="1145">
                  <c:v>44257</c:v>
                </c:pt>
                <c:pt idx="1146">
                  <c:v>44256</c:v>
                </c:pt>
                <c:pt idx="1147">
                  <c:v>44253</c:v>
                </c:pt>
                <c:pt idx="1148">
                  <c:v>44252</c:v>
                </c:pt>
                <c:pt idx="1149">
                  <c:v>44251</c:v>
                </c:pt>
                <c:pt idx="1150">
                  <c:v>44250</c:v>
                </c:pt>
                <c:pt idx="1151">
                  <c:v>44249</c:v>
                </c:pt>
                <c:pt idx="1152">
                  <c:v>44246</c:v>
                </c:pt>
                <c:pt idx="1153">
                  <c:v>44245</c:v>
                </c:pt>
                <c:pt idx="1154">
                  <c:v>44244</c:v>
                </c:pt>
                <c:pt idx="1155">
                  <c:v>44243</c:v>
                </c:pt>
                <c:pt idx="1156">
                  <c:v>44242</c:v>
                </c:pt>
                <c:pt idx="1157">
                  <c:v>44239</c:v>
                </c:pt>
                <c:pt idx="1158">
                  <c:v>44238</c:v>
                </c:pt>
                <c:pt idx="1159">
                  <c:v>44237</c:v>
                </c:pt>
                <c:pt idx="1160">
                  <c:v>44236</c:v>
                </c:pt>
                <c:pt idx="1161">
                  <c:v>44235</c:v>
                </c:pt>
                <c:pt idx="1162">
                  <c:v>44232</c:v>
                </c:pt>
                <c:pt idx="1163">
                  <c:v>44231</c:v>
                </c:pt>
                <c:pt idx="1164">
                  <c:v>44230</c:v>
                </c:pt>
                <c:pt idx="1165">
                  <c:v>44229</c:v>
                </c:pt>
                <c:pt idx="1166">
                  <c:v>44228</c:v>
                </c:pt>
                <c:pt idx="1167">
                  <c:v>44225</c:v>
                </c:pt>
                <c:pt idx="1168">
                  <c:v>44224</c:v>
                </c:pt>
                <c:pt idx="1169">
                  <c:v>44223</c:v>
                </c:pt>
                <c:pt idx="1170">
                  <c:v>44222</c:v>
                </c:pt>
                <c:pt idx="1171">
                  <c:v>44221</c:v>
                </c:pt>
                <c:pt idx="1172">
                  <c:v>44218</c:v>
                </c:pt>
                <c:pt idx="1173">
                  <c:v>44217</c:v>
                </c:pt>
                <c:pt idx="1174">
                  <c:v>44216</c:v>
                </c:pt>
                <c:pt idx="1175">
                  <c:v>44215</c:v>
                </c:pt>
                <c:pt idx="1176">
                  <c:v>44214</c:v>
                </c:pt>
                <c:pt idx="1177">
                  <c:v>44211</c:v>
                </c:pt>
                <c:pt idx="1178">
                  <c:v>44210</c:v>
                </c:pt>
                <c:pt idx="1179">
                  <c:v>44209</c:v>
                </c:pt>
                <c:pt idx="1180">
                  <c:v>44208</c:v>
                </c:pt>
                <c:pt idx="1181">
                  <c:v>44207</c:v>
                </c:pt>
                <c:pt idx="1182">
                  <c:v>44204</c:v>
                </c:pt>
                <c:pt idx="1183">
                  <c:v>44203</c:v>
                </c:pt>
                <c:pt idx="1184">
                  <c:v>44202</c:v>
                </c:pt>
                <c:pt idx="1185">
                  <c:v>44201</c:v>
                </c:pt>
                <c:pt idx="1186">
                  <c:v>44200</c:v>
                </c:pt>
                <c:pt idx="1187">
                  <c:v>44195</c:v>
                </c:pt>
                <c:pt idx="1188">
                  <c:v>44194</c:v>
                </c:pt>
                <c:pt idx="1189">
                  <c:v>44193</c:v>
                </c:pt>
                <c:pt idx="1190">
                  <c:v>44188</c:v>
                </c:pt>
                <c:pt idx="1191">
                  <c:v>44187</c:v>
                </c:pt>
                <c:pt idx="1192">
                  <c:v>44186</c:v>
                </c:pt>
                <c:pt idx="1193">
                  <c:v>44183</c:v>
                </c:pt>
                <c:pt idx="1194">
                  <c:v>44182</c:v>
                </c:pt>
                <c:pt idx="1195">
                  <c:v>44181</c:v>
                </c:pt>
                <c:pt idx="1196">
                  <c:v>44180</c:v>
                </c:pt>
                <c:pt idx="1197">
                  <c:v>44179</c:v>
                </c:pt>
                <c:pt idx="1198">
                  <c:v>44176</c:v>
                </c:pt>
                <c:pt idx="1199">
                  <c:v>44175</c:v>
                </c:pt>
                <c:pt idx="1200">
                  <c:v>44174</c:v>
                </c:pt>
                <c:pt idx="1201">
                  <c:v>44173</c:v>
                </c:pt>
                <c:pt idx="1202">
                  <c:v>44172</c:v>
                </c:pt>
                <c:pt idx="1203">
                  <c:v>44169</c:v>
                </c:pt>
                <c:pt idx="1204">
                  <c:v>44168</c:v>
                </c:pt>
                <c:pt idx="1205">
                  <c:v>44167</c:v>
                </c:pt>
                <c:pt idx="1206">
                  <c:v>44166</c:v>
                </c:pt>
                <c:pt idx="1207">
                  <c:v>44165</c:v>
                </c:pt>
                <c:pt idx="1208">
                  <c:v>44162</c:v>
                </c:pt>
                <c:pt idx="1209">
                  <c:v>44161</c:v>
                </c:pt>
                <c:pt idx="1210">
                  <c:v>44160</c:v>
                </c:pt>
                <c:pt idx="1211">
                  <c:v>44159</c:v>
                </c:pt>
                <c:pt idx="1212">
                  <c:v>44158</c:v>
                </c:pt>
                <c:pt idx="1213">
                  <c:v>44155</c:v>
                </c:pt>
                <c:pt idx="1214">
                  <c:v>44154</c:v>
                </c:pt>
                <c:pt idx="1215">
                  <c:v>44153</c:v>
                </c:pt>
                <c:pt idx="1216">
                  <c:v>44152</c:v>
                </c:pt>
                <c:pt idx="1217">
                  <c:v>44151</c:v>
                </c:pt>
                <c:pt idx="1218">
                  <c:v>44148</c:v>
                </c:pt>
                <c:pt idx="1219">
                  <c:v>44147</c:v>
                </c:pt>
                <c:pt idx="1220">
                  <c:v>44146</c:v>
                </c:pt>
                <c:pt idx="1221">
                  <c:v>44145</c:v>
                </c:pt>
                <c:pt idx="1222">
                  <c:v>44144</c:v>
                </c:pt>
                <c:pt idx="1223">
                  <c:v>44141</c:v>
                </c:pt>
                <c:pt idx="1224">
                  <c:v>44140</c:v>
                </c:pt>
                <c:pt idx="1225">
                  <c:v>44139</c:v>
                </c:pt>
                <c:pt idx="1226">
                  <c:v>44138</c:v>
                </c:pt>
                <c:pt idx="1227">
                  <c:v>44137</c:v>
                </c:pt>
                <c:pt idx="1228">
                  <c:v>44134</c:v>
                </c:pt>
                <c:pt idx="1229">
                  <c:v>44133</c:v>
                </c:pt>
                <c:pt idx="1230">
                  <c:v>44132</c:v>
                </c:pt>
                <c:pt idx="1231">
                  <c:v>44131</c:v>
                </c:pt>
                <c:pt idx="1232">
                  <c:v>44127</c:v>
                </c:pt>
                <c:pt idx="1233">
                  <c:v>44126</c:v>
                </c:pt>
                <c:pt idx="1234">
                  <c:v>44125</c:v>
                </c:pt>
                <c:pt idx="1235">
                  <c:v>44124</c:v>
                </c:pt>
                <c:pt idx="1236">
                  <c:v>44123</c:v>
                </c:pt>
                <c:pt idx="1237">
                  <c:v>44120</c:v>
                </c:pt>
                <c:pt idx="1238">
                  <c:v>44119</c:v>
                </c:pt>
                <c:pt idx="1239">
                  <c:v>44118</c:v>
                </c:pt>
                <c:pt idx="1240">
                  <c:v>44117</c:v>
                </c:pt>
                <c:pt idx="1241">
                  <c:v>44116</c:v>
                </c:pt>
                <c:pt idx="1242">
                  <c:v>44113</c:v>
                </c:pt>
                <c:pt idx="1243">
                  <c:v>44112</c:v>
                </c:pt>
                <c:pt idx="1244">
                  <c:v>44111</c:v>
                </c:pt>
                <c:pt idx="1245">
                  <c:v>44110</c:v>
                </c:pt>
                <c:pt idx="1246">
                  <c:v>44109</c:v>
                </c:pt>
                <c:pt idx="1247">
                  <c:v>44106</c:v>
                </c:pt>
                <c:pt idx="1248">
                  <c:v>44105</c:v>
                </c:pt>
                <c:pt idx="1249">
                  <c:v>44104</c:v>
                </c:pt>
                <c:pt idx="1250">
                  <c:v>44103</c:v>
                </c:pt>
                <c:pt idx="1251">
                  <c:v>44102</c:v>
                </c:pt>
                <c:pt idx="1252">
                  <c:v>44099</c:v>
                </c:pt>
                <c:pt idx="1253">
                  <c:v>44098</c:v>
                </c:pt>
                <c:pt idx="1254">
                  <c:v>44097</c:v>
                </c:pt>
                <c:pt idx="1255">
                  <c:v>44096</c:v>
                </c:pt>
                <c:pt idx="1256">
                  <c:v>44095</c:v>
                </c:pt>
                <c:pt idx="1257">
                  <c:v>44092</c:v>
                </c:pt>
                <c:pt idx="1258">
                  <c:v>44091</c:v>
                </c:pt>
                <c:pt idx="1259">
                  <c:v>44090</c:v>
                </c:pt>
                <c:pt idx="1260">
                  <c:v>44089</c:v>
                </c:pt>
                <c:pt idx="1261">
                  <c:v>44088</c:v>
                </c:pt>
                <c:pt idx="1262">
                  <c:v>44085</c:v>
                </c:pt>
                <c:pt idx="1263">
                  <c:v>44084</c:v>
                </c:pt>
                <c:pt idx="1264">
                  <c:v>44083</c:v>
                </c:pt>
                <c:pt idx="1265">
                  <c:v>44082</c:v>
                </c:pt>
                <c:pt idx="1266">
                  <c:v>44081</c:v>
                </c:pt>
                <c:pt idx="1267">
                  <c:v>44078</c:v>
                </c:pt>
                <c:pt idx="1268">
                  <c:v>44077</c:v>
                </c:pt>
                <c:pt idx="1269">
                  <c:v>44076</c:v>
                </c:pt>
                <c:pt idx="1270">
                  <c:v>44075</c:v>
                </c:pt>
                <c:pt idx="1271">
                  <c:v>44074</c:v>
                </c:pt>
              </c:numCache>
            </c:numRef>
          </c:cat>
          <c:val>
            <c:numRef>
              <c:f>'Regiune 5Y PR + TR'!$Z$58:$Z$1329</c:f>
              <c:numCache>
                <c:formatCode>#,##0.00;\-#,##0.00;#,##0.00;"--"</c:formatCode>
                <c:ptCount val="1272"/>
                <c:pt idx="0">
                  <c:v>351.99046402336182</c:v>
                </c:pt>
                <c:pt idx="1">
                  <c:v>354.23871880275686</c:v>
                </c:pt>
                <c:pt idx="2">
                  <c:v>354.90772003467731</c:v>
                </c:pt>
                <c:pt idx="3">
                  <c:v>355.09707076698555</c:v>
                </c:pt>
                <c:pt idx="4">
                  <c:v>356.50978692339379</c:v>
                </c:pt>
                <c:pt idx="5">
                  <c:v>356.9147237304386</c:v>
                </c:pt>
                <c:pt idx="6">
                  <c:v>358.48085960669903</c:v>
                </c:pt>
                <c:pt idx="7">
                  <c:v>358.56412830223218</c:v>
                </c:pt>
                <c:pt idx="8">
                  <c:v>359.68540402427442</c:v>
                </c:pt>
                <c:pt idx="9">
                  <c:v>359.45213761007534</c:v>
                </c:pt>
                <c:pt idx="10">
                  <c:v>360.40117260574084</c:v>
                </c:pt>
                <c:pt idx="11">
                  <c:v>357.48334626089434</c:v>
                </c:pt>
                <c:pt idx="12">
                  <c:v>356.81263402838078</c:v>
                </c:pt>
                <c:pt idx="13">
                  <c:v>356.11739745403213</c:v>
                </c:pt>
                <c:pt idx="14">
                  <c:v>355.00467673495558</c:v>
                </c:pt>
                <c:pt idx="15">
                  <c:v>354.66989095222982</c:v>
                </c:pt>
                <c:pt idx="16">
                  <c:v>354.99669206552085</c:v>
                </c:pt>
                <c:pt idx="17">
                  <c:v>352.05662271296342</c:v>
                </c:pt>
                <c:pt idx="18">
                  <c:v>350.07642469316147</c:v>
                </c:pt>
                <c:pt idx="19">
                  <c:v>348.00554364192266</c:v>
                </c:pt>
                <c:pt idx="20">
                  <c:v>343.8483825341068</c:v>
                </c:pt>
                <c:pt idx="21">
                  <c:v>347.95079162294195</c:v>
                </c:pt>
                <c:pt idx="22">
                  <c:v>348.86161427202717</c:v>
                </c:pt>
                <c:pt idx="23">
                  <c:v>346.22496235798781</c:v>
                </c:pt>
                <c:pt idx="24">
                  <c:v>344.67992882237616</c:v>
                </c:pt>
                <c:pt idx="25">
                  <c:v>342.94440388739423</c:v>
                </c:pt>
                <c:pt idx="26">
                  <c:v>341.88244285258105</c:v>
                </c:pt>
                <c:pt idx="27">
                  <c:v>340.30661130629278</c:v>
                </c:pt>
                <c:pt idx="28">
                  <c:v>337.44695898161325</c:v>
                </c:pt>
                <c:pt idx="29">
                  <c:v>339.68095542273204</c:v>
                </c:pt>
                <c:pt idx="30">
                  <c:v>339.6883697586357</c:v>
                </c:pt>
                <c:pt idx="31">
                  <c:v>339.35187297531684</c:v>
                </c:pt>
                <c:pt idx="32">
                  <c:v>336.75001140667143</c:v>
                </c:pt>
                <c:pt idx="33">
                  <c:v>337.45437331751691</c:v>
                </c:pt>
                <c:pt idx="34">
                  <c:v>337.18859789204811</c:v>
                </c:pt>
                <c:pt idx="35">
                  <c:v>336.70666605831178</c:v>
                </c:pt>
                <c:pt idx="36">
                  <c:v>338.74903043299804</c:v>
                </c:pt>
                <c:pt idx="37">
                  <c:v>336.49222065063736</c:v>
                </c:pt>
                <c:pt idx="38">
                  <c:v>335.20839987224616</c:v>
                </c:pt>
                <c:pt idx="39">
                  <c:v>334.1943468540411</c:v>
                </c:pt>
                <c:pt idx="40">
                  <c:v>333.97704977871143</c:v>
                </c:pt>
                <c:pt idx="41">
                  <c:v>336.0467901628881</c:v>
                </c:pt>
                <c:pt idx="42">
                  <c:v>333.87381940959159</c:v>
                </c:pt>
                <c:pt idx="43">
                  <c:v>333.48998494319562</c:v>
                </c:pt>
                <c:pt idx="44">
                  <c:v>334.4413012729853</c:v>
                </c:pt>
                <c:pt idx="45">
                  <c:v>331.02500342200204</c:v>
                </c:pt>
                <c:pt idx="46">
                  <c:v>330.19174613313947</c:v>
                </c:pt>
                <c:pt idx="47">
                  <c:v>329.19936578911432</c:v>
                </c:pt>
                <c:pt idx="48">
                  <c:v>329.57806725373081</c:v>
                </c:pt>
                <c:pt idx="49">
                  <c:v>327.10966373135091</c:v>
                </c:pt>
                <c:pt idx="50">
                  <c:v>329.22845279919784</c:v>
                </c:pt>
                <c:pt idx="51">
                  <c:v>327.8505269881835</c:v>
                </c:pt>
                <c:pt idx="52">
                  <c:v>328.11630241365236</c:v>
                </c:pt>
                <c:pt idx="53">
                  <c:v>330.00068440023813</c:v>
                </c:pt>
                <c:pt idx="54">
                  <c:v>330.3303371811844</c:v>
                </c:pt>
                <c:pt idx="55">
                  <c:v>330.25106082036859</c:v>
                </c:pt>
                <c:pt idx="56">
                  <c:v>330.31893051056346</c:v>
                </c:pt>
                <c:pt idx="57">
                  <c:v>330.93717205822054</c:v>
                </c:pt>
                <c:pt idx="58">
                  <c:v>332.09551945978092</c:v>
                </c:pt>
                <c:pt idx="59">
                  <c:v>333.37363690286162</c:v>
                </c:pt>
                <c:pt idx="60">
                  <c:v>333.63713099420625</c:v>
                </c:pt>
                <c:pt idx="61">
                  <c:v>330.77177533421627</c:v>
                </c:pt>
                <c:pt idx="62">
                  <c:v>331.23317516083489</c:v>
                </c:pt>
                <c:pt idx="63">
                  <c:v>332.19646849477658</c:v>
                </c:pt>
                <c:pt idx="64">
                  <c:v>331.70541132454338</c:v>
                </c:pt>
                <c:pt idx="65">
                  <c:v>329.51476023178429</c:v>
                </c:pt>
                <c:pt idx="66">
                  <c:v>331.03184742437452</c:v>
                </c:pt>
                <c:pt idx="67">
                  <c:v>332.26319751790919</c:v>
                </c:pt>
                <c:pt idx="68">
                  <c:v>332.9932244376518</c:v>
                </c:pt>
                <c:pt idx="69">
                  <c:v>331.2845051786291</c:v>
                </c:pt>
                <c:pt idx="70">
                  <c:v>327.99767303919396</c:v>
                </c:pt>
                <c:pt idx="71">
                  <c:v>329.3573481772147</c:v>
                </c:pt>
                <c:pt idx="72">
                  <c:v>331.74704567230987</c:v>
                </c:pt>
                <c:pt idx="73">
                  <c:v>330.6856549710277</c:v>
                </c:pt>
                <c:pt idx="74">
                  <c:v>329.78167632431513</c:v>
                </c:pt>
                <c:pt idx="75">
                  <c:v>331.48526258155835</c:v>
                </c:pt>
                <c:pt idx="76">
                  <c:v>330.08224209517789</c:v>
                </c:pt>
                <c:pt idx="77">
                  <c:v>329.40582652735384</c:v>
                </c:pt>
                <c:pt idx="78">
                  <c:v>327.50889720308498</c:v>
                </c:pt>
                <c:pt idx="79">
                  <c:v>328.01250171100122</c:v>
                </c:pt>
                <c:pt idx="80">
                  <c:v>324.64240087603292</c:v>
                </c:pt>
                <c:pt idx="81">
                  <c:v>318.23128165351159</c:v>
                </c:pt>
                <c:pt idx="82">
                  <c:v>318.23128165351159</c:v>
                </c:pt>
                <c:pt idx="83">
                  <c:v>312.0197791668574</c:v>
                </c:pt>
                <c:pt idx="84">
                  <c:v>311.16427887028397</c:v>
                </c:pt>
                <c:pt idx="85">
                  <c:v>306.35123420176177</c:v>
                </c:pt>
                <c:pt idx="86">
                  <c:v>300.30398777204965</c:v>
                </c:pt>
                <c:pt idx="87">
                  <c:v>304.38586485376703</c:v>
                </c:pt>
                <c:pt idx="88">
                  <c:v>303.02105671396691</c:v>
                </c:pt>
                <c:pt idx="89">
                  <c:v>306.58564128302288</c:v>
                </c:pt>
                <c:pt idx="90">
                  <c:v>305.57843226719041</c:v>
                </c:pt>
                <c:pt idx="91">
                  <c:v>305.34801752064664</c:v>
                </c:pt>
                <c:pt idx="92">
                  <c:v>301.37051147511113</c:v>
                </c:pt>
                <c:pt idx="93">
                  <c:v>301.81822329698457</c:v>
                </c:pt>
                <c:pt idx="94">
                  <c:v>300.73744125564679</c:v>
                </c:pt>
                <c:pt idx="95">
                  <c:v>301.49883651959715</c:v>
                </c:pt>
                <c:pt idx="96">
                  <c:v>298.19717570835473</c:v>
                </c:pt>
                <c:pt idx="97">
                  <c:v>292.50866906967241</c:v>
                </c:pt>
                <c:pt idx="98">
                  <c:v>294.9092029018575</c:v>
                </c:pt>
                <c:pt idx="99">
                  <c:v>284.83654241000187</c:v>
                </c:pt>
                <c:pt idx="100">
                  <c:v>290.69215677328151</c:v>
                </c:pt>
                <c:pt idx="101">
                  <c:v>280.15011178537253</c:v>
                </c:pt>
                <c:pt idx="102">
                  <c:v>287.37623762376285</c:v>
                </c:pt>
                <c:pt idx="103">
                  <c:v>303.51382488479311</c:v>
                </c:pt>
                <c:pt idx="104">
                  <c:v>309.6551763471283</c:v>
                </c:pt>
                <c:pt idx="105">
                  <c:v>311.45743030524301</c:v>
                </c:pt>
                <c:pt idx="106">
                  <c:v>310.17817219510016</c:v>
                </c:pt>
                <c:pt idx="107">
                  <c:v>312.05628051284441</c:v>
                </c:pt>
                <c:pt idx="108">
                  <c:v>315.90375051330068</c:v>
                </c:pt>
                <c:pt idx="109">
                  <c:v>314.75053611351967</c:v>
                </c:pt>
                <c:pt idx="110">
                  <c:v>311.60229502212945</c:v>
                </c:pt>
                <c:pt idx="111">
                  <c:v>312.063124515217</c:v>
                </c:pt>
                <c:pt idx="112">
                  <c:v>306.21093215312362</c:v>
                </c:pt>
                <c:pt idx="113">
                  <c:v>306.59077428480231</c:v>
                </c:pt>
                <c:pt idx="114">
                  <c:v>308.19797417529821</c:v>
                </c:pt>
                <c:pt idx="115">
                  <c:v>307.43943057900316</c:v>
                </c:pt>
                <c:pt idx="116">
                  <c:v>306.64324496965878</c:v>
                </c:pt>
                <c:pt idx="117">
                  <c:v>304.78281699137699</c:v>
                </c:pt>
                <c:pt idx="118">
                  <c:v>298.84792626728154</c:v>
                </c:pt>
                <c:pt idx="119">
                  <c:v>296.32534105945194</c:v>
                </c:pt>
                <c:pt idx="120">
                  <c:v>295.14532098371166</c:v>
                </c:pt>
                <c:pt idx="121">
                  <c:v>295.38771273440744</c:v>
                </c:pt>
                <c:pt idx="122">
                  <c:v>299.37605511703282</c:v>
                </c:pt>
                <c:pt idx="123">
                  <c:v>297.50193913400591</c:v>
                </c:pt>
                <c:pt idx="124">
                  <c:v>292.12882693799367</c:v>
                </c:pt>
                <c:pt idx="125">
                  <c:v>286.94449514075865</c:v>
                </c:pt>
                <c:pt idx="126">
                  <c:v>293.65503946708071</c:v>
                </c:pt>
                <c:pt idx="127">
                  <c:v>290.92428252041827</c:v>
                </c:pt>
                <c:pt idx="128">
                  <c:v>296.1074736505912</c:v>
                </c:pt>
                <c:pt idx="129">
                  <c:v>295.82230688506672</c:v>
                </c:pt>
                <c:pt idx="130">
                  <c:v>293.01626591230581</c:v>
                </c:pt>
                <c:pt idx="131">
                  <c:v>291.21287128712902</c:v>
                </c:pt>
                <c:pt idx="132">
                  <c:v>292.58794543048805</c:v>
                </c:pt>
                <c:pt idx="133">
                  <c:v>294.36396404617454</c:v>
                </c:pt>
                <c:pt idx="134">
                  <c:v>295.24227768398993</c:v>
                </c:pt>
                <c:pt idx="135">
                  <c:v>294.96452525436911</c:v>
                </c:pt>
                <c:pt idx="136">
                  <c:v>293.37956837158407</c:v>
                </c:pt>
                <c:pt idx="137">
                  <c:v>290.60375507596876</c:v>
                </c:pt>
                <c:pt idx="138">
                  <c:v>291.32636765980783</c:v>
                </c:pt>
                <c:pt idx="139">
                  <c:v>288.91271615640864</c:v>
                </c:pt>
                <c:pt idx="140">
                  <c:v>285.72284071725181</c:v>
                </c:pt>
                <c:pt idx="141">
                  <c:v>282.5934206323862</c:v>
                </c:pt>
                <c:pt idx="142">
                  <c:v>282.1873431582793</c:v>
                </c:pt>
                <c:pt idx="143">
                  <c:v>280.2932655016657</c:v>
                </c:pt>
                <c:pt idx="144">
                  <c:v>273.40477711365639</c:v>
                </c:pt>
                <c:pt idx="145">
                  <c:v>274.57852352055511</c:v>
                </c:pt>
                <c:pt idx="146">
                  <c:v>270.63922982159988</c:v>
                </c:pt>
                <c:pt idx="147">
                  <c:v>275.5190035132548</c:v>
                </c:pt>
                <c:pt idx="148">
                  <c:v>277.39711183099905</c:v>
                </c:pt>
                <c:pt idx="149">
                  <c:v>276.95396267737402</c:v>
                </c:pt>
                <c:pt idx="150">
                  <c:v>275.0479080166084</c:v>
                </c:pt>
                <c:pt idx="151">
                  <c:v>275.68268923666591</c:v>
                </c:pt>
                <c:pt idx="152">
                  <c:v>277.6252452434187</c:v>
                </c:pt>
                <c:pt idx="153">
                  <c:v>275.22071907651622</c:v>
                </c:pt>
                <c:pt idx="154">
                  <c:v>274.22833873249107</c:v>
                </c:pt>
                <c:pt idx="155">
                  <c:v>274.01446365834772</c:v>
                </c:pt>
                <c:pt idx="156">
                  <c:v>273.80629191951488</c:v>
                </c:pt>
                <c:pt idx="157">
                  <c:v>270.71565451476056</c:v>
                </c:pt>
                <c:pt idx="158">
                  <c:v>266.74727380572193</c:v>
                </c:pt>
                <c:pt idx="159">
                  <c:v>265.87295250262389</c:v>
                </c:pt>
                <c:pt idx="160">
                  <c:v>265.39159100241858</c:v>
                </c:pt>
                <c:pt idx="161">
                  <c:v>264.15282657298025</c:v>
                </c:pt>
                <c:pt idx="162">
                  <c:v>265.35908199114874</c:v>
                </c:pt>
                <c:pt idx="163">
                  <c:v>264.88285349272292</c:v>
                </c:pt>
                <c:pt idx="164">
                  <c:v>262.77946343021432</c:v>
                </c:pt>
                <c:pt idx="165">
                  <c:v>263.04466852215205</c:v>
                </c:pt>
                <c:pt idx="166">
                  <c:v>261.447734635215</c:v>
                </c:pt>
                <c:pt idx="167">
                  <c:v>261.98270748733893</c:v>
                </c:pt>
                <c:pt idx="168">
                  <c:v>259.68027102249425</c:v>
                </c:pt>
                <c:pt idx="169">
                  <c:v>259.17951818223327</c:v>
                </c:pt>
                <c:pt idx="170">
                  <c:v>259.30156955787771</c:v>
                </c:pt>
                <c:pt idx="171">
                  <c:v>259.40936259524597</c:v>
                </c:pt>
                <c:pt idx="172">
                  <c:v>258.36223023224005</c:v>
                </c:pt>
                <c:pt idx="173">
                  <c:v>259.4966236254964</c:v>
                </c:pt>
                <c:pt idx="174">
                  <c:v>258.29949354382461</c:v>
                </c:pt>
                <c:pt idx="175">
                  <c:v>257.59342063238603</c:v>
                </c:pt>
                <c:pt idx="176">
                  <c:v>258.02231144773486</c:v>
                </c:pt>
                <c:pt idx="177">
                  <c:v>257.58486562942034</c:v>
                </c:pt>
                <c:pt idx="178">
                  <c:v>256.04553542911913</c:v>
                </c:pt>
                <c:pt idx="179">
                  <c:v>253.60450791622961</c:v>
                </c:pt>
                <c:pt idx="180">
                  <c:v>253.55774056668355</c:v>
                </c:pt>
                <c:pt idx="181">
                  <c:v>252.39368982981264</c:v>
                </c:pt>
                <c:pt idx="182">
                  <c:v>252.29844413012745</c:v>
                </c:pt>
                <c:pt idx="183">
                  <c:v>251.62259889583447</c:v>
                </c:pt>
                <c:pt idx="184">
                  <c:v>250.45911849249455</c:v>
                </c:pt>
                <c:pt idx="185">
                  <c:v>251.43952183236777</c:v>
                </c:pt>
                <c:pt idx="186">
                  <c:v>251.01747501939153</c:v>
                </c:pt>
                <c:pt idx="187">
                  <c:v>247.69585253456239</c:v>
                </c:pt>
                <c:pt idx="188">
                  <c:v>248.51085915043137</c:v>
                </c:pt>
                <c:pt idx="189">
                  <c:v>248.67226353971824</c:v>
                </c:pt>
                <c:pt idx="190">
                  <c:v>249.53974084044373</c:v>
                </c:pt>
                <c:pt idx="191">
                  <c:v>247.29604872929713</c:v>
                </c:pt>
                <c:pt idx="192">
                  <c:v>249.92870830861909</c:v>
                </c:pt>
                <c:pt idx="193">
                  <c:v>248.13272801934593</c:v>
                </c:pt>
                <c:pt idx="194">
                  <c:v>247.71239220696287</c:v>
                </c:pt>
                <c:pt idx="195">
                  <c:v>246.1593740019166</c:v>
                </c:pt>
                <c:pt idx="196">
                  <c:v>245.91584158415867</c:v>
                </c:pt>
                <c:pt idx="197">
                  <c:v>245.94835059542845</c:v>
                </c:pt>
                <c:pt idx="198">
                  <c:v>244.92060957247824</c:v>
                </c:pt>
                <c:pt idx="199">
                  <c:v>243.54040242733976</c:v>
                </c:pt>
                <c:pt idx="200">
                  <c:v>244.79399552858533</c:v>
                </c:pt>
                <c:pt idx="201">
                  <c:v>245.04950495049528</c:v>
                </c:pt>
                <c:pt idx="202">
                  <c:v>244.31890769722153</c:v>
                </c:pt>
                <c:pt idx="203">
                  <c:v>245.43847241867064</c:v>
                </c:pt>
                <c:pt idx="204">
                  <c:v>244.36738604736072</c:v>
                </c:pt>
                <c:pt idx="205">
                  <c:v>244.52308710133707</c:v>
                </c:pt>
                <c:pt idx="206">
                  <c:v>242.63471278003399</c:v>
                </c:pt>
                <c:pt idx="207">
                  <c:v>241.86533284664895</c:v>
                </c:pt>
                <c:pt idx="208">
                  <c:v>240.52847104987018</c:v>
                </c:pt>
                <c:pt idx="209">
                  <c:v>240.68873477209496</c:v>
                </c:pt>
                <c:pt idx="210">
                  <c:v>241.12675092394051</c:v>
                </c:pt>
                <c:pt idx="211">
                  <c:v>241.76951681343272</c:v>
                </c:pt>
                <c:pt idx="212">
                  <c:v>241.76951681343272</c:v>
                </c:pt>
                <c:pt idx="213">
                  <c:v>241.76495414518433</c:v>
                </c:pt>
                <c:pt idx="214">
                  <c:v>240.60774741068599</c:v>
                </c:pt>
                <c:pt idx="215">
                  <c:v>239.35415430944033</c:v>
                </c:pt>
                <c:pt idx="216">
                  <c:v>238.8043527855092</c:v>
                </c:pt>
                <c:pt idx="217">
                  <c:v>238.77868777661195</c:v>
                </c:pt>
                <c:pt idx="218">
                  <c:v>236.66959437879294</c:v>
                </c:pt>
                <c:pt idx="219">
                  <c:v>236.60400602272233</c:v>
                </c:pt>
                <c:pt idx="220">
                  <c:v>236.02397682164553</c:v>
                </c:pt>
                <c:pt idx="221">
                  <c:v>234.78977506045558</c:v>
                </c:pt>
                <c:pt idx="222">
                  <c:v>233.87667107724619</c:v>
                </c:pt>
                <c:pt idx="223">
                  <c:v>233.22991285303669</c:v>
                </c:pt>
                <c:pt idx="224">
                  <c:v>232.78448236528746</c:v>
                </c:pt>
                <c:pt idx="225">
                  <c:v>233.71412602089728</c:v>
                </c:pt>
                <c:pt idx="226">
                  <c:v>233.79454304877518</c:v>
                </c:pt>
                <c:pt idx="227">
                  <c:v>233.49568827850553</c:v>
                </c:pt>
                <c:pt idx="228">
                  <c:v>233.2903682073279</c:v>
                </c:pt>
                <c:pt idx="229">
                  <c:v>234.21830086234451</c:v>
                </c:pt>
                <c:pt idx="230">
                  <c:v>235.37436692978076</c:v>
                </c:pt>
                <c:pt idx="231">
                  <c:v>236.35305926906076</c:v>
                </c:pt>
                <c:pt idx="232">
                  <c:v>236.15572386731782</c:v>
                </c:pt>
                <c:pt idx="233">
                  <c:v>235.45763562531388</c:v>
                </c:pt>
                <c:pt idx="234">
                  <c:v>233.24188985718868</c:v>
                </c:pt>
                <c:pt idx="235">
                  <c:v>232.17878815531341</c:v>
                </c:pt>
                <c:pt idx="236">
                  <c:v>231.91928639868615</c:v>
                </c:pt>
                <c:pt idx="237">
                  <c:v>232.84037505133023</c:v>
                </c:pt>
                <c:pt idx="238">
                  <c:v>232.36414655290432</c:v>
                </c:pt>
                <c:pt idx="239">
                  <c:v>229.99555139845802</c:v>
                </c:pt>
                <c:pt idx="240">
                  <c:v>230.93831272528195</c:v>
                </c:pt>
                <c:pt idx="241">
                  <c:v>231.26397317151091</c:v>
                </c:pt>
                <c:pt idx="242">
                  <c:v>231.84343203905667</c:v>
                </c:pt>
                <c:pt idx="243">
                  <c:v>231.41625222430099</c:v>
                </c:pt>
                <c:pt idx="244">
                  <c:v>229.61171693206208</c:v>
                </c:pt>
                <c:pt idx="245">
                  <c:v>231.99970342656408</c:v>
                </c:pt>
                <c:pt idx="246">
                  <c:v>233.05938312725303</c:v>
                </c:pt>
                <c:pt idx="247">
                  <c:v>233.52078295387165</c:v>
                </c:pt>
                <c:pt idx="248">
                  <c:v>233.8949217502398</c:v>
                </c:pt>
                <c:pt idx="249">
                  <c:v>233.60690331706004</c:v>
                </c:pt>
                <c:pt idx="250">
                  <c:v>233.43580325774536</c:v>
                </c:pt>
                <c:pt idx="251">
                  <c:v>235.72968471962426</c:v>
                </c:pt>
                <c:pt idx="252">
                  <c:v>233.90461742026758</c:v>
                </c:pt>
                <c:pt idx="253">
                  <c:v>232.2141488342385</c:v>
                </c:pt>
                <c:pt idx="254">
                  <c:v>230.84363735912785</c:v>
                </c:pt>
                <c:pt idx="255">
                  <c:v>232.52612127572229</c:v>
                </c:pt>
                <c:pt idx="256">
                  <c:v>232.62764064424903</c:v>
                </c:pt>
                <c:pt idx="257">
                  <c:v>231.63012729844436</c:v>
                </c:pt>
                <c:pt idx="258">
                  <c:v>231.9649130811701</c:v>
                </c:pt>
                <c:pt idx="259">
                  <c:v>232.72459734452733</c:v>
                </c:pt>
                <c:pt idx="260">
                  <c:v>232.17479582059613</c:v>
                </c:pt>
                <c:pt idx="261">
                  <c:v>232.08411278915935</c:v>
                </c:pt>
                <c:pt idx="262">
                  <c:v>230.9440160605925</c:v>
                </c:pt>
                <c:pt idx="263">
                  <c:v>230.62976228498451</c:v>
                </c:pt>
                <c:pt idx="264">
                  <c:v>229.1246520965463</c:v>
                </c:pt>
                <c:pt idx="265">
                  <c:v>228.52637222247591</c:v>
                </c:pt>
                <c:pt idx="266">
                  <c:v>228.59538257973284</c:v>
                </c:pt>
                <c:pt idx="267">
                  <c:v>228.07124606469887</c:v>
                </c:pt>
                <c:pt idx="268">
                  <c:v>227.9178263448467</c:v>
                </c:pt>
                <c:pt idx="269">
                  <c:v>228.12770908427274</c:v>
                </c:pt>
                <c:pt idx="270">
                  <c:v>224.53631883925743</c:v>
                </c:pt>
                <c:pt idx="271">
                  <c:v>220.54683578956997</c:v>
                </c:pt>
                <c:pt idx="272">
                  <c:v>230.15467445362071</c:v>
                </c:pt>
                <c:pt idx="273">
                  <c:v>233.68047634256538</c:v>
                </c:pt>
                <c:pt idx="274">
                  <c:v>236.2766345759002</c:v>
                </c:pt>
                <c:pt idx="275">
                  <c:v>234.52514030204884</c:v>
                </c:pt>
                <c:pt idx="276">
                  <c:v>234.48977962312381</c:v>
                </c:pt>
                <c:pt idx="277">
                  <c:v>234.39282292284548</c:v>
                </c:pt>
                <c:pt idx="278">
                  <c:v>234.76182871743416</c:v>
                </c:pt>
                <c:pt idx="279">
                  <c:v>236.82301409864505</c:v>
                </c:pt>
                <c:pt idx="280">
                  <c:v>237.40304329972184</c:v>
                </c:pt>
                <c:pt idx="281">
                  <c:v>236.94848747547587</c:v>
                </c:pt>
                <c:pt idx="282">
                  <c:v>236.6427887028336</c:v>
                </c:pt>
                <c:pt idx="283">
                  <c:v>236.54640233608635</c:v>
                </c:pt>
                <c:pt idx="284">
                  <c:v>234.74585937856475</c:v>
                </c:pt>
                <c:pt idx="285">
                  <c:v>234.13959483505977</c:v>
                </c:pt>
                <c:pt idx="286">
                  <c:v>234.74300771090955</c:v>
                </c:pt>
                <c:pt idx="287">
                  <c:v>233.30120454441777</c:v>
                </c:pt>
                <c:pt idx="288">
                  <c:v>232.76338002463859</c:v>
                </c:pt>
                <c:pt idx="289">
                  <c:v>231.81776703015942</c:v>
                </c:pt>
                <c:pt idx="290">
                  <c:v>230.34801752064627</c:v>
                </c:pt>
                <c:pt idx="291">
                  <c:v>231.02500342200136</c:v>
                </c:pt>
                <c:pt idx="292">
                  <c:v>230.52767258292667</c:v>
                </c:pt>
                <c:pt idx="293">
                  <c:v>230.52767258292667</c:v>
                </c:pt>
                <c:pt idx="294">
                  <c:v>229.79764566318397</c:v>
                </c:pt>
                <c:pt idx="295">
                  <c:v>228.34044349135391</c:v>
                </c:pt>
                <c:pt idx="296">
                  <c:v>227.73817128256621</c:v>
                </c:pt>
                <c:pt idx="297">
                  <c:v>226.31632978966115</c:v>
                </c:pt>
                <c:pt idx="298">
                  <c:v>223.23481772140366</c:v>
                </c:pt>
                <c:pt idx="299">
                  <c:v>222.95592462472069</c:v>
                </c:pt>
                <c:pt idx="300">
                  <c:v>223.05687365971636</c:v>
                </c:pt>
                <c:pt idx="301">
                  <c:v>222.48311812748111</c:v>
                </c:pt>
                <c:pt idx="302">
                  <c:v>221.74795820595901</c:v>
                </c:pt>
                <c:pt idx="303">
                  <c:v>222.67360952685146</c:v>
                </c:pt>
                <c:pt idx="304">
                  <c:v>222.14947301181746</c:v>
                </c:pt>
                <c:pt idx="305">
                  <c:v>221.24093169685648</c:v>
                </c:pt>
                <c:pt idx="306">
                  <c:v>220.3398047177991</c:v>
                </c:pt>
                <c:pt idx="307">
                  <c:v>219.59209745859391</c:v>
                </c:pt>
                <c:pt idx="308">
                  <c:v>221.67837751517101</c:v>
                </c:pt>
                <c:pt idx="309">
                  <c:v>222.7329242140805</c:v>
                </c:pt>
                <c:pt idx="310">
                  <c:v>221.55119313774708</c:v>
                </c:pt>
                <c:pt idx="311">
                  <c:v>223.3654241000138</c:v>
                </c:pt>
                <c:pt idx="312">
                  <c:v>223.94887530227686</c:v>
                </c:pt>
                <c:pt idx="313">
                  <c:v>224.68460555733003</c:v>
                </c:pt>
                <c:pt idx="314">
                  <c:v>222.08445498927784</c:v>
                </c:pt>
                <c:pt idx="315">
                  <c:v>222.58862983072513</c:v>
                </c:pt>
                <c:pt idx="316">
                  <c:v>224.76103025049056</c:v>
                </c:pt>
                <c:pt idx="317">
                  <c:v>224.93612264452261</c:v>
                </c:pt>
                <c:pt idx="318">
                  <c:v>222.95535429118959</c:v>
                </c:pt>
                <c:pt idx="319">
                  <c:v>222.90402427339518</c:v>
                </c:pt>
                <c:pt idx="320">
                  <c:v>223.40933978190455</c:v>
                </c:pt>
                <c:pt idx="321">
                  <c:v>224.10856869097057</c:v>
                </c:pt>
                <c:pt idx="322">
                  <c:v>221.81525756262272</c:v>
                </c:pt>
                <c:pt idx="323">
                  <c:v>223.08995300451716</c:v>
                </c:pt>
                <c:pt idx="324">
                  <c:v>223.50914814983813</c:v>
                </c:pt>
                <c:pt idx="325">
                  <c:v>222.48140712688789</c:v>
                </c:pt>
                <c:pt idx="326">
                  <c:v>222.57665282657308</c:v>
                </c:pt>
                <c:pt idx="327">
                  <c:v>221.70062052288188</c:v>
                </c:pt>
                <c:pt idx="328">
                  <c:v>221.02819728977516</c:v>
                </c:pt>
                <c:pt idx="329">
                  <c:v>221.99092029018581</c:v>
                </c:pt>
                <c:pt idx="330">
                  <c:v>220.90329424647544</c:v>
                </c:pt>
                <c:pt idx="331">
                  <c:v>221.24435369804272</c:v>
                </c:pt>
                <c:pt idx="332">
                  <c:v>220.10596797006897</c:v>
                </c:pt>
                <c:pt idx="333">
                  <c:v>220.31014737418448</c:v>
                </c:pt>
                <c:pt idx="334">
                  <c:v>219.14666697084459</c:v>
                </c:pt>
                <c:pt idx="335">
                  <c:v>219.14666697084459</c:v>
                </c:pt>
                <c:pt idx="336">
                  <c:v>216.4752247114113</c:v>
                </c:pt>
                <c:pt idx="337">
                  <c:v>215.12353424282526</c:v>
                </c:pt>
                <c:pt idx="338">
                  <c:v>215.91230551626597</c:v>
                </c:pt>
                <c:pt idx="339">
                  <c:v>214.99749053246347</c:v>
                </c:pt>
                <c:pt idx="340">
                  <c:v>215.25128895378026</c:v>
                </c:pt>
                <c:pt idx="341">
                  <c:v>214.23837660263732</c:v>
                </c:pt>
                <c:pt idx="342">
                  <c:v>213.48382534105954</c:v>
                </c:pt>
                <c:pt idx="343">
                  <c:v>214.1625222430078</c:v>
                </c:pt>
                <c:pt idx="344">
                  <c:v>214.33305196879147</c:v>
                </c:pt>
                <c:pt idx="345">
                  <c:v>213.28534927225451</c:v>
                </c:pt>
                <c:pt idx="346">
                  <c:v>212.38707396085238</c:v>
                </c:pt>
                <c:pt idx="347">
                  <c:v>212.35000228133421</c:v>
                </c:pt>
                <c:pt idx="348">
                  <c:v>211.96673814846932</c:v>
                </c:pt>
                <c:pt idx="349">
                  <c:v>211.89145412237085</c:v>
                </c:pt>
                <c:pt idx="350">
                  <c:v>213.33953095770417</c:v>
                </c:pt>
                <c:pt idx="351">
                  <c:v>213.53116302413662</c:v>
                </c:pt>
                <c:pt idx="352">
                  <c:v>211.87662545056361</c:v>
                </c:pt>
                <c:pt idx="353">
                  <c:v>212.1435415430945</c:v>
                </c:pt>
                <c:pt idx="354">
                  <c:v>210.45250262353434</c:v>
                </c:pt>
                <c:pt idx="355">
                  <c:v>210.04927681708276</c:v>
                </c:pt>
                <c:pt idx="356">
                  <c:v>208.94967376922037</c:v>
                </c:pt>
                <c:pt idx="357">
                  <c:v>209.41050326230794</c:v>
                </c:pt>
                <c:pt idx="358">
                  <c:v>208.25272619427858</c:v>
                </c:pt>
                <c:pt idx="359">
                  <c:v>208.93256376328893</c:v>
                </c:pt>
                <c:pt idx="360">
                  <c:v>207.53125427750163</c:v>
                </c:pt>
                <c:pt idx="361">
                  <c:v>207.53125427750163</c:v>
                </c:pt>
                <c:pt idx="362">
                  <c:v>207.23639184194931</c:v>
                </c:pt>
                <c:pt idx="363">
                  <c:v>204.06875941050342</c:v>
                </c:pt>
                <c:pt idx="364">
                  <c:v>203.92560569421016</c:v>
                </c:pt>
                <c:pt idx="365">
                  <c:v>204.17541178080958</c:v>
                </c:pt>
                <c:pt idx="366">
                  <c:v>203.13797508783153</c:v>
                </c:pt>
                <c:pt idx="367">
                  <c:v>204.81304466852234</c:v>
                </c:pt>
                <c:pt idx="368">
                  <c:v>204.83072500798485</c:v>
                </c:pt>
                <c:pt idx="369">
                  <c:v>204.41152986266388</c:v>
                </c:pt>
                <c:pt idx="370">
                  <c:v>202.80889264041627</c:v>
                </c:pt>
                <c:pt idx="371">
                  <c:v>203.6244695898163</c:v>
                </c:pt>
                <c:pt idx="372">
                  <c:v>203.20641511155742</c:v>
                </c:pt>
                <c:pt idx="373">
                  <c:v>200.91823698498899</c:v>
                </c:pt>
                <c:pt idx="374">
                  <c:v>200.76880959985417</c:v>
                </c:pt>
                <c:pt idx="375">
                  <c:v>200.4186248117901</c:v>
                </c:pt>
                <c:pt idx="376">
                  <c:v>201.12640872382184</c:v>
                </c:pt>
                <c:pt idx="377">
                  <c:v>200.18250672993582</c:v>
                </c:pt>
                <c:pt idx="378">
                  <c:v>199.69201989323372</c:v>
                </c:pt>
                <c:pt idx="379">
                  <c:v>198.26390473148714</c:v>
                </c:pt>
                <c:pt idx="380">
                  <c:v>200.05874435369822</c:v>
                </c:pt>
                <c:pt idx="381">
                  <c:v>199.58764885705179</c:v>
                </c:pt>
                <c:pt idx="382">
                  <c:v>202.59672856686612</c:v>
                </c:pt>
                <c:pt idx="383">
                  <c:v>202.71592827485534</c:v>
                </c:pt>
                <c:pt idx="384">
                  <c:v>204.02427339508168</c:v>
                </c:pt>
                <c:pt idx="385">
                  <c:v>204.42122553269175</c:v>
                </c:pt>
                <c:pt idx="386">
                  <c:v>205.05714741981134</c:v>
                </c:pt>
                <c:pt idx="387">
                  <c:v>203.6889172788249</c:v>
                </c:pt>
                <c:pt idx="388">
                  <c:v>202.60699457042503</c:v>
                </c:pt>
                <c:pt idx="389">
                  <c:v>202.84197198521721</c:v>
                </c:pt>
                <c:pt idx="390">
                  <c:v>203.99974905324657</c:v>
                </c:pt>
                <c:pt idx="391">
                  <c:v>203.03531505224279</c:v>
                </c:pt>
                <c:pt idx="392">
                  <c:v>202.6104165716113</c:v>
                </c:pt>
                <c:pt idx="393">
                  <c:v>201.48115618013438</c:v>
                </c:pt>
                <c:pt idx="394">
                  <c:v>200.62109321531256</c:v>
                </c:pt>
                <c:pt idx="395">
                  <c:v>198.98993931651253</c:v>
                </c:pt>
                <c:pt idx="396">
                  <c:v>200.37984213167883</c:v>
                </c:pt>
                <c:pt idx="397">
                  <c:v>197.84870192088354</c:v>
                </c:pt>
                <c:pt idx="398">
                  <c:v>199.8893552949767</c:v>
                </c:pt>
                <c:pt idx="399">
                  <c:v>200.03935301364257</c:v>
                </c:pt>
                <c:pt idx="400">
                  <c:v>199.60704019710747</c:v>
                </c:pt>
                <c:pt idx="401">
                  <c:v>199.75190491399391</c:v>
                </c:pt>
                <c:pt idx="402">
                  <c:v>199.00647898891293</c:v>
                </c:pt>
                <c:pt idx="403">
                  <c:v>198.67340420678033</c:v>
                </c:pt>
                <c:pt idx="404">
                  <c:v>197.98158963361794</c:v>
                </c:pt>
                <c:pt idx="405">
                  <c:v>198.24508372496257</c:v>
                </c:pt>
                <c:pt idx="406">
                  <c:v>198.63462152666904</c:v>
                </c:pt>
                <c:pt idx="407">
                  <c:v>198.11846968106971</c:v>
                </c:pt>
                <c:pt idx="408">
                  <c:v>196.90765159465278</c:v>
                </c:pt>
                <c:pt idx="409">
                  <c:v>197.45517178445979</c:v>
                </c:pt>
                <c:pt idx="410">
                  <c:v>197.5344481452756</c:v>
                </c:pt>
                <c:pt idx="411">
                  <c:v>196.19074234612424</c:v>
                </c:pt>
                <c:pt idx="412">
                  <c:v>196.53693479947094</c:v>
                </c:pt>
                <c:pt idx="413">
                  <c:v>198.03577131906761</c:v>
                </c:pt>
                <c:pt idx="414">
                  <c:v>199.60418852945224</c:v>
                </c:pt>
                <c:pt idx="415">
                  <c:v>199.63042387188045</c:v>
                </c:pt>
                <c:pt idx="416">
                  <c:v>199.46388648081415</c:v>
                </c:pt>
                <c:pt idx="417">
                  <c:v>198.78975224711428</c:v>
                </c:pt>
                <c:pt idx="418">
                  <c:v>198.37055710179331</c:v>
                </c:pt>
                <c:pt idx="419">
                  <c:v>198.19033170598181</c:v>
                </c:pt>
                <c:pt idx="420">
                  <c:v>197.03027330382824</c:v>
                </c:pt>
                <c:pt idx="421">
                  <c:v>196.96411461422653</c:v>
                </c:pt>
                <c:pt idx="422">
                  <c:v>194.37137838207798</c:v>
                </c:pt>
                <c:pt idx="423">
                  <c:v>194.8179495368893</c:v>
                </c:pt>
                <c:pt idx="424">
                  <c:v>193.67899347538452</c:v>
                </c:pt>
                <c:pt idx="425">
                  <c:v>193.12634028379807</c:v>
                </c:pt>
                <c:pt idx="426">
                  <c:v>192.65068211890326</c:v>
                </c:pt>
                <c:pt idx="427">
                  <c:v>191.63776976776029</c:v>
                </c:pt>
                <c:pt idx="428">
                  <c:v>191.18321394351426</c:v>
                </c:pt>
                <c:pt idx="429">
                  <c:v>191.14272026280977</c:v>
                </c:pt>
                <c:pt idx="430">
                  <c:v>189.34388830588134</c:v>
                </c:pt>
                <c:pt idx="431">
                  <c:v>189.27088561390704</c:v>
                </c:pt>
                <c:pt idx="432">
                  <c:v>188.97602317835472</c:v>
                </c:pt>
                <c:pt idx="433">
                  <c:v>190.18741159830273</c:v>
                </c:pt>
                <c:pt idx="434">
                  <c:v>191.46781037550764</c:v>
                </c:pt>
                <c:pt idx="435">
                  <c:v>192.5845234293015</c:v>
                </c:pt>
                <c:pt idx="436">
                  <c:v>192.89079253547482</c:v>
                </c:pt>
                <c:pt idx="437">
                  <c:v>192.79155450107228</c:v>
                </c:pt>
                <c:pt idx="438">
                  <c:v>192.75391248802305</c:v>
                </c:pt>
                <c:pt idx="439">
                  <c:v>193.3139800155131</c:v>
                </c:pt>
                <c:pt idx="440">
                  <c:v>191.658301774878</c:v>
                </c:pt>
                <c:pt idx="441">
                  <c:v>191.40963635534064</c:v>
                </c:pt>
                <c:pt idx="442">
                  <c:v>190.44006935255743</c:v>
                </c:pt>
                <c:pt idx="443">
                  <c:v>190.27353196149113</c:v>
                </c:pt>
                <c:pt idx="444">
                  <c:v>190.27638362914641</c:v>
                </c:pt>
                <c:pt idx="445">
                  <c:v>189.57430305242517</c:v>
                </c:pt>
                <c:pt idx="446">
                  <c:v>189.14313090295215</c:v>
                </c:pt>
                <c:pt idx="447">
                  <c:v>190.06478988912727</c:v>
                </c:pt>
                <c:pt idx="448">
                  <c:v>189.8178354701831</c:v>
                </c:pt>
                <c:pt idx="449">
                  <c:v>190.62827941780367</c:v>
                </c:pt>
                <c:pt idx="450">
                  <c:v>190.18684126477174</c:v>
                </c:pt>
                <c:pt idx="451">
                  <c:v>189.94387918054488</c:v>
                </c:pt>
                <c:pt idx="452">
                  <c:v>189.57145138476989</c:v>
                </c:pt>
                <c:pt idx="453">
                  <c:v>189.57145138476989</c:v>
                </c:pt>
                <c:pt idx="454">
                  <c:v>189.78475612538222</c:v>
                </c:pt>
                <c:pt idx="455">
                  <c:v>188.20265091025237</c:v>
                </c:pt>
                <c:pt idx="456">
                  <c:v>187.34087694483742</c:v>
                </c:pt>
                <c:pt idx="457">
                  <c:v>186.96844914906242</c:v>
                </c:pt>
                <c:pt idx="458">
                  <c:v>187.67224072637683</c:v>
                </c:pt>
                <c:pt idx="459">
                  <c:v>188.35550029657347</c:v>
                </c:pt>
                <c:pt idx="460">
                  <c:v>188.43192498973403</c:v>
                </c:pt>
                <c:pt idx="461">
                  <c:v>189.22925126614047</c:v>
                </c:pt>
                <c:pt idx="462">
                  <c:v>189.27601861568647</c:v>
                </c:pt>
                <c:pt idx="463">
                  <c:v>189.72829310580826</c:v>
                </c:pt>
                <c:pt idx="464">
                  <c:v>187.75779075603415</c:v>
                </c:pt>
                <c:pt idx="465">
                  <c:v>187.16350321668116</c:v>
                </c:pt>
                <c:pt idx="466">
                  <c:v>186.40610028744814</c:v>
                </c:pt>
                <c:pt idx="467">
                  <c:v>185.08634849660083</c:v>
                </c:pt>
                <c:pt idx="468">
                  <c:v>184.31582789615371</c:v>
                </c:pt>
                <c:pt idx="469">
                  <c:v>183.71298535383497</c:v>
                </c:pt>
                <c:pt idx="470">
                  <c:v>183.58865264406629</c:v>
                </c:pt>
                <c:pt idx="471">
                  <c:v>183.75861203631885</c:v>
                </c:pt>
                <c:pt idx="472">
                  <c:v>184.45156727654333</c:v>
                </c:pt>
                <c:pt idx="473">
                  <c:v>185.16220285623035</c:v>
                </c:pt>
                <c:pt idx="474">
                  <c:v>185.63272801934573</c:v>
                </c:pt>
                <c:pt idx="475">
                  <c:v>185.65725236118081</c:v>
                </c:pt>
                <c:pt idx="476">
                  <c:v>184.40765159465255</c:v>
                </c:pt>
                <c:pt idx="477">
                  <c:v>184.87475475658164</c:v>
                </c:pt>
                <c:pt idx="478">
                  <c:v>184.84167541178081</c:v>
                </c:pt>
                <c:pt idx="479">
                  <c:v>184.11963316147285</c:v>
                </c:pt>
                <c:pt idx="480">
                  <c:v>182.64646165077338</c:v>
                </c:pt>
                <c:pt idx="481">
                  <c:v>182.55920062052289</c:v>
                </c:pt>
                <c:pt idx="482">
                  <c:v>181.59761828717433</c:v>
                </c:pt>
                <c:pt idx="483">
                  <c:v>182.62421864306245</c:v>
                </c:pt>
                <c:pt idx="484">
                  <c:v>183.57097230460371</c:v>
                </c:pt>
                <c:pt idx="485">
                  <c:v>184.46753661541268</c:v>
                </c:pt>
                <c:pt idx="486">
                  <c:v>184.81601040288356</c:v>
                </c:pt>
                <c:pt idx="487">
                  <c:v>183.67078067253729</c:v>
                </c:pt>
                <c:pt idx="488">
                  <c:v>183.67078067253729</c:v>
                </c:pt>
                <c:pt idx="489">
                  <c:v>183.24987452662316</c:v>
                </c:pt>
                <c:pt idx="490">
                  <c:v>183.79340238171281</c:v>
                </c:pt>
                <c:pt idx="491">
                  <c:v>184.20062052288174</c:v>
                </c:pt>
                <c:pt idx="492">
                  <c:v>184.44700460829492</c:v>
                </c:pt>
                <c:pt idx="493">
                  <c:v>184.78350139161381</c:v>
                </c:pt>
                <c:pt idx="494">
                  <c:v>184.19776885522654</c:v>
                </c:pt>
                <c:pt idx="495">
                  <c:v>185.03958114705478</c:v>
                </c:pt>
                <c:pt idx="496">
                  <c:v>185.35212392206958</c:v>
                </c:pt>
                <c:pt idx="497">
                  <c:v>185.66124469589812</c:v>
                </c:pt>
                <c:pt idx="498">
                  <c:v>183.26413286489935</c:v>
                </c:pt>
                <c:pt idx="499">
                  <c:v>182.65843865492533</c:v>
                </c:pt>
                <c:pt idx="500">
                  <c:v>182.06301044851023</c:v>
                </c:pt>
                <c:pt idx="501">
                  <c:v>180.9348907240954</c:v>
                </c:pt>
                <c:pt idx="502">
                  <c:v>183.04968745722493</c:v>
                </c:pt>
                <c:pt idx="503">
                  <c:v>183.34169822512197</c:v>
                </c:pt>
                <c:pt idx="504">
                  <c:v>183.03599945247973</c:v>
                </c:pt>
                <c:pt idx="505">
                  <c:v>182.94645708810503</c:v>
                </c:pt>
                <c:pt idx="506">
                  <c:v>183.53846329333385</c:v>
                </c:pt>
                <c:pt idx="507">
                  <c:v>183.5492996304238</c:v>
                </c:pt>
                <c:pt idx="508">
                  <c:v>186.15914586850383</c:v>
                </c:pt>
                <c:pt idx="509">
                  <c:v>185.04300314824101</c:v>
                </c:pt>
                <c:pt idx="510">
                  <c:v>184.89072409545096</c:v>
                </c:pt>
                <c:pt idx="511">
                  <c:v>184.91867043847236</c:v>
                </c:pt>
                <c:pt idx="512">
                  <c:v>184.95517178445948</c:v>
                </c:pt>
                <c:pt idx="513">
                  <c:v>184.15328283980463</c:v>
                </c:pt>
                <c:pt idx="514">
                  <c:v>185.84375142583374</c:v>
                </c:pt>
                <c:pt idx="515">
                  <c:v>185.21410320755567</c:v>
                </c:pt>
                <c:pt idx="516">
                  <c:v>184.87418442305054</c:v>
                </c:pt>
                <c:pt idx="517">
                  <c:v>186.41522562394482</c:v>
                </c:pt>
                <c:pt idx="518">
                  <c:v>186.37188027558508</c:v>
                </c:pt>
                <c:pt idx="519">
                  <c:v>185.73139572021711</c:v>
                </c:pt>
                <c:pt idx="520">
                  <c:v>186.04450882876301</c:v>
                </c:pt>
                <c:pt idx="521">
                  <c:v>186.11808185426833</c:v>
                </c:pt>
                <c:pt idx="522">
                  <c:v>187.01464616507729</c:v>
                </c:pt>
                <c:pt idx="523">
                  <c:v>186.37130994205407</c:v>
                </c:pt>
                <c:pt idx="524">
                  <c:v>186.27093124058945</c:v>
                </c:pt>
                <c:pt idx="525">
                  <c:v>187.12814253775605</c:v>
                </c:pt>
                <c:pt idx="526">
                  <c:v>186.98384815440065</c:v>
                </c:pt>
                <c:pt idx="527">
                  <c:v>186.17112287265587</c:v>
                </c:pt>
                <c:pt idx="528">
                  <c:v>186.28975224711405</c:v>
                </c:pt>
                <c:pt idx="529">
                  <c:v>186.18024820915267</c:v>
                </c:pt>
                <c:pt idx="530">
                  <c:v>186.24412556463017</c:v>
                </c:pt>
                <c:pt idx="531">
                  <c:v>185.41429027695392</c:v>
                </c:pt>
                <c:pt idx="532">
                  <c:v>184.59472099283656</c:v>
                </c:pt>
                <c:pt idx="533">
                  <c:v>183.56583930282426</c:v>
                </c:pt>
                <c:pt idx="534">
                  <c:v>182.80216270474969</c:v>
                </c:pt>
                <c:pt idx="535">
                  <c:v>182.5654742893644</c:v>
                </c:pt>
                <c:pt idx="536">
                  <c:v>182.76680202582466</c:v>
                </c:pt>
                <c:pt idx="537">
                  <c:v>181.67404298033486</c:v>
                </c:pt>
                <c:pt idx="538">
                  <c:v>181.36092987178898</c:v>
                </c:pt>
                <c:pt idx="539">
                  <c:v>180.39250353606784</c:v>
                </c:pt>
                <c:pt idx="540">
                  <c:v>179.2923301546744</c:v>
                </c:pt>
                <c:pt idx="541">
                  <c:v>179.462289546927</c:v>
                </c:pt>
                <c:pt idx="542">
                  <c:v>178.59253091207731</c:v>
                </c:pt>
                <c:pt idx="543">
                  <c:v>177.87048866176931</c:v>
                </c:pt>
                <c:pt idx="544">
                  <c:v>175.8224209517725</c:v>
                </c:pt>
                <c:pt idx="545">
                  <c:v>174.88821462791429</c:v>
                </c:pt>
                <c:pt idx="546">
                  <c:v>175.73344892092882</c:v>
                </c:pt>
                <c:pt idx="547">
                  <c:v>176.03971802710214</c:v>
                </c:pt>
                <c:pt idx="548">
                  <c:v>176.03971802710214</c:v>
                </c:pt>
                <c:pt idx="549">
                  <c:v>176.03971802710214</c:v>
                </c:pt>
                <c:pt idx="550">
                  <c:v>175.93591732445122</c:v>
                </c:pt>
                <c:pt idx="551">
                  <c:v>174.56369484874745</c:v>
                </c:pt>
                <c:pt idx="552">
                  <c:v>172.82874024729654</c:v>
                </c:pt>
                <c:pt idx="553">
                  <c:v>171.85118857507865</c:v>
                </c:pt>
                <c:pt idx="554">
                  <c:v>171.49815211935933</c:v>
                </c:pt>
                <c:pt idx="555">
                  <c:v>173.14698635762187</c:v>
                </c:pt>
                <c:pt idx="556">
                  <c:v>173.24109139024495</c:v>
                </c:pt>
                <c:pt idx="557">
                  <c:v>173.49032714331335</c:v>
                </c:pt>
                <c:pt idx="558">
                  <c:v>174.51008349682888</c:v>
                </c:pt>
                <c:pt idx="559">
                  <c:v>175.42432814710037</c:v>
                </c:pt>
                <c:pt idx="560">
                  <c:v>176.30606378610204</c:v>
                </c:pt>
                <c:pt idx="561">
                  <c:v>175.97641100515574</c:v>
                </c:pt>
                <c:pt idx="562">
                  <c:v>174.88251129260385</c:v>
                </c:pt>
                <c:pt idx="563">
                  <c:v>175.54010585390327</c:v>
                </c:pt>
                <c:pt idx="564">
                  <c:v>174.76160058402144</c:v>
                </c:pt>
                <c:pt idx="565">
                  <c:v>174.70513756444763</c:v>
                </c:pt>
                <c:pt idx="566">
                  <c:v>173.58557284299852</c:v>
                </c:pt>
                <c:pt idx="567">
                  <c:v>174.52719350276035</c:v>
                </c:pt>
                <c:pt idx="568">
                  <c:v>173.53196149107993</c:v>
                </c:pt>
                <c:pt idx="569">
                  <c:v>173.71960122279503</c:v>
                </c:pt>
                <c:pt idx="570">
                  <c:v>174.50609116211155</c:v>
                </c:pt>
                <c:pt idx="571">
                  <c:v>174.57567185289955</c:v>
                </c:pt>
                <c:pt idx="572">
                  <c:v>171.621914495597</c:v>
                </c:pt>
                <c:pt idx="573">
                  <c:v>172.06620431628414</c:v>
                </c:pt>
                <c:pt idx="574">
                  <c:v>172.36163708536748</c:v>
                </c:pt>
                <c:pt idx="575">
                  <c:v>172.95877629237575</c:v>
                </c:pt>
                <c:pt idx="576">
                  <c:v>173.57188483825337</c:v>
                </c:pt>
                <c:pt idx="577">
                  <c:v>173.98993931651225</c:v>
                </c:pt>
                <c:pt idx="578">
                  <c:v>173.51599215221057</c:v>
                </c:pt>
                <c:pt idx="579">
                  <c:v>173.87872427795767</c:v>
                </c:pt>
                <c:pt idx="580">
                  <c:v>173.79032258064507</c:v>
                </c:pt>
                <c:pt idx="581">
                  <c:v>173.45724779851247</c:v>
                </c:pt>
                <c:pt idx="582">
                  <c:v>173.37911210475878</c:v>
                </c:pt>
                <c:pt idx="583">
                  <c:v>176.53077519733529</c:v>
                </c:pt>
                <c:pt idx="584">
                  <c:v>176.84788064059853</c:v>
                </c:pt>
                <c:pt idx="585">
                  <c:v>175.20589040470855</c:v>
                </c:pt>
                <c:pt idx="586">
                  <c:v>178.67180727289309</c:v>
                </c:pt>
                <c:pt idx="587">
                  <c:v>180.75067299356655</c:v>
                </c:pt>
                <c:pt idx="588">
                  <c:v>181.0529497650225</c:v>
                </c:pt>
                <c:pt idx="589">
                  <c:v>180.29269516813423</c:v>
                </c:pt>
                <c:pt idx="590">
                  <c:v>180.31607884290725</c:v>
                </c:pt>
                <c:pt idx="591">
                  <c:v>180.31607884290725</c:v>
                </c:pt>
                <c:pt idx="592">
                  <c:v>179.71779896883689</c:v>
                </c:pt>
                <c:pt idx="593">
                  <c:v>179.3311128347857</c:v>
                </c:pt>
                <c:pt idx="594">
                  <c:v>178.95127070310707</c:v>
                </c:pt>
                <c:pt idx="595">
                  <c:v>178.70716795181812</c:v>
                </c:pt>
                <c:pt idx="596">
                  <c:v>178.19728977506034</c:v>
                </c:pt>
                <c:pt idx="597">
                  <c:v>177.30129579778242</c:v>
                </c:pt>
                <c:pt idx="598">
                  <c:v>177.79349363507765</c:v>
                </c:pt>
                <c:pt idx="599">
                  <c:v>178.02676004927665</c:v>
                </c:pt>
                <c:pt idx="600">
                  <c:v>178.26630013231724</c:v>
                </c:pt>
                <c:pt idx="601">
                  <c:v>177.10053839485317</c:v>
                </c:pt>
                <c:pt idx="602">
                  <c:v>178.0735273988227</c:v>
                </c:pt>
                <c:pt idx="603">
                  <c:v>178.26972213350356</c:v>
                </c:pt>
                <c:pt idx="604">
                  <c:v>178.16421043025952</c:v>
                </c:pt>
                <c:pt idx="605">
                  <c:v>178.4345485239767</c:v>
                </c:pt>
                <c:pt idx="606">
                  <c:v>176.67050691244231</c:v>
                </c:pt>
                <c:pt idx="607">
                  <c:v>176.4155678240634</c:v>
                </c:pt>
                <c:pt idx="608">
                  <c:v>176.78913628690049</c:v>
                </c:pt>
                <c:pt idx="609">
                  <c:v>173.77435324177569</c:v>
                </c:pt>
                <c:pt idx="610">
                  <c:v>171.94586394123274</c:v>
                </c:pt>
                <c:pt idx="611">
                  <c:v>171.45024410275118</c:v>
                </c:pt>
                <c:pt idx="612">
                  <c:v>170.44303508691874</c:v>
                </c:pt>
                <c:pt idx="613">
                  <c:v>170.14189898252488</c:v>
                </c:pt>
                <c:pt idx="614">
                  <c:v>168.16455263037818</c:v>
                </c:pt>
                <c:pt idx="615">
                  <c:v>166.20659761828708</c:v>
                </c:pt>
                <c:pt idx="616">
                  <c:v>163.22660491855629</c:v>
                </c:pt>
                <c:pt idx="617">
                  <c:v>163.34409362595238</c:v>
                </c:pt>
                <c:pt idx="618">
                  <c:v>162.36654195373444</c:v>
                </c:pt>
                <c:pt idx="619">
                  <c:v>166.72731213213476</c:v>
                </c:pt>
                <c:pt idx="620">
                  <c:v>167.15106994570417</c:v>
                </c:pt>
                <c:pt idx="621">
                  <c:v>169.15294063968599</c:v>
                </c:pt>
                <c:pt idx="622">
                  <c:v>166.63149609891857</c:v>
                </c:pt>
                <c:pt idx="623">
                  <c:v>165.75033079344792</c:v>
                </c:pt>
                <c:pt idx="624">
                  <c:v>165.8746635032166</c:v>
                </c:pt>
                <c:pt idx="625">
                  <c:v>165.06935255737548</c:v>
                </c:pt>
                <c:pt idx="626">
                  <c:v>170.48752110234057</c:v>
                </c:pt>
                <c:pt idx="627">
                  <c:v>169.35198704202207</c:v>
                </c:pt>
                <c:pt idx="628">
                  <c:v>173.13272801934559</c:v>
                </c:pt>
                <c:pt idx="629">
                  <c:v>175.6969475749417</c:v>
                </c:pt>
                <c:pt idx="630">
                  <c:v>177.25909111648477</c:v>
                </c:pt>
                <c:pt idx="631">
                  <c:v>176.13154172560098</c:v>
                </c:pt>
                <c:pt idx="632">
                  <c:v>178.69918328238336</c:v>
                </c:pt>
                <c:pt idx="633">
                  <c:v>178.69576128119706</c:v>
                </c:pt>
                <c:pt idx="634">
                  <c:v>177.80661130629176</c:v>
                </c:pt>
                <c:pt idx="635">
                  <c:v>178.81210932153104</c:v>
                </c:pt>
                <c:pt idx="636">
                  <c:v>177.84539398640305</c:v>
                </c:pt>
                <c:pt idx="637">
                  <c:v>176.4668978418577</c:v>
                </c:pt>
                <c:pt idx="638">
                  <c:v>174.59449285942401</c:v>
                </c:pt>
                <c:pt idx="639">
                  <c:v>174.68289455673661</c:v>
                </c:pt>
                <c:pt idx="640">
                  <c:v>173.16979969886373</c:v>
                </c:pt>
                <c:pt idx="641">
                  <c:v>174.70456723091644</c:v>
                </c:pt>
                <c:pt idx="642">
                  <c:v>173.52397682164511</c:v>
                </c:pt>
                <c:pt idx="643">
                  <c:v>176.02831135648108</c:v>
                </c:pt>
                <c:pt idx="644">
                  <c:v>176.19199707989213</c:v>
                </c:pt>
                <c:pt idx="645">
                  <c:v>177.01898069991313</c:v>
                </c:pt>
                <c:pt idx="646">
                  <c:v>177.42733950814417</c:v>
                </c:pt>
                <c:pt idx="647">
                  <c:v>175.88401697312568</c:v>
                </c:pt>
                <c:pt idx="648">
                  <c:v>173.6580052014416</c:v>
                </c:pt>
                <c:pt idx="649">
                  <c:v>174.71027056622691</c:v>
                </c:pt>
                <c:pt idx="650">
                  <c:v>172.95307295706505</c:v>
                </c:pt>
                <c:pt idx="651">
                  <c:v>170.58219646849454</c:v>
                </c:pt>
                <c:pt idx="652">
                  <c:v>170.32098371127412</c:v>
                </c:pt>
                <c:pt idx="653">
                  <c:v>170.47440343112629</c:v>
                </c:pt>
                <c:pt idx="654">
                  <c:v>170.07916229410935</c:v>
                </c:pt>
                <c:pt idx="655">
                  <c:v>168.88887621481018</c:v>
                </c:pt>
                <c:pt idx="656">
                  <c:v>167.27369165487954</c:v>
                </c:pt>
                <c:pt idx="657">
                  <c:v>167.48072272665033</c:v>
                </c:pt>
                <c:pt idx="658">
                  <c:v>167.44422138066321</c:v>
                </c:pt>
                <c:pt idx="659">
                  <c:v>166.11078158507073</c:v>
                </c:pt>
                <c:pt idx="660">
                  <c:v>163.91898982524958</c:v>
                </c:pt>
                <c:pt idx="661">
                  <c:v>162.75493908837865</c:v>
                </c:pt>
                <c:pt idx="662">
                  <c:v>162.0169274992013</c:v>
                </c:pt>
                <c:pt idx="663">
                  <c:v>161.09469817949517</c:v>
                </c:pt>
                <c:pt idx="664">
                  <c:v>159.69509969430104</c:v>
                </c:pt>
                <c:pt idx="665">
                  <c:v>160.81295341515698</c:v>
                </c:pt>
                <c:pt idx="666">
                  <c:v>159.94148377971416</c:v>
                </c:pt>
                <c:pt idx="667">
                  <c:v>160.7142857142855</c:v>
                </c:pt>
                <c:pt idx="668">
                  <c:v>159.76296938449582</c:v>
                </c:pt>
                <c:pt idx="669">
                  <c:v>161.64507003695738</c:v>
                </c:pt>
                <c:pt idx="670">
                  <c:v>159.93292877674841</c:v>
                </c:pt>
                <c:pt idx="671">
                  <c:v>159.72989003969499</c:v>
                </c:pt>
                <c:pt idx="672">
                  <c:v>159.88901309485766</c:v>
                </c:pt>
                <c:pt idx="673">
                  <c:v>157.16624081762996</c:v>
                </c:pt>
                <c:pt idx="674">
                  <c:v>156.28450517862828</c:v>
                </c:pt>
                <c:pt idx="675">
                  <c:v>154.74460464479611</c:v>
                </c:pt>
                <c:pt idx="676">
                  <c:v>153.33588082310521</c:v>
                </c:pt>
                <c:pt idx="677">
                  <c:v>151.93171966966267</c:v>
                </c:pt>
                <c:pt idx="678">
                  <c:v>151.1794497422091</c:v>
                </c:pt>
                <c:pt idx="679">
                  <c:v>151.71784459551932</c:v>
                </c:pt>
                <c:pt idx="680">
                  <c:v>151.63286489939304</c:v>
                </c:pt>
                <c:pt idx="681">
                  <c:v>151.66480357713178</c:v>
                </c:pt>
                <c:pt idx="682">
                  <c:v>150.76139526395022</c:v>
                </c:pt>
                <c:pt idx="683">
                  <c:v>149.8231966053747</c:v>
                </c:pt>
                <c:pt idx="684">
                  <c:v>148.83195692841161</c:v>
                </c:pt>
                <c:pt idx="685">
                  <c:v>147.95079162294098</c:v>
                </c:pt>
                <c:pt idx="686">
                  <c:v>147.45003878268</c:v>
                </c:pt>
                <c:pt idx="687">
                  <c:v>146.74111420358616</c:v>
                </c:pt>
                <c:pt idx="688">
                  <c:v>147.35764475065008</c:v>
                </c:pt>
                <c:pt idx="689">
                  <c:v>148.15326002646336</c:v>
                </c:pt>
                <c:pt idx="690">
                  <c:v>148.4760688050371</c:v>
                </c:pt>
                <c:pt idx="691">
                  <c:v>146.94985627595008</c:v>
                </c:pt>
                <c:pt idx="692">
                  <c:v>147.57608249304184</c:v>
                </c:pt>
                <c:pt idx="693">
                  <c:v>147.263539718027</c:v>
                </c:pt>
                <c:pt idx="694">
                  <c:v>148.14926769174605</c:v>
                </c:pt>
                <c:pt idx="695">
                  <c:v>148.90724095451012</c:v>
                </c:pt>
                <c:pt idx="696">
                  <c:v>151.31404845553669</c:v>
                </c:pt>
                <c:pt idx="697">
                  <c:v>150.7887712734406</c:v>
                </c:pt>
                <c:pt idx="698">
                  <c:v>152.76440662499422</c:v>
                </c:pt>
                <c:pt idx="699">
                  <c:v>152.88759866770079</c:v>
                </c:pt>
                <c:pt idx="700">
                  <c:v>153.19500844093616</c:v>
                </c:pt>
                <c:pt idx="701">
                  <c:v>152.58075922799642</c:v>
                </c:pt>
                <c:pt idx="702">
                  <c:v>153.54690422959337</c:v>
                </c:pt>
                <c:pt idx="703">
                  <c:v>153.69633161472819</c:v>
                </c:pt>
                <c:pt idx="704">
                  <c:v>152.51288953780161</c:v>
                </c:pt>
                <c:pt idx="705">
                  <c:v>152.91155267600485</c:v>
                </c:pt>
                <c:pt idx="706">
                  <c:v>153.47903453939855</c:v>
                </c:pt>
                <c:pt idx="707">
                  <c:v>153.60964091800878</c:v>
                </c:pt>
                <c:pt idx="708">
                  <c:v>153.05470639229813</c:v>
                </c:pt>
                <c:pt idx="709">
                  <c:v>153.05470639229813</c:v>
                </c:pt>
                <c:pt idx="710">
                  <c:v>153.98492038143897</c:v>
                </c:pt>
                <c:pt idx="711">
                  <c:v>155.28014783045117</c:v>
                </c:pt>
                <c:pt idx="712">
                  <c:v>155.48946023634613</c:v>
                </c:pt>
                <c:pt idx="713">
                  <c:v>153.81210932153115</c:v>
                </c:pt>
                <c:pt idx="714">
                  <c:v>153.36382716612667</c:v>
                </c:pt>
                <c:pt idx="715">
                  <c:v>152.80375963863659</c:v>
                </c:pt>
                <c:pt idx="716">
                  <c:v>152.30528813249981</c:v>
                </c:pt>
                <c:pt idx="717">
                  <c:v>150.9387689921065</c:v>
                </c:pt>
                <c:pt idx="718">
                  <c:v>146.9287539353013</c:v>
                </c:pt>
                <c:pt idx="719">
                  <c:v>146.40290641967417</c:v>
                </c:pt>
                <c:pt idx="720">
                  <c:v>146.34131039832087</c:v>
                </c:pt>
                <c:pt idx="721">
                  <c:v>146.2437833645115</c:v>
                </c:pt>
                <c:pt idx="722">
                  <c:v>146.24435369804257</c:v>
                </c:pt>
                <c:pt idx="723">
                  <c:v>146.24435369804257</c:v>
                </c:pt>
                <c:pt idx="724">
                  <c:v>143.94305790026002</c:v>
                </c:pt>
                <c:pt idx="725">
                  <c:v>144.67137381940955</c:v>
                </c:pt>
                <c:pt idx="726">
                  <c:v>143.79876351690464</c:v>
                </c:pt>
                <c:pt idx="727">
                  <c:v>143.80389651868407</c:v>
                </c:pt>
                <c:pt idx="728">
                  <c:v>140.57809006707117</c:v>
                </c:pt>
                <c:pt idx="729">
                  <c:v>144.24191267052967</c:v>
                </c:pt>
                <c:pt idx="730">
                  <c:v>141.28815531322712</c:v>
                </c:pt>
                <c:pt idx="731">
                  <c:v>141.67598211434043</c:v>
                </c:pt>
                <c:pt idx="732">
                  <c:v>140.00091253364963</c:v>
                </c:pt>
                <c:pt idx="733">
                  <c:v>140.95336953050139</c:v>
                </c:pt>
                <c:pt idx="734">
                  <c:v>140.04368754847829</c:v>
                </c:pt>
                <c:pt idx="735">
                  <c:v>142.38661769402742</c:v>
                </c:pt>
                <c:pt idx="736">
                  <c:v>144.34343203905638</c:v>
                </c:pt>
                <c:pt idx="737">
                  <c:v>145.45159008988449</c:v>
                </c:pt>
                <c:pt idx="738">
                  <c:v>145.25824702285888</c:v>
                </c:pt>
                <c:pt idx="739">
                  <c:v>145.40653374093159</c:v>
                </c:pt>
                <c:pt idx="740">
                  <c:v>138.39371264315361</c:v>
                </c:pt>
                <c:pt idx="741">
                  <c:v>138.73876442943825</c:v>
                </c:pt>
                <c:pt idx="742">
                  <c:v>137.62433270976857</c:v>
                </c:pt>
                <c:pt idx="743">
                  <c:v>141.33378199571098</c:v>
                </c:pt>
                <c:pt idx="744">
                  <c:v>141.33378199571098</c:v>
                </c:pt>
                <c:pt idx="745">
                  <c:v>142.09346625906818</c:v>
                </c:pt>
                <c:pt idx="746">
                  <c:v>144.19799698863883</c:v>
                </c:pt>
                <c:pt idx="747">
                  <c:v>147.97417529771397</c:v>
                </c:pt>
                <c:pt idx="748">
                  <c:v>146.65271250627353</c:v>
                </c:pt>
                <c:pt idx="749">
                  <c:v>149.15191403933005</c:v>
                </c:pt>
                <c:pt idx="750">
                  <c:v>150.03193867773859</c:v>
                </c:pt>
                <c:pt idx="751">
                  <c:v>150.63763288771258</c:v>
                </c:pt>
                <c:pt idx="752">
                  <c:v>153.87199434229123</c:v>
                </c:pt>
                <c:pt idx="753">
                  <c:v>152.34920381439053</c:v>
                </c:pt>
                <c:pt idx="754">
                  <c:v>153.20698544508818</c:v>
                </c:pt>
                <c:pt idx="755">
                  <c:v>151.07621937308929</c:v>
                </c:pt>
                <c:pt idx="756">
                  <c:v>148.04318565497096</c:v>
                </c:pt>
                <c:pt idx="757">
                  <c:v>144.70331249714826</c:v>
                </c:pt>
                <c:pt idx="758">
                  <c:v>142.32616233973619</c:v>
                </c:pt>
                <c:pt idx="759">
                  <c:v>140.46858602910976</c:v>
                </c:pt>
                <c:pt idx="760">
                  <c:v>140.32258064516122</c:v>
                </c:pt>
                <c:pt idx="761">
                  <c:v>141.97369621754794</c:v>
                </c:pt>
                <c:pt idx="762">
                  <c:v>142.42882237532501</c:v>
                </c:pt>
                <c:pt idx="763">
                  <c:v>144.90064789889121</c:v>
                </c:pt>
                <c:pt idx="764">
                  <c:v>146.02363462152661</c:v>
                </c:pt>
                <c:pt idx="765">
                  <c:v>143.75998083679332</c:v>
                </c:pt>
                <c:pt idx="766">
                  <c:v>146.57400647898885</c:v>
                </c:pt>
                <c:pt idx="767">
                  <c:v>145.92667792124828</c:v>
                </c:pt>
                <c:pt idx="768">
                  <c:v>146.17705434137881</c:v>
                </c:pt>
                <c:pt idx="769">
                  <c:v>148.35230642879952</c:v>
                </c:pt>
                <c:pt idx="770">
                  <c:v>148.2798740703563</c:v>
                </c:pt>
                <c:pt idx="771">
                  <c:v>150.79162294109591</c:v>
                </c:pt>
                <c:pt idx="772">
                  <c:v>151.87639731715103</c:v>
                </c:pt>
                <c:pt idx="773">
                  <c:v>152.91839667837746</c:v>
                </c:pt>
                <c:pt idx="774">
                  <c:v>155.01380207145132</c:v>
                </c:pt>
                <c:pt idx="775">
                  <c:v>154.42350686681564</c:v>
                </c:pt>
                <c:pt idx="776">
                  <c:v>155.75352466122183</c:v>
                </c:pt>
                <c:pt idx="777">
                  <c:v>154.6345302733038</c:v>
                </c:pt>
                <c:pt idx="778">
                  <c:v>154.27122781402559</c:v>
                </c:pt>
                <c:pt idx="779">
                  <c:v>153.530364557193</c:v>
                </c:pt>
                <c:pt idx="780">
                  <c:v>152.62809691107353</c:v>
                </c:pt>
                <c:pt idx="781">
                  <c:v>152.27791212300949</c:v>
                </c:pt>
                <c:pt idx="782">
                  <c:v>152.0691700506456</c:v>
                </c:pt>
                <c:pt idx="783">
                  <c:v>151.24503809827982</c:v>
                </c:pt>
                <c:pt idx="784">
                  <c:v>148.49774147921701</c:v>
                </c:pt>
                <c:pt idx="785">
                  <c:v>148.9836656476707</c:v>
                </c:pt>
                <c:pt idx="786">
                  <c:v>152.27563078888531</c:v>
                </c:pt>
                <c:pt idx="787">
                  <c:v>152.88645800063875</c:v>
                </c:pt>
                <c:pt idx="788">
                  <c:v>155.57558059953459</c:v>
                </c:pt>
                <c:pt idx="789">
                  <c:v>153.77560797554406</c:v>
                </c:pt>
                <c:pt idx="790">
                  <c:v>153.10831774421681</c:v>
                </c:pt>
                <c:pt idx="791">
                  <c:v>152.82942464753387</c:v>
                </c:pt>
                <c:pt idx="792">
                  <c:v>154.01799972623988</c:v>
                </c:pt>
                <c:pt idx="793">
                  <c:v>153.18132043619107</c:v>
                </c:pt>
                <c:pt idx="794">
                  <c:v>154.06362640872379</c:v>
                </c:pt>
                <c:pt idx="795">
                  <c:v>154.14689510425694</c:v>
                </c:pt>
                <c:pt idx="796">
                  <c:v>151.06595336953049</c:v>
                </c:pt>
                <c:pt idx="797">
                  <c:v>150.19163206643245</c:v>
                </c:pt>
                <c:pt idx="798">
                  <c:v>150.79276360815803</c:v>
                </c:pt>
                <c:pt idx="799">
                  <c:v>151.7606196103481</c:v>
                </c:pt>
                <c:pt idx="800">
                  <c:v>152.03437970525161</c:v>
                </c:pt>
                <c:pt idx="801">
                  <c:v>151.92487566729022</c:v>
                </c:pt>
                <c:pt idx="802">
                  <c:v>150.61139754528449</c:v>
                </c:pt>
                <c:pt idx="803">
                  <c:v>149.68688689145412</c:v>
                </c:pt>
                <c:pt idx="804">
                  <c:v>149.68688689145412</c:v>
                </c:pt>
                <c:pt idx="805">
                  <c:v>149.68688689145412</c:v>
                </c:pt>
                <c:pt idx="806">
                  <c:v>150.34391111922253</c:v>
                </c:pt>
                <c:pt idx="807">
                  <c:v>153.12599808367932</c:v>
                </c:pt>
                <c:pt idx="808">
                  <c:v>156.92556006752747</c:v>
                </c:pt>
                <c:pt idx="809">
                  <c:v>158.18314550349044</c:v>
                </c:pt>
                <c:pt idx="810">
                  <c:v>154.14803577131906</c:v>
                </c:pt>
                <c:pt idx="811">
                  <c:v>157.58714696354428</c:v>
                </c:pt>
                <c:pt idx="812">
                  <c:v>156.41568189076972</c:v>
                </c:pt>
                <c:pt idx="813">
                  <c:v>159.95631245152165</c:v>
                </c:pt>
                <c:pt idx="814">
                  <c:v>161.32397225897705</c:v>
                </c:pt>
                <c:pt idx="815">
                  <c:v>160.11657617374641</c:v>
                </c:pt>
                <c:pt idx="816">
                  <c:v>157.88600173381394</c:v>
                </c:pt>
                <c:pt idx="817">
                  <c:v>157.38182689236663</c:v>
                </c:pt>
                <c:pt idx="818">
                  <c:v>159.77038372039965</c:v>
                </c:pt>
                <c:pt idx="819">
                  <c:v>157.8534927225441</c:v>
                </c:pt>
                <c:pt idx="820">
                  <c:v>158.35937856458455</c:v>
                </c:pt>
                <c:pt idx="821">
                  <c:v>160.89793311128344</c:v>
                </c:pt>
                <c:pt idx="822">
                  <c:v>164.54065337409313</c:v>
                </c:pt>
                <c:pt idx="823">
                  <c:v>164.53894237349999</c:v>
                </c:pt>
                <c:pt idx="824">
                  <c:v>163.32128028471047</c:v>
                </c:pt>
                <c:pt idx="825">
                  <c:v>162.70646073823968</c:v>
                </c:pt>
                <c:pt idx="826">
                  <c:v>162.35798695076878</c:v>
                </c:pt>
                <c:pt idx="827">
                  <c:v>161.56978601085913</c:v>
                </c:pt>
                <c:pt idx="828">
                  <c:v>160.08121549482135</c:v>
                </c:pt>
                <c:pt idx="829">
                  <c:v>160.65839302824287</c:v>
                </c:pt>
                <c:pt idx="830">
                  <c:v>159.4509969430122</c:v>
                </c:pt>
                <c:pt idx="831">
                  <c:v>159.48179495368885</c:v>
                </c:pt>
                <c:pt idx="832">
                  <c:v>159.70821736551528</c:v>
                </c:pt>
                <c:pt idx="833">
                  <c:v>159.23541086827566</c:v>
                </c:pt>
                <c:pt idx="834">
                  <c:v>160.95838846557456</c:v>
                </c:pt>
                <c:pt idx="835">
                  <c:v>160.8180864169365</c:v>
                </c:pt>
                <c:pt idx="836">
                  <c:v>160.88766710772447</c:v>
                </c:pt>
                <c:pt idx="837">
                  <c:v>160.26543322535008</c:v>
                </c:pt>
                <c:pt idx="838">
                  <c:v>156.77328101473731</c:v>
                </c:pt>
                <c:pt idx="839">
                  <c:v>155.27558516220273</c:v>
                </c:pt>
                <c:pt idx="840">
                  <c:v>155.21969247615993</c:v>
                </c:pt>
                <c:pt idx="841">
                  <c:v>153.13455308664496</c:v>
                </c:pt>
                <c:pt idx="842">
                  <c:v>155.4347082173654</c:v>
                </c:pt>
                <c:pt idx="843">
                  <c:v>155.33147784824556</c:v>
                </c:pt>
                <c:pt idx="844">
                  <c:v>155.9833690742345</c:v>
                </c:pt>
                <c:pt idx="845">
                  <c:v>156.29248984806304</c:v>
                </c:pt>
                <c:pt idx="846">
                  <c:v>157.80216270474963</c:v>
                </c:pt>
                <c:pt idx="847">
                  <c:v>158.26755486608556</c:v>
                </c:pt>
                <c:pt idx="848">
                  <c:v>159.12191449559691</c:v>
                </c:pt>
                <c:pt idx="849">
                  <c:v>157.61281197244136</c:v>
                </c:pt>
                <c:pt idx="850">
                  <c:v>159.61468266642319</c:v>
                </c:pt>
                <c:pt idx="851">
                  <c:v>161.42891362868994</c:v>
                </c:pt>
                <c:pt idx="852">
                  <c:v>159.7669617192133</c:v>
                </c:pt>
                <c:pt idx="853">
                  <c:v>160.39147693571189</c:v>
                </c:pt>
                <c:pt idx="854">
                  <c:v>159.23541086827566</c:v>
                </c:pt>
                <c:pt idx="855">
                  <c:v>161.25838390290633</c:v>
                </c:pt>
                <c:pt idx="856">
                  <c:v>162.07966418761683</c:v>
                </c:pt>
                <c:pt idx="857">
                  <c:v>160.13368617967777</c:v>
                </c:pt>
                <c:pt idx="858">
                  <c:v>159.32267189852615</c:v>
                </c:pt>
                <c:pt idx="859">
                  <c:v>160.83291508874379</c:v>
                </c:pt>
                <c:pt idx="860">
                  <c:v>160.15935118857499</c:v>
                </c:pt>
                <c:pt idx="861">
                  <c:v>158.72325135739368</c:v>
                </c:pt>
                <c:pt idx="862">
                  <c:v>158.65252999954362</c:v>
                </c:pt>
                <c:pt idx="863">
                  <c:v>159.34377423917496</c:v>
                </c:pt>
                <c:pt idx="864">
                  <c:v>157.4953232650453</c:v>
                </c:pt>
                <c:pt idx="865">
                  <c:v>155.93146872290907</c:v>
                </c:pt>
                <c:pt idx="866">
                  <c:v>159.4698179495368</c:v>
                </c:pt>
                <c:pt idx="867">
                  <c:v>160.46562029474828</c:v>
                </c:pt>
                <c:pt idx="868">
                  <c:v>160.53748231966046</c:v>
                </c:pt>
                <c:pt idx="869">
                  <c:v>159.83540174293918</c:v>
                </c:pt>
                <c:pt idx="870">
                  <c:v>159.50232696080661</c:v>
                </c:pt>
                <c:pt idx="871">
                  <c:v>160.07665282657291</c:v>
                </c:pt>
                <c:pt idx="872">
                  <c:v>157.27289318793623</c:v>
                </c:pt>
                <c:pt idx="873">
                  <c:v>157.39779623123596</c:v>
                </c:pt>
                <c:pt idx="874">
                  <c:v>157.74512935164478</c:v>
                </c:pt>
                <c:pt idx="875">
                  <c:v>156.67404298033483</c:v>
                </c:pt>
                <c:pt idx="876">
                  <c:v>158.41926358534465</c:v>
                </c:pt>
                <c:pt idx="877">
                  <c:v>156.43222156317012</c:v>
                </c:pt>
                <c:pt idx="878">
                  <c:v>155.10334443582605</c:v>
                </c:pt>
                <c:pt idx="879">
                  <c:v>153.58511657617373</c:v>
                </c:pt>
                <c:pt idx="880">
                  <c:v>152.97428936442029</c:v>
                </c:pt>
                <c:pt idx="881">
                  <c:v>152.21973810284251</c:v>
                </c:pt>
                <c:pt idx="882">
                  <c:v>153.73112196012227</c:v>
                </c:pt>
                <c:pt idx="883">
                  <c:v>152.27106812063695</c:v>
                </c:pt>
                <c:pt idx="884">
                  <c:v>150.10551170324405</c:v>
                </c:pt>
                <c:pt idx="885">
                  <c:v>151.15378473331205</c:v>
                </c:pt>
                <c:pt idx="886">
                  <c:v>147.48026645982571</c:v>
                </c:pt>
                <c:pt idx="887">
                  <c:v>143.78621617922161</c:v>
                </c:pt>
                <c:pt idx="888">
                  <c:v>152.68227859652325</c:v>
                </c:pt>
                <c:pt idx="889">
                  <c:v>159.47951361956473</c:v>
                </c:pt>
                <c:pt idx="890">
                  <c:v>154.7098142994023</c:v>
                </c:pt>
                <c:pt idx="891">
                  <c:v>157.81014737418445</c:v>
                </c:pt>
                <c:pt idx="892">
                  <c:v>158.20824017885664</c:v>
                </c:pt>
                <c:pt idx="893">
                  <c:v>161.62624903043303</c:v>
                </c:pt>
                <c:pt idx="894">
                  <c:v>156.44590956791535</c:v>
                </c:pt>
                <c:pt idx="895">
                  <c:v>163.85967513802075</c:v>
                </c:pt>
                <c:pt idx="896">
                  <c:v>162.8855454669891</c:v>
                </c:pt>
                <c:pt idx="897">
                  <c:v>163.51291235114294</c:v>
                </c:pt>
                <c:pt idx="898">
                  <c:v>167.27996532372131</c:v>
                </c:pt>
                <c:pt idx="899">
                  <c:v>167.73338048090523</c:v>
                </c:pt>
                <c:pt idx="900">
                  <c:v>168.94590956791532</c:v>
                </c:pt>
                <c:pt idx="901">
                  <c:v>169.40160605922344</c:v>
                </c:pt>
                <c:pt idx="902">
                  <c:v>168.79077884747002</c:v>
                </c:pt>
                <c:pt idx="903">
                  <c:v>171.20899301911757</c:v>
                </c:pt>
                <c:pt idx="904">
                  <c:v>172.27779805630334</c:v>
                </c:pt>
                <c:pt idx="905">
                  <c:v>172.75459688826029</c:v>
                </c:pt>
                <c:pt idx="906">
                  <c:v>170.64436282337914</c:v>
                </c:pt>
                <c:pt idx="907">
                  <c:v>168.06417392891365</c:v>
                </c:pt>
                <c:pt idx="908">
                  <c:v>168.21189031345531</c:v>
                </c:pt>
                <c:pt idx="909">
                  <c:v>167.70315280375962</c:v>
                </c:pt>
                <c:pt idx="910">
                  <c:v>166.83966783775151</c:v>
                </c:pt>
                <c:pt idx="911">
                  <c:v>164.8708764885705</c:v>
                </c:pt>
                <c:pt idx="912">
                  <c:v>165.12980791166672</c:v>
                </c:pt>
                <c:pt idx="913">
                  <c:v>164.47848701920879</c:v>
                </c:pt>
                <c:pt idx="914">
                  <c:v>165.62884975133454</c:v>
                </c:pt>
                <c:pt idx="915">
                  <c:v>165.63854542136235</c:v>
                </c:pt>
                <c:pt idx="916">
                  <c:v>163.48781767577677</c:v>
                </c:pt>
                <c:pt idx="917">
                  <c:v>162.21540356800651</c:v>
                </c:pt>
                <c:pt idx="918">
                  <c:v>165.33170598165805</c:v>
                </c:pt>
                <c:pt idx="919">
                  <c:v>166.26249030432993</c:v>
                </c:pt>
                <c:pt idx="920">
                  <c:v>167.62672811059903</c:v>
                </c:pt>
                <c:pt idx="921">
                  <c:v>169.26529634530269</c:v>
                </c:pt>
                <c:pt idx="922">
                  <c:v>168.91682255783175</c:v>
                </c:pt>
                <c:pt idx="923">
                  <c:v>168.40694438107403</c:v>
                </c:pt>
                <c:pt idx="924">
                  <c:v>168.91568189076966</c:v>
                </c:pt>
                <c:pt idx="925">
                  <c:v>168.22443765113835</c:v>
                </c:pt>
                <c:pt idx="926">
                  <c:v>167.12141260208963</c:v>
                </c:pt>
                <c:pt idx="927">
                  <c:v>165.7109777798056</c:v>
                </c:pt>
                <c:pt idx="928">
                  <c:v>166.38169001231915</c:v>
                </c:pt>
                <c:pt idx="929">
                  <c:v>166.60354975589718</c:v>
                </c:pt>
                <c:pt idx="930">
                  <c:v>166.39822968471955</c:v>
                </c:pt>
                <c:pt idx="931">
                  <c:v>167.55030341743847</c:v>
                </c:pt>
                <c:pt idx="932">
                  <c:v>165.1343705799151</c:v>
                </c:pt>
                <c:pt idx="933">
                  <c:v>166.26648263904727</c:v>
                </c:pt>
                <c:pt idx="934">
                  <c:v>166.15241593283747</c:v>
                </c:pt>
                <c:pt idx="935">
                  <c:v>165.67162476616321</c:v>
                </c:pt>
                <c:pt idx="936">
                  <c:v>165.89063284208598</c:v>
                </c:pt>
                <c:pt idx="937">
                  <c:v>166.17694027467257</c:v>
                </c:pt>
                <c:pt idx="938">
                  <c:v>165.377902997673</c:v>
                </c:pt>
                <c:pt idx="939">
                  <c:v>164.18989825249801</c:v>
                </c:pt>
                <c:pt idx="940">
                  <c:v>161.80134142446497</c:v>
                </c:pt>
                <c:pt idx="941">
                  <c:v>161.6256786969019</c:v>
                </c:pt>
                <c:pt idx="942">
                  <c:v>162.54505634895281</c:v>
                </c:pt>
                <c:pt idx="943">
                  <c:v>162.30323493178807</c:v>
                </c:pt>
                <c:pt idx="944">
                  <c:v>162.95854815896331</c:v>
                </c:pt>
                <c:pt idx="945">
                  <c:v>163.18268923666554</c:v>
                </c:pt>
                <c:pt idx="946">
                  <c:v>163.40397864671255</c:v>
                </c:pt>
                <c:pt idx="947">
                  <c:v>163.87450380982793</c:v>
                </c:pt>
                <c:pt idx="948">
                  <c:v>162.64201304923111</c:v>
                </c:pt>
                <c:pt idx="949">
                  <c:v>161.29203358123826</c:v>
                </c:pt>
                <c:pt idx="950">
                  <c:v>159.20119085641275</c:v>
                </c:pt>
                <c:pt idx="951">
                  <c:v>158.45006159602127</c:v>
                </c:pt>
                <c:pt idx="952">
                  <c:v>158.50025094675357</c:v>
                </c:pt>
                <c:pt idx="953">
                  <c:v>158.49283661084993</c:v>
                </c:pt>
                <c:pt idx="954">
                  <c:v>157.80273303828071</c:v>
                </c:pt>
                <c:pt idx="955">
                  <c:v>157.53923894693608</c:v>
                </c:pt>
                <c:pt idx="956">
                  <c:v>156.2508555002965</c:v>
                </c:pt>
                <c:pt idx="957">
                  <c:v>158.90062508554996</c:v>
                </c:pt>
                <c:pt idx="958">
                  <c:v>158.5025322808778</c:v>
                </c:pt>
                <c:pt idx="959">
                  <c:v>157.67383766026367</c:v>
                </c:pt>
                <c:pt idx="960">
                  <c:v>156.95179540995568</c:v>
                </c:pt>
                <c:pt idx="961">
                  <c:v>157.50615960213528</c:v>
                </c:pt>
                <c:pt idx="962">
                  <c:v>159.0489118036227</c:v>
                </c:pt>
                <c:pt idx="963">
                  <c:v>159.82342473878722</c:v>
                </c:pt>
                <c:pt idx="964">
                  <c:v>159.82342473878722</c:v>
                </c:pt>
                <c:pt idx="965">
                  <c:v>159.44643427476385</c:v>
                </c:pt>
                <c:pt idx="966">
                  <c:v>157.35958388465571</c:v>
                </c:pt>
                <c:pt idx="967">
                  <c:v>158.77686270931235</c:v>
                </c:pt>
                <c:pt idx="968">
                  <c:v>158.74378336451153</c:v>
                </c:pt>
                <c:pt idx="969">
                  <c:v>159.76239905096497</c:v>
                </c:pt>
                <c:pt idx="970">
                  <c:v>159.72418670438469</c:v>
                </c:pt>
                <c:pt idx="971">
                  <c:v>158.3194552174111</c:v>
                </c:pt>
                <c:pt idx="972">
                  <c:v>156.32100652461557</c:v>
                </c:pt>
                <c:pt idx="973">
                  <c:v>155.78660400602269</c:v>
                </c:pt>
                <c:pt idx="974">
                  <c:v>152.97771136560655</c:v>
                </c:pt>
                <c:pt idx="975">
                  <c:v>153.37352283615454</c:v>
                </c:pt>
                <c:pt idx="976">
                  <c:v>152.59558789980375</c:v>
                </c:pt>
                <c:pt idx="977">
                  <c:v>154.03910206688863</c:v>
                </c:pt>
                <c:pt idx="978">
                  <c:v>154.03910206688863</c:v>
                </c:pt>
                <c:pt idx="979">
                  <c:v>154.14461377013268</c:v>
                </c:pt>
                <c:pt idx="980">
                  <c:v>153.06611306291913</c:v>
                </c:pt>
                <c:pt idx="981">
                  <c:v>154.31685449650948</c:v>
                </c:pt>
                <c:pt idx="982">
                  <c:v>154.78909066021802</c:v>
                </c:pt>
                <c:pt idx="983">
                  <c:v>155.68850663868224</c:v>
                </c:pt>
                <c:pt idx="984">
                  <c:v>155.86873203449369</c:v>
                </c:pt>
                <c:pt idx="985">
                  <c:v>156.70084865629414</c:v>
                </c:pt>
                <c:pt idx="986">
                  <c:v>156.75674134233694</c:v>
                </c:pt>
                <c:pt idx="987">
                  <c:v>157.14513847698129</c:v>
                </c:pt>
                <c:pt idx="988">
                  <c:v>158.18827850526984</c:v>
                </c:pt>
                <c:pt idx="989">
                  <c:v>158.3508235616188</c:v>
                </c:pt>
                <c:pt idx="990">
                  <c:v>157.22555550485922</c:v>
                </c:pt>
                <c:pt idx="991">
                  <c:v>157.21871150248663</c:v>
                </c:pt>
                <c:pt idx="992">
                  <c:v>156.90902039512702</c:v>
                </c:pt>
                <c:pt idx="993">
                  <c:v>156.76358534470955</c:v>
                </c:pt>
                <c:pt idx="994">
                  <c:v>154.40981886207049</c:v>
                </c:pt>
                <c:pt idx="995">
                  <c:v>153.03360405164935</c:v>
                </c:pt>
                <c:pt idx="996">
                  <c:v>152.45471551763467</c:v>
                </c:pt>
                <c:pt idx="997">
                  <c:v>152.00130036045076</c:v>
                </c:pt>
                <c:pt idx="998">
                  <c:v>152.16954875211019</c:v>
                </c:pt>
                <c:pt idx="999">
                  <c:v>152.16954875211019</c:v>
                </c:pt>
                <c:pt idx="1000">
                  <c:v>150.42489848063141</c:v>
                </c:pt>
                <c:pt idx="1001">
                  <c:v>150.46139982661856</c:v>
                </c:pt>
                <c:pt idx="1002">
                  <c:v>148.94944563580776</c:v>
                </c:pt>
                <c:pt idx="1003">
                  <c:v>148.92435096044161</c:v>
                </c:pt>
                <c:pt idx="1004">
                  <c:v>147.92284527991967</c:v>
                </c:pt>
                <c:pt idx="1005">
                  <c:v>150.19505406761874</c:v>
                </c:pt>
                <c:pt idx="1006">
                  <c:v>149.82091527125061</c:v>
                </c:pt>
                <c:pt idx="1007">
                  <c:v>149.03556599899619</c:v>
                </c:pt>
                <c:pt idx="1008">
                  <c:v>149.39829812474332</c:v>
                </c:pt>
                <c:pt idx="1009">
                  <c:v>148.31352374868823</c:v>
                </c:pt>
                <c:pt idx="1010">
                  <c:v>147.80592690605468</c:v>
                </c:pt>
                <c:pt idx="1011">
                  <c:v>148.00041064014238</c:v>
                </c:pt>
                <c:pt idx="1012">
                  <c:v>148.30211707806725</c:v>
                </c:pt>
                <c:pt idx="1013">
                  <c:v>148.31580508281243</c:v>
                </c:pt>
                <c:pt idx="1014">
                  <c:v>148.32321941871606</c:v>
                </c:pt>
                <c:pt idx="1015">
                  <c:v>148.6545832002555</c:v>
                </c:pt>
                <c:pt idx="1016">
                  <c:v>148.36029109823426</c:v>
                </c:pt>
                <c:pt idx="1017">
                  <c:v>148.26732673267327</c:v>
                </c:pt>
                <c:pt idx="1018">
                  <c:v>147.56695715654516</c:v>
                </c:pt>
                <c:pt idx="1019">
                  <c:v>147.42152210612767</c:v>
                </c:pt>
                <c:pt idx="1020">
                  <c:v>147.35707441711912</c:v>
                </c:pt>
                <c:pt idx="1021">
                  <c:v>147.19567002783228</c:v>
                </c:pt>
                <c:pt idx="1022">
                  <c:v>148.24166172377608</c:v>
                </c:pt>
                <c:pt idx="1023">
                  <c:v>147.79965323721314</c:v>
                </c:pt>
                <c:pt idx="1024">
                  <c:v>147.44547611443173</c:v>
                </c:pt>
                <c:pt idx="1025">
                  <c:v>146.44625176803396</c:v>
                </c:pt>
                <c:pt idx="1026">
                  <c:v>146.42286809326094</c:v>
                </c:pt>
                <c:pt idx="1027">
                  <c:v>148.33405575580599</c:v>
                </c:pt>
                <c:pt idx="1028">
                  <c:v>147.50821280284711</c:v>
                </c:pt>
                <c:pt idx="1029">
                  <c:v>146.53978646712599</c:v>
                </c:pt>
                <c:pt idx="1030">
                  <c:v>146.54663046949858</c:v>
                </c:pt>
                <c:pt idx="1031">
                  <c:v>146.2705890404709</c:v>
                </c:pt>
                <c:pt idx="1032">
                  <c:v>143.95389423735003</c:v>
                </c:pt>
                <c:pt idx="1033">
                  <c:v>142.22293197061643</c:v>
                </c:pt>
                <c:pt idx="1034">
                  <c:v>142.83204818177674</c:v>
                </c:pt>
                <c:pt idx="1035">
                  <c:v>142.30791166674274</c:v>
                </c:pt>
                <c:pt idx="1036">
                  <c:v>141.65088743897434</c:v>
                </c:pt>
                <c:pt idx="1037">
                  <c:v>141.06059223433866</c:v>
                </c:pt>
                <c:pt idx="1038">
                  <c:v>140.27866496327053</c:v>
                </c:pt>
                <c:pt idx="1039">
                  <c:v>140.56953506410548</c:v>
                </c:pt>
                <c:pt idx="1040">
                  <c:v>138.98229684719624</c:v>
                </c:pt>
                <c:pt idx="1041">
                  <c:v>138.40625998083678</c:v>
                </c:pt>
                <c:pt idx="1042">
                  <c:v>137.96539216133593</c:v>
                </c:pt>
                <c:pt idx="1043">
                  <c:v>137.45437331751606</c:v>
                </c:pt>
                <c:pt idx="1044">
                  <c:v>137.71444540767436</c:v>
                </c:pt>
                <c:pt idx="1045">
                  <c:v>136.77396541497461</c:v>
                </c:pt>
                <c:pt idx="1046">
                  <c:v>137.00495049504943</c:v>
                </c:pt>
                <c:pt idx="1047">
                  <c:v>136.5315736642788</c:v>
                </c:pt>
                <c:pt idx="1048">
                  <c:v>136.09754984715056</c:v>
                </c:pt>
                <c:pt idx="1049">
                  <c:v>135.25516722179125</c:v>
                </c:pt>
                <c:pt idx="1050">
                  <c:v>137.60551170324399</c:v>
                </c:pt>
                <c:pt idx="1051">
                  <c:v>137.56958069078794</c:v>
                </c:pt>
                <c:pt idx="1052">
                  <c:v>133.19055983939404</c:v>
                </c:pt>
                <c:pt idx="1053">
                  <c:v>132.67840032851208</c:v>
                </c:pt>
                <c:pt idx="1054">
                  <c:v>133.23561618834691</c:v>
                </c:pt>
                <c:pt idx="1055">
                  <c:v>132.84493771957838</c:v>
                </c:pt>
                <c:pt idx="1056">
                  <c:v>131.87365971620201</c:v>
                </c:pt>
                <c:pt idx="1057">
                  <c:v>133.05938312725283</c:v>
                </c:pt>
                <c:pt idx="1058">
                  <c:v>132.39608523064288</c:v>
                </c:pt>
                <c:pt idx="1059">
                  <c:v>132.39608523064288</c:v>
                </c:pt>
                <c:pt idx="1060">
                  <c:v>132.39608523064288</c:v>
                </c:pt>
                <c:pt idx="1061">
                  <c:v>131.50693525573755</c:v>
                </c:pt>
                <c:pt idx="1062">
                  <c:v>130.24193548387098</c:v>
                </c:pt>
                <c:pt idx="1063">
                  <c:v>131.31986585755351</c:v>
                </c:pt>
                <c:pt idx="1064">
                  <c:v>131.14648446411459</c:v>
                </c:pt>
                <c:pt idx="1065">
                  <c:v>131.1824154765707</c:v>
                </c:pt>
                <c:pt idx="1066">
                  <c:v>131.22690149199252</c:v>
                </c:pt>
                <c:pt idx="1067">
                  <c:v>131.25655883560708</c:v>
                </c:pt>
                <c:pt idx="1068">
                  <c:v>131.38659488068623</c:v>
                </c:pt>
                <c:pt idx="1069">
                  <c:v>131.70427065748052</c:v>
                </c:pt>
                <c:pt idx="1070">
                  <c:v>131.25884016973129</c:v>
                </c:pt>
                <c:pt idx="1071">
                  <c:v>132.2061641648036</c:v>
                </c:pt>
                <c:pt idx="1072">
                  <c:v>131.91415339690653</c:v>
                </c:pt>
                <c:pt idx="1073">
                  <c:v>132.36186521878</c:v>
                </c:pt>
                <c:pt idx="1074">
                  <c:v>132.8882830679382</c:v>
                </c:pt>
                <c:pt idx="1075">
                  <c:v>132.58372496235805</c:v>
                </c:pt>
                <c:pt idx="1076">
                  <c:v>132.84322671898531</c:v>
                </c:pt>
                <c:pt idx="1077">
                  <c:v>132.9139480768354</c:v>
                </c:pt>
                <c:pt idx="1078">
                  <c:v>132.66071998904965</c:v>
                </c:pt>
                <c:pt idx="1079">
                  <c:v>132.91280740977328</c:v>
                </c:pt>
                <c:pt idx="1080">
                  <c:v>132.7303006798376</c:v>
                </c:pt>
                <c:pt idx="1081">
                  <c:v>132.29171419446098</c:v>
                </c:pt>
                <c:pt idx="1082">
                  <c:v>132.19133549299636</c:v>
                </c:pt>
                <c:pt idx="1083">
                  <c:v>132.17878815531327</c:v>
                </c:pt>
                <c:pt idx="1084">
                  <c:v>130.94002372587491</c:v>
                </c:pt>
                <c:pt idx="1085">
                  <c:v>131.03013642378065</c:v>
                </c:pt>
                <c:pt idx="1086">
                  <c:v>131.18697814481911</c:v>
                </c:pt>
                <c:pt idx="1087">
                  <c:v>130.47577223160107</c:v>
                </c:pt>
                <c:pt idx="1088">
                  <c:v>131.56796094355983</c:v>
                </c:pt>
                <c:pt idx="1089">
                  <c:v>129.85753068394399</c:v>
                </c:pt>
                <c:pt idx="1090">
                  <c:v>128.85260300223572</c:v>
                </c:pt>
                <c:pt idx="1091">
                  <c:v>127.20319843044211</c:v>
                </c:pt>
                <c:pt idx="1092">
                  <c:v>128.1060364100926</c:v>
                </c:pt>
                <c:pt idx="1093">
                  <c:v>126.67449924715973</c:v>
                </c:pt>
                <c:pt idx="1094">
                  <c:v>125.69865857553495</c:v>
                </c:pt>
                <c:pt idx="1095">
                  <c:v>123.86047360496417</c:v>
                </c:pt>
                <c:pt idx="1096">
                  <c:v>124.00704932244375</c:v>
                </c:pt>
                <c:pt idx="1097">
                  <c:v>123.52397682164529</c:v>
                </c:pt>
                <c:pt idx="1098">
                  <c:v>124.19240772003465</c:v>
                </c:pt>
                <c:pt idx="1099">
                  <c:v>123.96370397408404</c:v>
                </c:pt>
                <c:pt idx="1100">
                  <c:v>122.47171145685995</c:v>
                </c:pt>
                <c:pt idx="1101">
                  <c:v>123.07569466624079</c:v>
                </c:pt>
                <c:pt idx="1102">
                  <c:v>122.72037687639728</c:v>
                </c:pt>
                <c:pt idx="1103">
                  <c:v>123.44470046082945</c:v>
                </c:pt>
                <c:pt idx="1104">
                  <c:v>122.88976593511882</c:v>
                </c:pt>
                <c:pt idx="1105">
                  <c:v>123.29641374275673</c:v>
                </c:pt>
                <c:pt idx="1106">
                  <c:v>123.27588173563895</c:v>
                </c:pt>
                <c:pt idx="1107">
                  <c:v>122.46429712095626</c:v>
                </c:pt>
                <c:pt idx="1108">
                  <c:v>122.32570607291137</c:v>
                </c:pt>
                <c:pt idx="1109">
                  <c:v>121.47762011224158</c:v>
                </c:pt>
                <c:pt idx="1110">
                  <c:v>122.00403796139977</c:v>
                </c:pt>
                <c:pt idx="1111">
                  <c:v>121.98293562075098</c:v>
                </c:pt>
                <c:pt idx="1112">
                  <c:v>123.10991467810369</c:v>
                </c:pt>
                <c:pt idx="1113">
                  <c:v>123.75610256878215</c:v>
                </c:pt>
                <c:pt idx="1114">
                  <c:v>123.28386640507362</c:v>
                </c:pt>
                <c:pt idx="1115">
                  <c:v>122.20308436373584</c:v>
                </c:pt>
                <c:pt idx="1116">
                  <c:v>122.33483140940815</c:v>
                </c:pt>
                <c:pt idx="1117">
                  <c:v>123.03348998494313</c:v>
                </c:pt>
                <c:pt idx="1118">
                  <c:v>122.46657845508049</c:v>
                </c:pt>
                <c:pt idx="1119">
                  <c:v>121.94871560888801</c:v>
                </c:pt>
                <c:pt idx="1120">
                  <c:v>121.53921613359486</c:v>
                </c:pt>
                <c:pt idx="1121">
                  <c:v>121.50043345348355</c:v>
                </c:pt>
                <c:pt idx="1122">
                  <c:v>121.95156727654327</c:v>
                </c:pt>
                <c:pt idx="1123">
                  <c:v>121.73769220239991</c:v>
                </c:pt>
                <c:pt idx="1124">
                  <c:v>121.57400647898886</c:v>
                </c:pt>
                <c:pt idx="1125">
                  <c:v>121.74054387005516</c:v>
                </c:pt>
                <c:pt idx="1126">
                  <c:v>121.41488342382621</c:v>
                </c:pt>
                <c:pt idx="1127">
                  <c:v>122.02000730026914</c:v>
                </c:pt>
                <c:pt idx="1128">
                  <c:v>120.77896153670662</c:v>
                </c:pt>
                <c:pt idx="1129">
                  <c:v>121.53864580006383</c:v>
                </c:pt>
                <c:pt idx="1130">
                  <c:v>121.38864808139795</c:v>
                </c:pt>
                <c:pt idx="1131">
                  <c:v>120.92154491946886</c:v>
                </c:pt>
                <c:pt idx="1132">
                  <c:v>120.41052607564899</c:v>
                </c:pt>
                <c:pt idx="1133">
                  <c:v>122.16316101656243</c:v>
                </c:pt>
                <c:pt idx="1134">
                  <c:v>120.64151115572382</c:v>
                </c:pt>
                <c:pt idx="1135">
                  <c:v>120.18923666560198</c:v>
                </c:pt>
                <c:pt idx="1136">
                  <c:v>120.5713601314048</c:v>
                </c:pt>
                <c:pt idx="1137">
                  <c:v>120.1053976365378</c:v>
                </c:pt>
                <c:pt idx="1138">
                  <c:v>119.69475749418254</c:v>
                </c:pt>
                <c:pt idx="1139">
                  <c:v>119.38392571976087</c:v>
                </c:pt>
                <c:pt idx="1140">
                  <c:v>118.77480950860058</c:v>
                </c:pt>
                <c:pt idx="1141">
                  <c:v>118.73602682848923</c:v>
                </c:pt>
                <c:pt idx="1142">
                  <c:v>119.01777159282742</c:v>
                </c:pt>
                <c:pt idx="1143">
                  <c:v>118.00257790756028</c:v>
                </c:pt>
                <c:pt idx="1144">
                  <c:v>117.73223981384305</c:v>
                </c:pt>
                <c:pt idx="1145">
                  <c:v>119.24077200346753</c:v>
                </c:pt>
                <c:pt idx="1146">
                  <c:v>118.87119587534781</c:v>
                </c:pt>
                <c:pt idx="1147">
                  <c:v>117.906191540813</c:v>
                </c:pt>
                <c:pt idx="1148">
                  <c:v>119.0468586029109</c:v>
                </c:pt>
                <c:pt idx="1149">
                  <c:v>117.39973536524151</c:v>
                </c:pt>
                <c:pt idx="1150">
                  <c:v>116.18435461057619</c:v>
                </c:pt>
                <c:pt idx="1151">
                  <c:v>116.23796596249478</c:v>
                </c:pt>
                <c:pt idx="1152">
                  <c:v>117.54460008212796</c:v>
                </c:pt>
                <c:pt idx="1153">
                  <c:v>117.7419354838709</c:v>
                </c:pt>
                <c:pt idx="1154">
                  <c:v>118.15713829447454</c:v>
                </c:pt>
                <c:pt idx="1155">
                  <c:v>119.32689236665595</c:v>
                </c:pt>
                <c:pt idx="1156">
                  <c:v>119.45635807820406</c:v>
                </c:pt>
                <c:pt idx="1157">
                  <c:v>118.21474198111048</c:v>
                </c:pt>
                <c:pt idx="1158">
                  <c:v>117.64155678240625</c:v>
                </c:pt>
                <c:pt idx="1159">
                  <c:v>118.24496965825608</c:v>
                </c:pt>
                <c:pt idx="1160">
                  <c:v>118.07843226718978</c:v>
                </c:pt>
                <c:pt idx="1161">
                  <c:v>118.46283706711677</c:v>
                </c:pt>
                <c:pt idx="1162">
                  <c:v>118.47253273714459</c:v>
                </c:pt>
                <c:pt idx="1163">
                  <c:v>117.16076561573199</c:v>
                </c:pt>
                <c:pt idx="1164">
                  <c:v>117.04156590774275</c:v>
                </c:pt>
                <c:pt idx="1165">
                  <c:v>116.79746315645382</c:v>
                </c:pt>
                <c:pt idx="1166">
                  <c:v>114.61365606606735</c:v>
                </c:pt>
                <c:pt idx="1167">
                  <c:v>113.41937765205084</c:v>
                </c:pt>
                <c:pt idx="1168">
                  <c:v>114.5931240589496</c:v>
                </c:pt>
                <c:pt idx="1169">
                  <c:v>115.28721996623618</c:v>
                </c:pt>
                <c:pt idx="1170">
                  <c:v>117.51209107085815</c:v>
                </c:pt>
                <c:pt idx="1171">
                  <c:v>118.10181594196278</c:v>
                </c:pt>
                <c:pt idx="1172">
                  <c:v>116.76666514577718</c:v>
                </c:pt>
                <c:pt idx="1173">
                  <c:v>117.87596386366741</c:v>
                </c:pt>
                <c:pt idx="1174">
                  <c:v>119.6371538075466</c:v>
                </c:pt>
                <c:pt idx="1175">
                  <c:v>119.42898206871372</c:v>
                </c:pt>
                <c:pt idx="1176">
                  <c:v>119.64913081169863</c:v>
                </c:pt>
                <c:pt idx="1177">
                  <c:v>119.4894374230049</c:v>
                </c:pt>
                <c:pt idx="1178">
                  <c:v>119.71985216954869</c:v>
                </c:pt>
                <c:pt idx="1179">
                  <c:v>119.82707487338591</c:v>
                </c:pt>
                <c:pt idx="1180">
                  <c:v>119.79570652917822</c:v>
                </c:pt>
                <c:pt idx="1181">
                  <c:v>119.28639868595151</c:v>
                </c:pt>
                <c:pt idx="1182">
                  <c:v>119.70046082949305</c:v>
                </c:pt>
                <c:pt idx="1183">
                  <c:v>116.9868138887621</c:v>
                </c:pt>
                <c:pt idx="1184">
                  <c:v>115.48170370032391</c:v>
                </c:pt>
                <c:pt idx="1185">
                  <c:v>114.38495232011675</c:v>
                </c:pt>
                <c:pt idx="1186">
                  <c:v>114.56289638180402</c:v>
                </c:pt>
                <c:pt idx="1187">
                  <c:v>114.32563763288765</c:v>
                </c:pt>
                <c:pt idx="1188">
                  <c:v>114.71289410046988</c:v>
                </c:pt>
                <c:pt idx="1189">
                  <c:v>113.90986448875296</c:v>
                </c:pt>
                <c:pt idx="1190">
                  <c:v>112.28156225760819</c:v>
                </c:pt>
                <c:pt idx="1191">
                  <c:v>111.51560432540944</c:v>
                </c:pt>
                <c:pt idx="1192">
                  <c:v>108.86355340603178</c:v>
                </c:pt>
                <c:pt idx="1193">
                  <c:v>112.33232194187154</c:v>
                </c:pt>
                <c:pt idx="1194">
                  <c:v>112.3631199525482</c:v>
                </c:pt>
                <c:pt idx="1195">
                  <c:v>111.17397454031112</c:v>
                </c:pt>
                <c:pt idx="1196">
                  <c:v>109.89984943194776</c:v>
                </c:pt>
                <c:pt idx="1197">
                  <c:v>109.2770452160423</c:v>
                </c:pt>
                <c:pt idx="1198">
                  <c:v>107.79988137062549</c:v>
                </c:pt>
                <c:pt idx="1199">
                  <c:v>108.70500068440019</c:v>
                </c:pt>
                <c:pt idx="1200">
                  <c:v>110.22893187936302</c:v>
                </c:pt>
                <c:pt idx="1201">
                  <c:v>108.75576036866356</c:v>
                </c:pt>
                <c:pt idx="1202">
                  <c:v>108.31432221563166</c:v>
                </c:pt>
                <c:pt idx="1203">
                  <c:v>108.24873385956103</c:v>
                </c:pt>
                <c:pt idx="1204">
                  <c:v>107.52555094219095</c:v>
                </c:pt>
                <c:pt idx="1205">
                  <c:v>107.04190810786142</c:v>
                </c:pt>
                <c:pt idx="1206">
                  <c:v>107.32422320573065</c:v>
                </c:pt>
                <c:pt idx="1207">
                  <c:v>107.56889629055065</c:v>
                </c:pt>
                <c:pt idx="1208">
                  <c:v>107.77877902997668</c:v>
                </c:pt>
                <c:pt idx="1209">
                  <c:v>107.41946890541584</c:v>
                </c:pt>
                <c:pt idx="1210">
                  <c:v>107.6053976365378</c:v>
                </c:pt>
                <c:pt idx="1211">
                  <c:v>106.42138522608016</c:v>
                </c:pt>
                <c:pt idx="1212">
                  <c:v>106.3204361910845</c:v>
                </c:pt>
                <c:pt idx="1213">
                  <c:v>104.86551535337861</c:v>
                </c:pt>
                <c:pt idx="1214">
                  <c:v>104.46057854633383</c:v>
                </c:pt>
                <c:pt idx="1215">
                  <c:v>105.21284847378742</c:v>
                </c:pt>
                <c:pt idx="1216">
                  <c:v>104.04195373454391</c:v>
                </c:pt>
                <c:pt idx="1217">
                  <c:v>104.04195373454391</c:v>
                </c:pt>
                <c:pt idx="1218">
                  <c:v>101.45834283889215</c:v>
                </c:pt>
                <c:pt idx="1219">
                  <c:v>101.13040105853901</c:v>
                </c:pt>
                <c:pt idx="1220">
                  <c:v>101.00378701464614</c:v>
                </c:pt>
                <c:pt idx="1221">
                  <c:v>100.6621572295478</c:v>
                </c:pt>
                <c:pt idx="1222">
                  <c:v>99.438221471916734</c:v>
                </c:pt>
                <c:pt idx="1223">
                  <c:v>96.307660719989002</c:v>
                </c:pt>
                <c:pt idx="1224">
                  <c:v>97.111830998768042</c:v>
                </c:pt>
                <c:pt idx="1225">
                  <c:v>96.279714376967618</c:v>
                </c:pt>
                <c:pt idx="1226">
                  <c:v>95.333531048957383</c:v>
                </c:pt>
                <c:pt idx="1227">
                  <c:v>94.101610621891638</c:v>
                </c:pt>
                <c:pt idx="1228">
                  <c:v>93.820436191084497</c:v>
                </c:pt>
                <c:pt idx="1229">
                  <c:v>94.481452753570238</c:v>
                </c:pt>
                <c:pt idx="1230">
                  <c:v>96.291691381119634</c:v>
                </c:pt>
                <c:pt idx="1231">
                  <c:v>96.291691381119634</c:v>
                </c:pt>
                <c:pt idx="1232">
                  <c:v>96.066979969886361</c:v>
                </c:pt>
                <c:pt idx="1233">
                  <c:v>95.449879089291386</c:v>
                </c:pt>
                <c:pt idx="1234">
                  <c:v>95.438472418670415</c:v>
                </c:pt>
                <c:pt idx="1235">
                  <c:v>96.814116895560502</c:v>
                </c:pt>
                <c:pt idx="1236">
                  <c:v>97.04966464388373</c:v>
                </c:pt>
                <c:pt idx="1237">
                  <c:v>96.47990144636583</c:v>
                </c:pt>
                <c:pt idx="1238">
                  <c:v>95.188095998539936</c:v>
                </c:pt>
                <c:pt idx="1239">
                  <c:v>97.132363005885836</c:v>
                </c:pt>
                <c:pt idx="1240">
                  <c:v>96.585983483140936</c:v>
                </c:pt>
                <c:pt idx="1241">
                  <c:v>96.835219236209326</c:v>
                </c:pt>
                <c:pt idx="1242">
                  <c:v>97.083314322215628</c:v>
                </c:pt>
                <c:pt idx="1243">
                  <c:v>97.326276406442474</c:v>
                </c:pt>
                <c:pt idx="1244">
                  <c:v>97.159739015376175</c:v>
                </c:pt>
                <c:pt idx="1245">
                  <c:v>97.287493726331149</c:v>
                </c:pt>
                <c:pt idx="1246">
                  <c:v>96.018501619747227</c:v>
                </c:pt>
                <c:pt idx="1247">
                  <c:v>95.439613085732546</c:v>
                </c:pt>
                <c:pt idx="1248">
                  <c:v>95.594173472646801</c:v>
                </c:pt>
                <c:pt idx="1249">
                  <c:v>96.620203495003878</c:v>
                </c:pt>
                <c:pt idx="1250">
                  <c:v>95.946639594835048</c:v>
                </c:pt>
                <c:pt idx="1251">
                  <c:v>96.129716658301774</c:v>
                </c:pt>
                <c:pt idx="1252">
                  <c:v>96.129716658301774</c:v>
                </c:pt>
                <c:pt idx="1253">
                  <c:v>95.661472829310568</c:v>
                </c:pt>
                <c:pt idx="1254">
                  <c:v>95.507482775927343</c:v>
                </c:pt>
                <c:pt idx="1255">
                  <c:v>96.212415020303865</c:v>
                </c:pt>
                <c:pt idx="1256">
                  <c:v>95.52687411598302</c:v>
                </c:pt>
                <c:pt idx="1257">
                  <c:v>96.834078569147223</c:v>
                </c:pt>
                <c:pt idx="1258">
                  <c:v>97.938244285258023</c:v>
                </c:pt>
                <c:pt idx="1259">
                  <c:v>99.037276999589352</c:v>
                </c:pt>
                <c:pt idx="1260">
                  <c:v>99.568257516995928</c:v>
                </c:pt>
                <c:pt idx="1261">
                  <c:v>99.609321531231444</c:v>
                </c:pt>
                <c:pt idx="1262">
                  <c:v>99.506091162111588</c:v>
                </c:pt>
                <c:pt idx="1263">
                  <c:v>100.27318976137244</c:v>
                </c:pt>
                <c:pt idx="1264">
                  <c:v>99.688597892047255</c:v>
                </c:pt>
                <c:pt idx="1265">
                  <c:v>100.01825067299355</c:v>
                </c:pt>
                <c:pt idx="1266">
                  <c:v>100.62850755121593</c:v>
                </c:pt>
                <c:pt idx="1267">
                  <c:v>99.904183966783762</c:v>
                </c:pt>
                <c:pt idx="1268">
                  <c:v>99.807797600036494</c:v>
                </c:pt>
                <c:pt idx="1269">
                  <c:v>99.777569922890905</c:v>
                </c:pt>
                <c:pt idx="1270">
                  <c:v>99.982319660537485</c:v>
                </c:pt>
                <c:pt idx="1271" formatCode="0.00">
                  <c:v>100</c:v>
                </c:pt>
              </c:numCache>
            </c:numRef>
          </c:val>
          <c:smooth val="0"/>
          <c:extLst>
            <c:ext xmlns:c16="http://schemas.microsoft.com/office/drawing/2014/chart" uri="{C3380CC4-5D6E-409C-BE32-E72D297353CC}">
              <c16:uniqueId val="{00000003-F3CD-48BF-A3B2-3BF06D528968}"/>
            </c:ext>
          </c:extLst>
        </c:ser>
        <c:ser>
          <c:idx val="4"/>
          <c:order val="4"/>
          <c:tx>
            <c:v>BUX (HU)</c:v>
          </c:tx>
          <c:spPr>
            <a:ln w="28575" cap="rnd">
              <a:solidFill>
                <a:schemeClr val="accent6">
                  <a:lumMod val="50000"/>
                </a:schemeClr>
              </a:solidFill>
              <a:round/>
            </a:ln>
            <a:effectLst/>
          </c:spPr>
          <c:marker>
            <c:symbol val="none"/>
          </c:marker>
          <c:cat>
            <c:numRef>
              <c:f>'Regiune 5Y PR + TR'!$P$58:$P$1329</c:f>
              <c:numCache>
                <c:formatCode>dd\-mmm\-yyyy</c:formatCode>
                <c:ptCount val="1272"/>
                <c:pt idx="0">
                  <c:v>45898</c:v>
                </c:pt>
                <c:pt idx="1">
                  <c:v>45897</c:v>
                </c:pt>
                <c:pt idx="2">
                  <c:v>45896</c:v>
                </c:pt>
                <c:pt idx="3">
                  <c:v>45895</c:v>
                </c:pt>
                <c:pt idx="4">
                  <c:v>45894</c:v>
                </c:pt>
                <c:pt idx="5">
                  <c:v>45891</c:v>
                </c:pt>
                <c:pt idx="6">
                  <c:v>45890</c:v>
                </c:pt>
                <c:pt idx="7">
                  <c:v>45889</c:v>
                </c:pt>
                <c:pt idx="8">
                  <c:v>45888</c:v>
                </c:pt>
                <c:pt idx="9">
                  <c:v>45887</c:v>
                </c:pt>
                <c:pt idx="10">
                  <c:v>45884</c:v>
                </c:pt>
                <c:pt idx="11">
                  <c:v>45883</c:v>
                </c:pt>
                <c:pt idx="12">
                  <c:v>45882</c:v>
                </c:pt>
                <c:pt idx="13">
                  <c:v>45881</c:v>
                </c:pt>
                <c:pt idx="14">
                  <c:v>45880</c:v>
                </c:pt>
                <c:pt idx="15">
                  <c:v>45877</c:v>
                </c:pt>
                <c:pt idx="16">
                  <c:v>45876</c:v>
                </c:pt>
                <c:pt idx="17">
                  <c:v>45875</c:v>
                </c:pt>
                <c:pt idx="18">
                  <c:v>45874</c:v>
                </c:pt>
                <c:pt idx="19">
                  <c:v>45873</c:v>
                </c:pt>
                <c:pt idx="20">
                  <c:v>45870</c:v>
                </c:pt>
                <c:pt idx="21">
                  <c:v>45869</c:v>
                </c:pt>
                <c:pt idx="22">
                  <c:v>45868</c:v>
                </c:pt>
                <c:pt idx="23">
                  <c:v>45867</c:v>
                </c:pt>
                <c:pt idx="24">
                  <c:v>45866</c:v>
                </c:pt>
                <c:pt idx="25">
                  <c:v>45863</c:v>
                </c:pt>
                <c:pt idx="26">
                  <c:v>45862</c:v>
                </c:pt>
                <c:pt idx="27">
                  <c:v>45861</c:v>
                </c:pt>
                <c:pt idx="28">
                  <c:v>45860</c:v>
                </c:pt>
                <c:pt idx="29">
                  <c:v>45859</c:v>
                </c:pt>
                <c:pt idx="30">
                  <c:v>45856</c:v>
                </c:pt>
                <c:pt idx="31">
                  <c:v>45855</c:v>
                </c:pt>
                <c:pt idx="32">
                  <c:v>45854</c:v>
                </c:pt>
                <c:pt idx="33">
                  <c:v>45853</c:v>
                </c:pt>
                <c:pt idx="34">
                  <c:v>45852</c:v>
                </c:pt>
                <c:pt idx="35">
                  <c:v>45849</c:v>
                </c:pt>
                <c:pt idx="36">
                  <c:v>45848</c:v>
                </c:pt>
                <c:pt idx="37">
                  <c:v>45847</c:v>
                </c:pt>
                <c:pt idx="38">
                  <c:v>45846</c:v>
                </c:pt>
                <c:pt idx="39">
                  <c:v>45845</c:v>
                </c:pt>
                <c:pt idx="40">
                  <c:v>45842</c:v>
                </c:pt>
                <c:pt idx="41">
                  <c:v>45841</c:v>
                </c:pt>
                <c:pt idx="42">
                  <c:v>45840</c:v>
                </c:pt>
                <c:pt idx="43">
                  <c:v>45839</c:v>
                </c:pt>
                <c:pt idx="44">
                  <c:v>45838</c:v>
                </c:pt>
                <c:pt idx="45">
                  <c:v>45835</c:v>
                </c:pt>
                <c:pt idx="46">
                  <c:v>45834</c:v>
                </c:pt>
                <c:pt idx="47">
                  <c:v>45833</c:v>
                </c:pt>
                <c:pt idx="48">
                  <c:v>45832</c:v>
                </c:pt>
                <c:pt idx="49">
                  <c:v>45831</c:v>
                </c:pt>
                <c:pt idx="50">
                  <c:v>45828</c:v>
                </c:pt>
                <c:pt idx="51">
                  <c:v>45827</c:v>
                </c:pt>
                <c:pt idx="52">
                  <c:v>45826</c:v>
                </c:pt>
                <c:pt idx="53">
                  <c:v>45825</c:v>
                </c:pt>
                <c:pt idx="54">
                  <c:v>45824</c:v>
                </c:pt>
                <c:pt idx="55">
                  <c:v>45821</c:v>
                </c:pt>
                <c:pt idx="56">
                  <c:v>45820</c:v>
                </c:pt>
                <c:pt idx="57">
                  <c:v>45819</c:v>
                </c:pt>
                <c:pt idx="58">
                  <c:v>45818</c:v>
                </c:pt>
                <c:pt idx="59">
                  <c:v>45817</c:v>
                </c:pt>
                <c:pt idx="60">
                  <c:v>45814</c:v>
                </c:pt>
                <c:pt idx="61">
                  <c:v>45813</c:v>
                </c:pt>
                <c:pt idx="62">
                  <c:v>45812</c:v>
                </c:pt>
                <c:pt idx="63">
                  <c:v>45811</c:v>
                </c:pt>
                <c:pt idx="64">
                  <c:v>45810</c:v>
                </c:pt>
                <c:pt idx="65">
                  <c:v>45807</c:v>
                </c:pt>
                <c:pt idx="66">
                  <c:v>45806</c:v>
                </c:pt>
                <c:pt idx="67">
                  <c:v>45805</c:v>
                </c:pt>
                <c:pt idx="68">
                  <c:v>45804</c:v>
                </c:pt>
                <c:pt idx="69">
                  <c:v>45803</c:v>
                </c:pt>
                <c:pt idx="70">
                  <c:v>45800</c:v>
                </c:pt>
                <c:pt idx="71">
                  <c:v>45799</c:v>
                </c:pt>
                <c:pt idx="72">
                  <c:v>45798</c:v>
                </c:pt>
                <c:pt idx="73">
                  <c:v>45797</c:v>
                </c:pt>
                <c:pt idx="74">
                  <c:v>45796</c:v>
                </c:pt>
                <c:pt idx="75">
                  <c:v>45793</c:v>
                </c:pt>
                <c:pt idx="76">
                  <c:v>45792</c:v>
                </c:pt>
                <c:pt idx="77">
                  <c:v>45791</c:v>
                </c:pt>
                <c:pt idx="78">
                  <c:v>45790</c:v>
                </c:pt>
                <c:pt idx="79">
                  <c:v>45789</c:v>
                </c:pt>
                <c:pt idx="80">
                  <c:v>45786</c:v>
                </c:pt>
                <c:pt idx="81">
                  <c:v>45785</c:v>
                </c:pt>
                <c:pt idx="82">
                  <c:v>45784</c:v>
                </c:pt>
                <c:pt idx="83">
                  <c:v>45783</c:v>
                </c:pt>
                <c:pt idx="84">
                  <c:v>45782</c:v>
                </c:pt>
                <c:pt idx="85">
                  <c:v>45779</c:v>
                </c:pt>
                <c:pt idx="86">
                  <c:v>45777</c:v>
                </c:pt>
                <c:pt idx="87">
                  <c:v>45776</c:v>
                </c:pt>
                <c:pt idx="88">
                  <c:v>45775</c:v>
                </c:pt>
                <c:pt idx="89">
                  <c:v>45772</c:v>
                </c:pt>
                <c:pt idx="90">
                  <c:v>45771</c:v>
                </c:pt>
                <c:pt idx="91">
                  <c:v>45770</c:v>
                </c:pt>
                <c:pt idx="92">
                  <c:v>45769</c:v>
                </c:pt>
                <c:pt idx="93">
                  <c:v>45764</c:v>
                </c:pt>
                <c:pt idx="94">
                  <c:v>45763</c:v>
                </c:pt>
                <c:pt idx="95">
                  <c:v>45762</c:v>
                </c:pt>
                <c:pt idx="96">
                  <c:v>45761</c:v>
                </c:pt>
                <c:pt idx="97">
                  <c:v>45758</c:v>
                </c:pt>
                <c:pt idx="98">
                  <c:v>45757</c:v>
                </c:pt>
                <c:pt idx="99">
                  <c:v>45756</c:v>
                </c:pt>
                <c:pt idx="100">
                  <c:v>45755</c:v>
                </c:pt>
                <c:pt idx="101">
                  <c:v>45754</c:v>
                </c:pt>
                <c:pt idx="102">
                  <c:v>45751</c:v>
                </c:pt>
                <c:pt idx="103">
                  <c:v>45750</c:v>
                </c:pt>
                <c:pt idx="104">
                  <c:v>45749</c:v>
                </c:pt>
                <c:pt idx="105">
                  <c:v>45748</c:v>
                </c:pt>
                <c:pt idx="106">
                  <c:v>45747</c:v>
                </c:pt>
                <c:pt idx="107">
                  <c:v>45744</c:v>
                </c:pt>
                <c:pt idx="108">
                  <c:v>45743</c:v>
                </c:pt>
                <c:pt idx="109">
                  <c:v>45742</c:v>
                </c:pt>
                <c:pt idx="110">
                  <c:v>45741</c:v>
                </c:pt>
                <c:pt idx="111">
                  <c:v>45740</c:v>
                </c:pt>
                <c:pt idx="112">
                  <c:v>45737</c:v>
                </c:pt>
                <c:pt idx="113">
                  <c:v>45736</c:v>
                </c:pt>
                <c:pt idx="114">
                  <c:v>45735</c:v>
                </c:pt>
                <c:pt idx="115">
                  <c:v>45734</c:v>
                </c:pt>
                <c:pt idx="116">
                  <c:v>45733</c:v>
                </c:pt>
                <c:pt idx="117">
                  <c:v>45730</c:v>
                </c:pt>
                <c:pt idx="118">
                  <c:v>45729</c:v>
                </c:pt>
                <c:pt idx="119">
                  <c:v>45728</c:v>
                </c:pt>
                <c:pt idx="120">
                  <c:v>45727</c:v>
                </c:pt>
                <c:pt idx="121">
                  <c:v>45726</c:v>
                </c:pt>
                <c:pt idx="122">
                  <c:v>45723</c:v>
                </c:pt>
                <c:pt idx="123">
                  <c:v>45722</c:v>
                </c:pt>
                <c:pt idx="124">
                  <c:v>45721</c:v>
                </c:pt>
                <c:pt idx="125">
                  <c:v>45720</c:v>
                </c:pt>
                <c:pt idx="126">
                  <c:v>45719</c:v>
                </c:pt>
                <c:pt idx="127">
                  <c:v>45716</c:v>
                </c:pt>
                <c:pt idx="128">
                  <c:v>45715</c:v>
                </c:pt>
                <c:pt idx="129">
                  <c:v>45714</c:v>
                </c:pt>
                <c:pt idx="130">
                  <c:v>45713</c:v>
                </c:pt>
                <c:pt idx="131">
                  <c:v>45712</c:v>
                </c:pt>
                <c:pt idx="132">
                  <c:v>45709</c:v>
                </c:pt>
                <c:pt idx="133">
                  <c:v>45708</c:v>
                </c:pt>
                <c:pt idx="134">
                  <c:v>45707</c:v>
                </c:pt>
                <c:pt idx="135">
                  <c:v>45706</c:v>
                </c:pt>
                <c:pt idx="136">
                  <c:v>45705</c:v>
                </c:pt>
                <c:pt idx="137">
                  <c:v>45702</c:v>
                </c:pt>
                <c:pt idx="138">
                  <c:v>45701</c:v>
                </c:pt>
                <c:pt idx="139">
                  <c:v>45700</c:v>
                </c:pt>
                <c:pt idx="140">
                  <c:v>45699</c:v>
                </c:pt>
                <c:pt idx="141">
                  <c:v>45698</c:v>
                </c:pt>
                <c:pt idx="142">
                  <c:v>45695</c:v>
                </c:pt>
                <c:pt idx="143">
                  <c:v>45694</c:v>
                </c:pt>
                <c:pt idx="144">
                  <c:v>45693</c:v>
                </c:pt>
                <c:pt idx="145">
                  <c:v>45692</c:v>
                </c:pt>
                <c:pt idx="146">
                  <c:v>45691</c:v>
                </c:pt>
                <c:pt idx="147">
                  <c:v>45688</c:v>
                </c:pt>
                <c:pt idx="148">
                  <c:v>45687</c:v>
                </c:pt>
                <c:pt idx="149">
                  <c:v>45686</c:v>
                </c:pt>
                <c:pt idx="150">
                  <c:v>45685</c:v>
                </c:pt>
                <c:pt idx="151">
                  <c:v>45684</c:v>
                </c:pt>
                <c:pt idx="152">
                  <c:v>45681</c:v>
                </c:pt>
                <c:pt idx="153">
                  <c:v>45680</c:v>
                </c:pt>
                <c:pt idx="154">
                  <c:v>45679</c:v>
                </c:pt>
                <c:pt idx="155">
                  <c:v>45678</c:v>
                </c:pt>
                <c:pt idx="156">
                  <c:v>45677</c:v>
                </c:pt>
                <c:pt idx="157">
                  <c:v>45674</c:v>
                </c:pt>
                <c:pt idx="158">
                  <c:v>45673</c:v>
                </c:pt>
                <c:pt idx="159">
                  <c:v>45672</c:v>
                </c:pt>
                <c:pt idx="160">
                  <c:v>45671</c:v>
                </c:pt>
                <c:pt idx="161">
                  <c:v>45670</c:v>
                </c:pt>
                <c:pt idx="162">
                  <c:v>45667</c:v>
                </c:pt>
                <c:pt idx="163">
                  <c:v>45666</c:v>
                </c:pt>
                <c:pt idx="164">
                  <c:v>45665</c:v>
                </c:pt>
                <c:pt idx="165">
                  <c:v>45664</c:v>
                </c:pt>
                <c:pt idx="166">
                  <c:v>45663</c:v>
                </c:pt>
                <c:pt idx="167">
                  <c:v>45660</c:v>
                </c:pt>
                <c:pt idx="168">
                  <c:v>45659</c:v>
                </c:pt>
                <c:pt idx="169">
                  <c:v>45656</c:v>
                </c:pt>
                <c:pt idx="170">
                  <c:v>45653</c:v>
                </c:pt>
                <c:pt idx="171">
                  <c:v>45649</c:v>
                </c:pt>
                <c:pt idx="172">
                  <c:v>45646</c:v>
                </c:pt>
                <c:pt idx="173">
                  <c:v>45645</c:v>
                </c:pt>
                <c:pt idx="174">
                  <c:v>45644</c:v>
                </c:pt>
                <c:pt idx="175">
                  <c:v>45643</c:v>
                </c:pt>
                <c:pt idx="176">
                  <c:v>45642</c:v>
                </c:pt>
                <c:pt idx="177">
                  <c:v>45639</c:v>
                </c:pt>
                <c:pt idx="178">
                  <c:v>45638</c:v>
                </c:pt>
                <c:pt idx="179">
                  <c:v>45637</c:v>
                </c:pt>
                <c:pt idx="180">
                  <c:v>45636</c:v>
                </c:pt>
                <c:pt idx="181">
                  <c:v>45635</c:v>
                </c:pt>
                <c:pt idx="182">
                  <c:v>45632</c:v>
                </c:pt>
                <c:pt idx="183">
                  <c:v>45631</c:v>
                </c:pt>
                <c:pt idx="184">
                  <c:v>45630</c:v>
                </c:pt>
                <c:pt idx="185">
                  <c:v>45629</c:v>
                </c:pt>
                <c:pt idx="186">
                  <c:v>45628</c:v>
                </c:pt>
                <c:pt idx="187">
                  <c:v>45625</c:v>
                </c:pt>
                <c:pt idx="188">
                  <c:v>45624</c:v>
                </c:pt>
                <c:pt idx="189">
                  <c:v>45623</c:v>
                </c:pt>
                <c:pt idx="190">
                  <c:v>45622</c:v>
                </c:pt>
                <c:pt idx="191">
                  <c:v>45621</c:v>
                </c:pt>
                <c:pt idx="192">
                  <c:v>45618</c:v>
                </c:pt>
                <c:pt idx="193">
                  <c:v>45617</c:v>
                </c:pt>
                <c:pt idx="194">
                  <c:v>45616</c:v>
                </c:pt>
                <c:pt idx="195">
                  <c:v>45615</c:v>
                </c:pt>
                <c:pt idx="196">
                  <c:v>45614</c:v>
                </c:pt>
                <c:pt idx="197">
                  <c:v>45611</c:v>
                </c:pt>
                <c:pt idx="198">
                  <c:v>45610</c:v>
                </c:pt>
                <c:pt idx="199">
                  <c:v>45609</c:v>
                </c:pt>
                <c:pt idx="200">
                  <c:v>45608</c:v>
                </c:pt>
                <c:pt idx="201">
                  <c:v>45607</c:v>
                </c:pt>
                <c:pt idx="202">
                  <c:v>45604</c:v>
                </c:pt>
                <c:pt idx="203">
                  <c:v>45603</c:v>
                </c:pt>
                <c:pt idx="204">
                  <c:v>45602</c:v>
                </c:pt>
                <c:pt idx="205">
                  <c:v>45601</c:v>
                </c:pt>
                <c:pt idx="206">
                  <c:v>45600</c:v>
                </c:pt>
                <c:pt idx="207">
                  <c:v>45597</c:v>
                </c:pt>
                <c:pt idx="208">
                  <c:v>45596</c:v>
                </c:pt>
                <c:pt idx="209">
                  <c:v>45595</c:v>
                </c:pt>
                <c:pt idx="210">
                  <c:v>45594</c:v>
                </c:pt>
                <c:pt idx="211">
                  <c:v>45593</c:v>
                </c:pt>
                <c:pt idx="212">
                  <c:v>45590</c:v>
                </c:pt>
                <c:pt idx="213">
                  <c:v>45589</c:v>
                </c:pt>
                <c:pt idx="214">
                  <c:v>45588</c:v>
                </c:pt>
                <c:pt idx="215">
                  <c:v>45587</c:v>
                </c:pt>
                <c:pt idx="216">
                  <c:v>45586</c:v>
                </c:pt>
                <c:pt idx="217">
                  <c:v>45583</c:v>
                </c:pt>
                <c:pt idx="218">
                  <c:v>45582</c:v>
                </c:pt>
                <c:pt idx="219">
                  <c:v>45581</c:v>
                </c:pt>
                <c:pt idx="220">
                  <c:v>45580</c:v>
                </c:pt>
                <c:pt idx="221">
                  <c:v>45579</c:v>
                </c:pt>
                <c:pt idx="222">
                  <c:v>45576</c:v>
                </c:pt>
                <c:pt idx="223">
                  <c:v>45575</c:v>
                </c:pt>
                <c:pt idx="224">
                  <c:v>45574</c:v>
                </c:pt>
                <c:pt idx="225">
                  <c:v>45573</c:v>
                </c:pt>
                <c:pt idx="226">
                  <c:v>45572</c:v>
                </c:pt>
                <c:pt idx="227">
                  <c:v>45569</c:v>
                </c:pt>
                <c:pt idx="228">
                  <c:v>45568</c:v>
                </c:pt>
                <c:pt idx="229">
                  <c:v>45567</c:v>
                </c:pt>
                <c:pt idx="230">
                  <c:v>45566</c:v>
                </c:pt>
                <c:pt idx="231">
                  <c:v>45565</c:v>
                </c:pt>
                <c:pt idx="232">
                  <c:v>45562</c:v>
                </c:pt>
                <c:pt idx="233">
                  <c:v>45561</c:v>
                </c:pt>
                <c:pt idx="234">
                  <c:v>45560</c:v>
                </c:pt>
                <c:pt idx="235">
                  <c:v>45559</c:v>
                </c:pt>
                <c:pt idx="236">
                  <c:v>45558</c:v>
                </c:pt>
                <c:pt idx="237">
                  <c:v>45555</c:v>
                </c:pt>
                <c:pt idx="238">
                  <c:v>45554</c:v>
                </c:pt>
                <c:pt idx="239">
                  <c:v>45553</c:v>
                </c:pt>
                <c:pt idx="240">
                  <c:v>45552</c:v>
                </c:pt>
                <c:pt idx="241">
                  <c:v>45551</c:v>
                </c:pt>
                <c:pt idx="242">
                  <c:v>45548</c:v>
                </c:pt>
                <c:pt idx="243">
                  <c:v>45547</c:v>
                </c:pt>
                <c:pt idx="244">
                  <c:v>45546</c:v>
                </c:pt>
                <c:pt idx="245">
                  <c:v>45545</c:v>
                </c:pt>
                <c:pt idx="246">
                  <c:v>45544</c:v>
                </c:pt>
                <c:pt idx="247">
                  <c:v>45541</c:v>
                </c:pt>
                <c:pt idx="248">
                  <c:v>45540</c:v>
                </c:pt>
                <c:pt idx="249">
                  <c:v>45539</c:v>
                </c:pt>
                <c:pt idx="250">
                  <c:v>45538</c:v>
                </c:pt>
                <c:pt idx="251">
                  <c:v>45537</c:v>
                </c:pt>
                <c:pt idx="252">
                  <c:v>45534</c:v>
                </c:pt>
                <c:pt idx="253">
                  <c:v>45533</c:v>
                </c:pt>
                <c:pt idx="254">
                  <c:v>45532</c:v>
                </c:pt>
                <c:pt idx="255">
                  <c:v>45531</c:v>
                </c:pt>
                <c:pt idx="256">
                  <c:v>45530</c:v>
                </c:pt>
                <c:pt idx="257">
                  <c:v>45527</c:v>
                </c:pt>
                <c:pt idx="258">
                  <c:v>45526</c:v>
                </c:pt>
                <c:pt idx="259">
                  <c:v>45525</c:v>
                </c:pt>
                <c:pt idx="260">
                  <c:v>45524</c:v>
                </c:pt>
                <c:pt idx="261">
                  <c:v>45523</c:v>
                </c:pt>
                <c:pt idx="262">
                  <c:v>45520</c:v>
                </c:pt>
                <c:pt idx="263">
                  <c:v>45519</c:v>
                </c:pt>
                <c:pt idx="264">
                  <c:v>45518</c:v>
                </c:pt>
                <c:pt idx="265">
                  <c:v>45517</c:v>
                </c:pt>
                <c:pt idx="266">
                  <c:v>45516</c:v>
                </c:pt>
                <c:pt idx="267">
                  <c:v>45513</c:v>
                </c:pt>
                <c:pt idx="268">
                  <c:v>45512</c:v>
                </c:pt>
                <c:pt idx="269">
                  <c:v>45511</c:v>
                </c:pt>
                <c:pt idx="270">
                  <c:v>45510</c:v>
                </c:pt>
                <c:pt idx="271">
                  <c:v>45509</c:v>
                </c:pt>
                <c:pt idx="272">
                  <c:v>45506</c:v>
                </c:pt>
                <c:pt idx="273">
                  <c:v>45505</c:v>
                </c:pt>
                <c:pt idx="274">
                  <c:v>45504</c:v>
                </c:pt>
                <c:pt idx="275">
                  <c:v>45503</c:v>
                </c:pt>
                <c:pt idx="276">
                  <c:v>45502</c:v>
                </c:pt>
                <c:pt idx="277">
                  <c:v>45499</c:v>
                </c:pt>
                <c:pt idx="278">
                  <c:v>45498</c:v>
                </c:pt>
                <c:pt idx="279">
                  <c:v>45497</c:v>
                </c:pt>
                <c:pt idx="280">
                  <c:v>45496</c:v>
                </c:pt>
                <c:pt idx="281">
                  <c:v>45495</c:v>
                </c:pt>
                <c:pt idx="282">
                  <c:v>45492</c:v>
                </c:pt>
                <c:pt idx="283">
                  <c:v>45491</c:v>
                </c:pt>
                <c:pt idx="284">
                  <c:v>45490</c:v>
                </c:pt>
                <c:pt idx="285">
                  <c:v>45489</c:v>
                </c:pt>
                <c:pt idx="286">
                  <c:v>45488</c:v>
                </c:pt>
                <c:pt idx="287">
                  <c:v>45485</c:v>
                </c:pt>
                <c:pt idx="288">
                  <c:v>45484</c:v>
                </c:pt>
                <c:pt idx="289">
                  <c:v>45483</c:v>
                </c:pt>
                <c:pt idx="290">
                  <c:v>45482</c:v>
                </c:pt>
                <c:pt idx="291">
                  <c:v>45481</c:v>
                </c:pt>
                <c:pt idx="292">
                  <c:v>45478</c:v>
                </c:pt>
                <c:pt idx="293">
                  <c:v>45477</c:v>
                </c:pt>
                <c:pt idx="294">
                  <c:v>45476</c:v>
                </c:pt>
                <c:pt idx="295">
                  <c:v>45475</c:v>
                </c:pt>
                <c:pt idx="296">
                  <c:v>45474</c:v>
                </c:pt>
                <c:pt idx="297">
                  <c:v>45471</c:v>
                </c:pt>
                <c:pt idx="298">
                  <c:v>45470</c:v>
                </c:pt>
                <c:pt idx="299">
                  <c:v>45469</c:v>
                </c:pt>
                <c:pt idx="300">
                  <c:v>45468</c:v>
                </c:pt>
                <c:pt idx="301">
                  <c:v>45467</c:v>
                </c:pt>
                <c:pt idx="302">
                  <c:v>45464</c:v>
                </c:pt>
                <c:pt idx="303">
                  <c:v>45463</c:v>
                </c:pt>
                <c:pt idx="304">
                  <c:v>45462</c:v>
                </c:pt>
                <c:pt idx="305">
                  <c:v>45461</c:v>
                </c:pt>
                <c:pt idx="306">
                  <c:v>45460</c:v>
                </c:pt>
                <c:pt idx="307">
                  <c:v>45457</c:v>
                </c:pt>
                <c:pt idx="308">
                  <c:v>45456</c:v>
                </c:pt>
                <c:pt idx="309">
                  <c:v>45455</c:v>
                </c:pt>
                <c:pt idx="310">
                  <c:v>45454</c:v>
                </c:pt>
                <c:pt idx="311">
                  <c:v>45453</c:v>
                </c:pt>
                <c:pt idx="312">
                  <c:v>45450</c:v>
                </c:pt>
                <c:pt idx="313">
                  <c:v>45449</c:v>
                </c:pt>
                <c:pt idx="314">
                  <c:v>45448</c:v>
                </c:pt>
                <c:pt idx="315">
                  <c:v>45447</c:v>
                </c:pt>
                <c:pt idx="316">
                  <c:v>45446</c:v>
                </c:pt>
                <c:pt idx="317">
                  <c:v>45443</c:v>
                </c:pt>
                <c:pt idx="318">
                  <c:v>45442</c:v>
                </c:pt>
                <c:pt idx="319">
                  <c:v>45441</c:v>
                </c:pt>
                <c:pt idx="320">
                  <c:v>45440</c:v>
                </c:pt>
                <c:pt idx="321">
                  <c:v>45439</c:v>
                </c:pt>
                <c:pt idx="322">
                  <c:v>45436</c:v>
                </c:pt>
                <c:pt idx="323">
                  <c:v>45435</c:v>
                </c:pt>
                <c:pt idx="324">
                  <c:v>45434</c:v>
                </c:pt>
                <c:pt idx="325">
                  <c:v>45433</c:v>
                </c:pt>
                <c:pt idx="326">
                  <c:v>45432</c:v>
                </c:pt>
                <c:pt idx="327">
                  <c:v>45429</c:v>
                </c:pt>
                <c:pt idx="328">
                  <c:v>45428</c:v>
                </c:pt>
                <c:pt idx="329">
                  <c:v>45427</c:v>
                </c:pt>
                <c:pt idx="330">
                  <c:v>45426</c:v>
                </c:pt>
                <c:pt idx="331">
                  <c:v>45425</c:v>
                </c:pt>
                <c:pt idx="332">
                  <c:v>45422</c:v>
                </c:pt>
                <c:pt idx="333">
                  <c:v>45421</c:v>
                </c:pt>
                <c:pt idx="334">
                  <c:v>45420</c:v>
                </c:pt>
                <c:pt idx="335">
                  <c:v>45419</c:v>
                </c:pt>
                <c:pt idx="336">
                  <c:v>45418</c:v>
                </c:pt>
                <c:pt idx="337">
                  <c:v>45415</c:v>
                </c:pt>
                <c:pt idx="338">
                  <c:v>45414</c:v>
                </c:pt>
                <c:pt idx="339">
                  <c:v>45412</c:v>
                </c:pt>
                <c:pt idx="340">
                  <c:v>45411</c:v>
                </c:pt>
                <c:pt idx="341">
                  <c:v>45408</c:v>
                </c:pt>
                <c:pt idx="342">
                  <c:v>45407</c:v>
                </c:pt>
                <c:pt idx="343">
                  <c:v>45406</c:v>
                </c:pt>
                <c:pt idx="344">
                  <c:v>45405</c:v>
                </c:pt>
                <c:pt idx="345">
                  <c:v>45404</c:v>
                </c:pt>
                <c:pt idx="346">
                  <c:v>45401</c:v>
                </c:pt>
                <c:pt idx="347">
                  <c:v>45400</c:v>
                </c:pt>
                <c:pt idx="348">
                  <c:v>45399</c:v>
                </c:pt>
                <c:pt idx="349">
                  <c:v>45398</c:v>
                </c:pt>
                <c:pt idx="350">
                  <c:v>45397</c:v>
                </c:pt>
                <c:pt idx="351">
                  <c:v>45394</c:v>
                </c:pt>
                <c:pt idx="352">
                  <c:v>45393</c:v>
                </c:pt>
                <c:pt idx="353">
                  <c:v>45392</c:v>
                </c:pt>
                <c:pt idx="354">
                  <c:v>45391</c:v>
                </c:pt>
                <c:pt idx="355">
                  <c:v>45390</c:v>
                </c:pt>
                <c:pt idx="356">
                  <c:v>45387</c:v>
                </c:pt>
                <c:pt idx="357">
                  <c:v>45386</c:v>
                </c:pt>
                <c:pt idx="358">
                  <c:v>45385</c:v>
                </c:pt>
                <c:pt idx="359">
                  <c:v>45384</c:v>
                </c:pt>
                <c:pt idx="360">
                  <c:v>45380</c:v>
                </c:pt>
                <c:pt idx="361">
                  <c:v>45379</c:v>
                </c:pt>
                <c:pt idx="362">
                  <c:v>45378</c:v>
                </c:pt>
                <c:pt idx="363">
                  <c:v>45377</c:v>
                </c:pt>
                <c:pt idx="364">
                  <c:v>45376</c:v>
                </c:pt>
                <c:pt idx="365">
                  <c:v>45373</c:v>
                </c:pt>
                <c:pt idx="366">
                  <c:v>45372</c:v>
                </c:pt>
                <c:pt idx="367">
                  <c:v>45371</c:v>
                </c:pt>
                <c:pt idx="368">
                  <c:v>45370</c:v>
                </c:pt>
                <c:pt idx="369">
                  <c:v>45369</c:v>
                </c:pt>
                <c:pt idx="370">
                  <c:v>45366</c:v>
                </c:pt>
                <c:pt idx="371">
                  <c:v>45365</c:v>
                </c:pt>
                <c:pt idx="372">
                  <c:v>45364</c:v>
                </c:pt>
                <c:pt idx="373">
                  <c:v>45363</c:v>
                </c:pt>
                <c:pt idx="374">
                  <c:v>45362</c:v>
                </c:pt>
                <c:pt idx="375">
                  <c:v>45359</c:v>
                </c:pt>
                <c:pt idx="376">
                  <c:v>45358</c:v>
                </c:pt>
                <c:pt idx="377">
                  <c:v>45357</c:v>
                </c:pt>
                <c:pt idx="378">
                  <c:v>45356</c:v>
                </c:pt>
                <c:pt idx="379">
                  <c:v>45355</c:v>
                </c:pt>
                <c:pt idx="380">
                  <c:v>45352</c:v>
                </c:pt>
                <c:pt idx="381">
                  <c:v>45351</c:v>
                </c:pt>
                <c:pt idx="382">
                  <c:v>45350</c:v>
                </c:pt>
                <c:pt idx="383">
                  <c:v>45349</c:v>
                </c:pt>
                <c:pt idx="384">
                  <c:v>45348</c:v>
                </c:pt>
                <c:pt idx="385">
                  <c:v>45345</c:v>
                </c:pt>
                <c:pt idx="386">
                  <c:v>45344</c:v>
                </c:pt>
                <c:pt idx="387">
                  <c:v>45343</c:v>
                </c:pt>
                <c:pt idx="388">
                  <c:v>45342</c:v>
                </c:pt>
                <c:pt idx="389">
                  <c:v>45341</c:v>
                </c:pt>
                <c:pt idx="390">
                  <c:v>45338</c:v>
                </c:pt>
                <c:pt idx="391">
                  <c:v>45337</c:v>
                </c:pt>
                <c:pt idx="392">
                  <c:v>45336</c:v>
                </c:pt>
                <c:pt idx="393">
                  <c:v>45335</c:v>
                </c:pt>
                <c:pt idx="394">
                  <c:v>45334</c:v>
                </c:pt>
                <c:pt idx="395">
                  <c:v>45331</c:v>
                </c:pt>
                <c:pt idx="396">
                  <c:v>45330</c:v>
                </c:pt>
                <c:pt idx="397">
                  <c:v>45329</c:v>
                </c:pt>
                <c:pt idx="398">
                  <c:v>45328</c:v>
                </c:pt>
                <c:pt idx="399">
                  <c:v>45327</c:v>
                </c:pt>
                <c:pt idx="400">
                  <c:v>45324</c:v>
                </c:pt>
                <c:pt idx="401">
                  <c:v>45323</c:v>
                </c:pt>
                <c:pt idx="402">
                  <c:v>45322</c:v>
                </c:pt>
                <c:pt idx="403">
                  <c:v>45321</c:v>
                </c:pt>
                <c:pt idx="404">
                  <c:v>45320</c:v>
                </c:pt>
                <c:pt idx="405">
                  <c:v>45317</c:v>
                </c:pt>
                <c:pt idx="406">
                  <c:v>45316</c:v>
                </c:pt>
                <c:pt idx="407">
                  <c:v>45315</c:v>
                </c:pt>
                <c:pt idx="408">
                  <c:v>45314</c:v>
                </c:pt>
                <c:pt idx="409">
                  <c:v>45313</c:v>
                </c:pt>
                <c:pt idx="410">
                  <c:v>45310</c:v>
                </c:pt>
                <c:pt idx="411">
                  <c:v>45309</c:v>
                </c:pt>
                <c:pt idx="412">
                  <c:v>45308</c:v>
                </c:pt>
                <c:pt idx="413">
                  <c:v>45307</c:v>
                </c:pt>
                <c:pt idx="414">
                  <c:v>45306</c:v>
                </c:pt>
                <c:pt idx="415">
                  <c:v>45303</c:v>
                </c:pt>
                <c:pt idx="416">
                  <c:v>45302</c:v>
                </c:pt>
                <c:pt idx="417">
                  <c:v>45301</c:v>
                </c:pt>
                <c:pt idx="418">
                  <c:v>45300</c:v>
                </c:pt>
                <c:pt idx="419">
                  <c:v>45299</c:v>
                </c:pt>
                <c:pt idx="420">
                  <c:v>45296</c:v>
                </c:pt>
                <c:pt idx="421">
                  <c:v>45295</c:v>
                </c:pt>
                <c:pt idx="422">
                  <c:v>45294</c:v>
                </c:pt>
                <c:pt idx="423">
                  <c:v>45293</c:v>
                </c:pt>
                <c:pt idx="424">
                  <c:v>45289</c:v>
                </c:pt>
                <c:pt idx="425">
                  <c:v>45288</c:v>
                </c:pt>
                <c:pt idx="426">
                  <c:v>45287</c:v>
                </c:pt>
                <c:pt idx="427">
                  <c:v>45282</c:v>
                </c:pt>
                <c:pt idx="428">
                  <c:v>45281</c:v>
                </c:pt>
                <c:pt idx="429">
                  <c:v>45280</c:v>
                </c:pt>
                <c:pt idx="430">
                  <c:v>45279</c:v>
                </c:pt>
                <c:pt idx="431">
                  <c:v>45278</c:v>
                </c:pt>
                <c:pt idx="432">
                  <c:v>45275</c:v>
                </c:pt>
                <c:pt idx="433">
                  <c:v>45274</c:v>
                </c:pt>
                <c:pt idx="434">
                  <c:v>45273</c:v>
                </c:pt>
                <c:pt idx="435">
                  <c:v>45272</c:v>
                </c:pt>
                <c:pt idx="436">
                  <c:v>45271</c:v>
                </c:pt>
                <c:pt idx="437">
                  <c:v>45268</c:v>
                </c:pt>
                <c:pt idx="438">
                  <c:v>45267</c:v>
                </c:pt>
                <c:pt idx="439">
                  <c:v>45266</c:v>
                </c:pt>
                <c:pt idx="440">
                  <c:v>45265</c:v>
                </c:pt>
                <c:pt idx="441">
                  <c:v>45264</c:v>
                </c:pt>
                <c:pt idx="442">
                  <c:v>45261</c:v>
                </c:pt>
                <c:pt idx="443">
                  <c:v>45260</c:v>
                </c:pt>
                <c:pt idx="444">
                  <c:v>45259</c:v>
                </c:pt>
                <c:pt idx="445">
                  <c:v>45258</c:v>
                </c:pt>
                <c:pt idx="446">
                  <c:v>45257</c:v>
                </c:pt>
                <c:pt idx="447">
                  <c:v>45254</c:v>
                </c:pt>
                <c:pt idx="448">
                  <c:v>45253</c:v>
                </c:pt>
                <c:pt idx="449">
                  <c:v>45252</c:v>
                </c:pt>
                <c:pt idx="450">
                  <c:v>45251</c:v>
                </c:pt>
                <c:pt idx="451">
                  <c:v>45250</c:v>
                </c:pt>
                <c:pt idx="452">
                  <c:v>45247</c:v>
                </c:pt>
                <c:pt idx="453">
                  <c:v>45246</c:v>
                </c:pt>
                <c:pt idx="454">
                  <c:v>45245</c:v>
                </c:pt>
                <c:pt idx="455">
                  <c:v>45244</c:v>
                </c:pt>
                <c:pt idx="456">
                  <c:v>45243</c:v>
                </c:pt>
                <c:pt idx="457">
                  <c:v>45240</c:v>
                </c:pt>
                <c:pt idx="458">
                  <c:v>45239</c:v>
                </c:pt>
                <c:pt idx="459">
                  <c:v>45238</c:v>
                </c:pt>
                <c:pt idx="460">
                  <c:v>45237</c:v>
                </c:pt>
                <c:pt idx="461">
                  <c:v>45236</c:v>
                </c:pt>
                <c:pt idx="462">
                  <c:v>45233</c:v>
                </c:pt>
                <c:pt idx="463">
                  <c:v>45232</c:v>
                </c:pt>
                <c:pt idx="464">
                  <c:v>45231</c:v>
                </c:pt>
                <c:pt idx="465">
                  <c:v>45230</c:v>
                </c:pt>
                <c:pt idx="466">
                  <c:v>45229</c:v>
                </c:pt>
                <c:pt idx="467">
                  <c:v>45226</c:v>
                </c:pt>
                <c:pt idx="468">
                  <c:v>45224</c:v>
                </c:pt>
                <c:pt idx="469">
                  <c:v>45223</c:v>
                </c:pt>
                <c:pt idx="470">
                  <c:v>45222</c:v>
                </c:pt>
                <c:pt idx="471">
                  <c:v>45219</c:v>
                </c:pt>
                <c:pt idx="472">
                  <c:v>45218</c:v>
                </c:pt>
                <c:pt idx="473">
                  <c:v>45217</c:v>
                </c:pt>
                <c:pt idx="474">
                  <c:v>45216</c:v>
                </c:pt>
                <c:pt idx="475">
                  <c:v>45215</c:v>
                </c:pt>
                <c:pt idx="476">
                  <c:v>45212</c:v>
                </c:pt>
                <c:pt idx="477">
                  <c:v>45211</c:v>
                </c:pt>
                <c:pt idx="478">
                  <c:v>45210</c:v>
                </c:pt>
                <c:pt idx="479">
                  <c:v>45209</c:v>
                </c:pt>
                <c:pt idx="480">
                  <c:v>45208</c:v>
                </c:pt>
                <c:pt idx="481">
                  <c:v>45205</c:v>
                </c:pt>
                <c:pt idx="482">
                  <c:v>45204</c:v>
                </c:pt>
                <c:pt idx="483">
                  <c:v>45203</c:v>
                </c:pt>
                <c:pt idx="484">
                  <c:v>45202</c:v>
                </c:pt>
                <c:pt idx="485">
                  <c:v>45201</c:v>
                </c:pt>
                <c:pt idx="486">
                  <c:v>45198</c:v>
                </c:pt>
                <c:pt idx="487">
                  <c:v>45197</c:v>
                </c:pt>
                <c:pt idx="488">
                  <c:v>45196</c:v>
                </c:pt>
                <c:pt idx="489">
                  <c:v>45195</c:v>
                </c:pt>
                <c:pt idx="490">
                  <c:v>45194</c:v>
                </c:pt>
                <c:pt idx="491">
                  <c:v>45191</c:v>
                </c:pt>
                <c:pt idx="492">
                  <c:v>45190</c:v>
                </c:pt>
                <c:pt idx="493">
                  <c:v>45189</c:v>
                </c:pt>
                <c:pt idx="494">
                  <c:v>45188</c:v>
                </c:pt>
                <c:pt idx="495">
                  <c:v>45187</c:v>
                </c:pt>
                <c:pt idx="496">
                  <c:v>45184</c:v>
                </c:pt>
                <c:pt idx="497">
                  <c:v>45183</c:v>
                </c:pt>
                <c:pt idx="498">
                  <c:v>45182</c:v>
                </c:pt>
                <c:pt idx="499">
                  <c:v>45181</c:v>
                </c:pt>
                <c:pt idx="500">
                  <c:v>45180</c:v>
                </c:pt>
                <c:pt idx="501">
                  <c:v>45177</c:v>
                </c:pt>
                <c:pt idx="502">
                  <c:v>45176</c:v>
                </c:pt>
                <c:pt idx="503">
                  <c:v>45175</c:v>
                </c:pt>
                <c:pt idx="504">
                  <c:v>45174</c:v>
                </c:pt>
                <c:pt idx="505">
                  <c:v>45173</c:v>
                </c:pt>
                <c:pt idx="506">
                  <c:v>45170</c:v>
                </c:pt>
                <c:pt idx="507">
                  <c:v>45169</c:v>
                </c:pt>
                <c:pt idx="508">
                  <c:v>45168</c:v>
                </c:pt>
                <c:pt idx="509">
                  <c:v>45167</c:v>
                </c:pt>
                <c:pt idx="510">
                  <c:v>45166</c:v>
                </c:pt>
                <c:pt idx="511">
                  <c:v>45163</c:v>
                </c:pt>
                <c:pt idx="512">
                  <c:v>45162</c:v>
                </c:pt>
                <c:pt idx="513">
                  <c:v>45161</c:v>
                </c:pt>
                <c:pt idx="514">
                  <c:v>45160</c:v>
                </c:pt>
                <c:pt idx="515">
                  <c:v>45159</c:v>
                </c:pt>
                <c:pt idx="516">
                  <c:v>45156</c:v>
                </c:pt>
                <c:pt idx="517">
                  <c:v>45155</c:v>
                </c:pt>
                <c:pt idx="518">
                  <c:v>45154</c:v>
                </c:pt>
                <c:pt idx="519">
                  <c:v>45153</c:v>
                </c:pt>
                <c:pt idx="520">
                  <c:v>45152</c:v>
                </c:pt>
                <c:pt idx="521">
                  <c:v>45149</c:v>
                </c:pt>
                <c:pt idx="522">
                  <c:v>45148</c:v>
                </c:pt>
                <c:pt idx="523">
                  <c:v>45147</c:v>
                </c:pt>
                <c:pt idx="524">
                  <c:v>45146</c:v>
                </c:pt>
                <c:pt idx="525">
                  <c:v>45145</c:v>
                </c:pt>
                <c:pt idx="526">
                  <c:v>45142</c:v>
                </c:pt>
                <c:pt idx="527">
                  <c:v>45141</c:v>
                </c:pt>
                <c:pt idx="528">
                  <c:v>45140</c:v>
                </c:pt>
                <c:pt idx="529">
                  <c:v>45139</c:v>
                </c:pt>
                <c:pt idx="530">
                  <c:v>45138</c:v>
                </c:pt>
                <c:pt idx="531">
                  <c:v>45135</c:v>
                </c:pt>
                <c:pt idx="532">
                  <c:v>45134</c:v>
                </c:pt>
                <c:pt idx="533">
                  <c:v>45133</c:v>
                </c:pt>
                <c:pt idx="534">
                  <c:v>45132</c:v>
                </c:pt>
                <c:pt idx="535">
                  <c:v>45131</c:v>
                </c:pt>
                <c:pt idx="536">
                  <c:v>45128</c:v>
                </c:pt>
                <c:pt idx="537">
                  <c:v>45127</c:v>
                </c:pt>
                <c:pt idx="538">
                  <c:v>45126</c:v>
                </c:pt>
                <c:pt idx="539">
                  <c:v>45125</c:v>
                </c:pt>
                <c:pt idx="540">
                  <c:v>45124</c:v>
                </c:pt>
                <c:pt idx="541">
                  <c:v>45121</c:v>
                </c:pt>
                <c:pt idx="542">
                  <c:v>45120</c:v>
                </c:pt>
                <c:pt idx="543">
                  <c:v>45119</c:v>
                </c:pt>
                <c:pt idx="544">
                  <c:v>45118</c:v>
                </c:pt>
                <c:pt idx="545">
                  <c:v>45117</c:v>
                </c:pt>
                <c:pt idx="546">
                  <c:v>45114</c:v>
                </c:pt>
                <c:pt idx="547">
                  <c:v>45113</c:v>
                </c:pt>
                <c:pt idx="548">
                  <c:v>45112</c:v>
                </c:pt>
                <c:pt idx="549">
                  <c:v>45111</c:v>
                </c:pt>
                <c:pt idx="550">
                  <c:v>45110</c:v>
                </c:pt>
                <c:pt idx="551">
                  <c:v>45107</c:v>
                </c:pt>
                <c:pt idx="552">
                  <c:v>45106</c:v>
                </c:pt>
                <c:pt idx="553">
                  <c:v>45105</c:v>
                </c:pt>
                <c:pt idx="554">
                  <c:v>45104</c:v>
                </c:pt>
                <c:pt idx="555">
                  <c:v>45103</c:v>
                </c:pt>
                <c:pt idx="556">
                  <c:v>45100</c:v>
                </c:pt>
                <c:pt idx="557">
                  <c:v>45099</c:v>
                </c:pt>
                <c:pt idx="558">
                  <c:v>45098</c:v>
                </c:pt>
                <c:pt idx="559">
                  <c:v>45097</c:v>
                </c:pt>
                <c:pt idx="560">
                  <c:v>45096</c:v>
                </c:pt>
                <c:pt idx="561">
                  <c:v>45093</c:v>
                </c:pt>
                <c:pt idx="562">
                  <c:v>45092</c:v>
                </c:pt>
                <c:pt idx="563">
                  <c:v>45091</c:v>
                </c:pt>
                <c:pt idx="564">
                  <c:v>45090</c:v>
                </c:pt>
                <c:pt idx="565">
                  <c:v>45089</c:v>
                </c:pt>
                <c:pt idx="566">
                  <c:v>45086</c:v>
                </c:pt>
                <c:pt idx="567">
                  <c:v>45085</c:v>
                </c:pt>
                <c:pt idx="568">
                  <c:v>45084</c:v>
                </c:pt>
                <c:pt idx="569">
                  <c:v>45083</c:v>
                </c:pt>
                <c:pt idx="570">
                  <c:v>45082</c:v>
                </c:pt>
                <c:pt idx="571">
                  <c:v>45079</c:v>
                </c:pt>
                <c:pt idx="572">
                  <c:v>45078</c:v>
                </c:pt>
                <c:pt idx="573">
                  <c:v>45077</c:v>
                </c:pt>
                <c:pt idx="574">
                  <c:v>45076</c:v>
                </c:pt>
                <c:pt idx="575">
                  <c:v>45075</c:v>
                </c:pt>
                <c:pt idx="576">
                  <c:v>45072</c:v>
                </c:pt>
                <c:pt idx="577">
                  <c:v>45071</c:v>
                </c:pt>
                <c:pt idx="578">
                  <c:v>45070</c:v>
                </c:pt>
                <c:pt idx="579">
                  <c:v>45069</c:v>
                </c:pt>
                <c:pt idx="580">
                  <c:v>45068</c:v>
                </c:pt>
                <c:pt idx="581">
                  <c:v>45065</c:v>
                </c:pt>
                <c:pt idx="582">
                  <c:v>45064</c:v>
                </c:pt>
                <c:pt idx="583">
                  <c:v>45063</c:v>
                </c:pt>
                <c:pt idx="584">
                  <c:v>45062</c:v>
                </c:pt>
                <c:pt idx="585">
                  <c:v>45061</c:v>
                </c:pt>
                <c:pt idx="586">
                  <c:v>45058</c:v>
                </c:pt>
                <c:pt idx="587">
                  <c:v>45057</c:v>
                </c:pt>
                <c:pt idx="588">
                  <c:v>45056</c:v>
                </c:pt>
                <c:pt idx="589">
                  <c:v>45055</c:v>
                </c:pt>
                <c:pt idx="590">
                  <c:v>45054</c:v>
                </c:pt>
                <c:pt idx="591">
                  <c:v>45051</c:v>
                </c:pt>
                <c:pt idx="592">
                  <c:v>45050</c:v>
                </c:pt>
                <c:pt idx="593">
                  <c:v>45049</c:v>
                </c:pt>
                <c:pt idx="594">
                  <c:v>45048</c:v>
                </c:pt>
                <c:pt idx="595">
                  <c:v>45044</c:v>
                </c:pt>
                <c:pt idx="596">
                  <c:v>45043</c:v>
                </c:pt>
                <c:pt idx="597">
                  <c:v>45042</c:v>
                </c:pt>
                <c:pt idx="598">
                  <c:v>45041</c:v>
                </c:pt>
                <c:pt idx="599">
                  <c:v>45040</c:v>
                </c:pt>
                <c:pt idx="600">
                  <c:v>45037</c:v>
                </c:pt>
                <c:pt idx="601">
                  <c:v>45036</c:v>
                </c:pt>
                <c:pt idx="602">
                  <c:v>45035</c:v>
                </c:pt>
                <c:pt idx="603">
                  <c:v>45034</c:v>
                </c:pt>
                <c:pt idx="604">
                  <c:v>45033</c:v>
                </c:pt>
                <c:pt idx="605">
                  <c:v>45030</c:v>
                </c:pt>
                <c:pt idx="606">
                  <c:v>45029</c:v>
                </c:pt>
                <c:pt idx="607">
                  <c:v>45028</c:v>
                </c:pt>
                <c:pt idx="608">
                  <c:v>45027</c:v>
                </c:pt>
                <c:pt idx="609">
                  <c:v>45022</c:v>
                </c:pt>
                <c:pt idx="610">
                  <c:v>45021</c:v>
                </c:pt>
                <c:pt idx="611">
                  <c:v>45020</c:v>
                </c:pt>
                <c:pt idx="612">
                  <c:v>45019</c:v>
                </c:pt>
                <c:pt idx="613">
                  <c:v>45016</c:v>
                </c:pt>
                <c:pt idx="614">
                  <c:v>45015</c:v>
                </c:pt>
                <c:pt idx="615">
                  <c:v>45014</c:v>
                </c:pt>
                <c:pt idx="616">
                  <c:v>45013</c:v>
                </c:pt>
                <c:pt idx="617">
                  <c:v>45012</c:v>
                </c:pt>
                <c:pt idx="618">
                  <c:v>45009</c:v>
                </c:pt>
                <c:pt idx="619">
                  <c:v>45008</c:v>
                </c:pt>
                <c:pt idx="620">
                  <c:v>45007</c:v>
                </c:pt>
                <c:pt idx="621">
                  <c:v>45006</c:v>
                </c:pt>
                <c:pt idx="622">
                  <c:v>45005</c:v>
                </c:pt>
                <c:pt idx="623">
                  <c:v>45002</c:v>
                </c:pt>
                <c:pt idx="624">
                  <c:v>45001</c:v>
                </c:pt>
                <c:pt idx="625">
                  <c:v>45000</c:v>
                </c:pt>
                <c:pt idx="626">
                  <c:v>44999</c:v>
                </c:pt>
                <c:pt idx="627">
                  <c:v>44998</c:v>
                </c:pt>
                <c:pt idx="628">
                  <c:v>44995</c:v>
                </c:pt>
                <c:pt idx="629">
                  <c:v>44994</c:v>
                </c:pt>
                <c:pt idx="630">
                  <c:v>44993</c:v>
                </c:pt>
                <c:pt idx="631">
                  <c:v>44992</c:v>
                </c:pt>
                <c:pt idx="632">
                  <c:v>44991</c:v>
                </c:pt>
                <c:pt idx="633">
                  <c:v>44988</c:v>
                </c:pt>
                <c:pt idx="634">
                  <c:v>44987</c:v>
                </c:pt>
                <c:pt idx="635">
                  <c:v>44986</c:v>
                </c:pt>
                <c:pt idx="636">
                  <c:v>44985</c:v>
                </c:pt>
                <c:pt idx="637">
                  <c:v>44984</c:v>
                </c:pt>
                <c:pt idx="638">
                  <c:v>44981</c:v>
                </c:pt>
                <c:pt idx="639">
                  <c:v>44980</c:v>
                </c:pt>
                <c:pt idx="640">
                  <c:v>44979</c:v>
                </c:pt>
                <c:pt idx="641">
                  <c:v>44978</c:v>
                </c:pt>
                <c:pt idx="642">
                  <c:v>44977</c:v>
                </c:pt>
                <c:pt idx="643">
                  <c:v>44974</c:v>
                </c:pt>
                <c:pt idx="644">
                  <c:v>44973</c:v>
                </c:pt>
                <c:pt idx="645">
                  <c:v>44972</c:v>
                </c:pt>
                <c:pt idx="646">
                  <c:v>44971</c:v>
                </c:pt>
                <c:pt idx="647">
                  <c:v>44970</c:v>
                </c:pt>
                <c:pt idx="648">
                  <c:v>44967</c:v>
                </c:pt>
                <c:pt idx="649">
                  <c:v>44966</c:v>
                </c:pt>
                <c:pt idx="650">
                  <c:v>44965</c:v>
                </c:pt>
                <c:pt idx="651">
                  <c:v>44964</c:v>
                </c:pt>
                <c:pt idx="652">
                  <c:v>44963</c:v>
                </c:pt>
                <c:pt idx="653">
                  <c:v>44960</c:v>
                </c:pt>
                <c:pt idx="654">
                  <c:v>44959</c:v>
                </c:pt>
                <c:pt idx="655">
                  <c:v>44958</c:v>
                </c:pt>
                <c:pt idx="656">
                  <c:v>44957</c:v>
                </c:pt>
                <c:pt idx="657">
                  <c:v>44956</c:v>
                </c:pt>
                <c:pt idx="658">
                  <c:v>44953</c:v>
                </c:pt>
                <c:pt idx="659">
                  <c:v>44952</c:v>
                </c:pt>
                <c:pt idx="660">
                  <c:v>44951</c:v>
                </c:pt>
                <c:pt idx="661">
                  <c:v>44950</c:v>
                </c:pt>
                <c:pt idx="662">
                  <c:v>44949</c:v>
                </c:pt>
                <c:pt idx="663">
                  <c:v>44946</c:v>
                </c:pt>
                <c:pt idx="664">
                  <c:v>44945</c:v>
                </c:pt>
                <c:pt idx="665">
                  <c:v>44944</c:v>
                </c:pt>
                <c:pt idx="666">
                  <c:v>44943</c:v>
                </c:pt>
                <c:pt idx="667">
                  <c:v>44942</c:v>
                </c:pt>
                <c:pt idx="668">
                  <c:v>44939</c:v>
                </c:pt>
                <c:pt idx="669">
                  <c:v>44938</c:v>
                </c:pt>
                <c:pt idx="670">
                  <c:v>44937</c:v>
                </c:pt>
                <c:pt idx="671">
                  <c:v>44936</c:v>
                </c:pt>
                <c:pt idx="672">
                  <c:v>44935</c:v>
                </c:pt>
                <c:pt idx="673">
                  <c:v>44932</c:v>
                </c:pt>
                <c:pt idx="674">
                  <c:v>44931</c:v>
                </c:pt>
                <c:pt idx="675">
                  <c:v>44930</c:v>
                </c:pt>
                <c:pt idx="676">
                  <c:v>44929</c:v>
                </c:pt>
                <c:pt idx="677">
                  <c:v>44928</c:v>
                </c:pt>
                <c:pt idx="678">
                  <c:v>44925</c:v>
                </c:pt>
                <c:pt idx="679">
                  <c:v>44924</c:v>
                </c:pt>
                <c:pt idx="680">
                  <c:v>44923</c:v>
                </c:pt>
                <c:pt idx="681">
                  <c:v>44922</c:v>
                </c:pt>
                <c:pt idx="682">
                  <c:v>44918</c:v>
                </c:pt>
                <c:pt idx="683">
                  <c:v>44917</c:v>
                </c:pt>
                <c:pt idx="684">
                  <c:v>44916</c:v>
                </c:pt>
                <c:pt idx="685">
                  <c:v>44915</c:v>
                </c:pt>
                <c:pt idx="686">
                  <c:v>44914</c:v>
                </c:pt>
                <c:pt idx="687">
                  <c:v>44911</c:v>
                </c:pt>
                <c:pt idx="688">
                  <c:v>44910</c:v>
                </c:pt>
                <c:pt idx="689">
                  <c:v>44909</c:v>
                </c:pt>
                <c:pt idx="690">
                  <c:v>44908</c:v>
                </c:pt>
                <c:pt idx="691">
                  <c:v>44907</c:v>
                </c:pt>
                <c:pt idx="692">
                  <c:v>44904</c:v>
                </c:pt>
                <c:pt idx="693">
                  <c:v>44903</c:v>
                </c:pt>
                <c:pt idx="694">
                  <c:v>44902</c:v>
                </c:pt>
                <c:pt idx="695">
                  <c:v>44901</c:v>
                </c:pt>
                <c:pt idx="696">
                  <c:v>44900</c:v>
                </c:pt>
                <c:pt idx="697">
                  <c:v>44897</c:v>
                </c:pt>
                <c:pt idx="698">
                  <c:v>44896</c:v>
                </c:pt>
                <c:pt idx="699">
                  <c:v>44895</c:v>
                </c:pt>
                <c:pt idx="700">
                  <c:v>44894</c:v>
                </c:pt>
                <c:pt idx="701">
                  <c:v>44893</c:v>
                </c:pt>
                <c:pt idx="702">
                  <c:v>44890</c:v>
                </c:pt>
                <c:pt idx="703">
                  <c:v>44889</c:v>
                </c:pt>
                <c:pt idx="704">
                  <c:v>44888</c:v>
                </c:pt>
                <c:pt idx="705">
                  <c:v>44887</c:v>
                </c:pt>
                <c:pt idx="706">
                  <c:v>44886</c:v>
                </c:pt>
                <c:pt idx="707">
                  <c:v>44883</c:v>
                </c:pt>
                <c:pt idx="708">
                  <c:v>44882</c:v>
                </c:pt>
                <c:pt idx="709">
                  <c:v>44881</c:v>
                </c:pt>
                <c:pt idx="710">
                  <c:v>44880</c:v>
                </c:pt>
                <c:pt idx="711">
                  <c:v>44879</c:v>
                </c:pt>
                <c:pt idx="712">
                  <c:v>44876</c:v>
                </c:pt>
                <c:pt idx="713">
                  <c:v>44875</c:v>
                </c:pt>
                <c:pt idx="714">
                  <c:v>44874</c:v>
                </c:pt>
                <c:pt idx="715">
                  <c:v>44873</c:v>
                </c:pt>
                <c:pt idx="716">
                  <c:v>44872</c:v>
                </c:pt>
                <c:pt idx="717">
                  <c:v>44869</c:v>
                </c:pt>
                <c:pt idx="718">
                  <c:v>44868</c:v>
                </c:pt>
                <c:pt idx="719">
                  <c:v>44867</c:v>
                </c:pt>
                <c:pt idx="720">
                  <c:v>44866</c:v>
                </c:pt>
                <c:pt idx="721">
                  <c:v>44865</c:v>
                </c:pt>
                <c:pt idx="722">
                  <c:v>44862</c:v>
                </c:pt>
                <c:pt idx="723">
                  <c:v>44861</c:v>
                </c:pt>
                <c:pt idx="724">
                  <c:v>44859</c:v>
                </c:pt>
                <c:pt idx="725">
                  <c:v>44858</c:v>
                </c:pt>
                <c:pt idx="726">
                  <c:v>44855</c:v>
                </c:pt>
                <c:pt idx="727">
                  <c:v>44854</c:v>
                </c:pt>
                <c:pt idx="728">
                  <c:v>44853</c:v>
                </c:pt>
                <c:pt idx="729">
                  <c:v>44852</c:v>
                </c:pt>
                <c:pt idx="730">
                  <c:v>44851</c:v>
                </c:pt>
                <c:pt idx="731">
                  <c:v>44848</c:v>
                </c:pt>
                <c:pt idx="732">
                  <c:v>44847</c:v>
                </c:pt>
                <c:pt idx="733">
                  <c:v>44846</c:v>
                </c:pt>
                <c:pt idx="734">
                  <c:v>44845</c:v>
                </c:pt>
                <c:pt idx="735">
                  <c:v>44844</c:v>
                </c:pt>
                <c:pt idx="736">
                  <c:v>44841</c:v>
                </c:pt>
                <c:pt idx="737">
                  <c:v>44840</c:v>
                </c:pt>
                <c:pt idx="738">
                  <c:v>44839</c:v>
                </c:pt>
                <c:pt idx="739">
                  <c:v>44838</c:v>
                </c:pt>
                <c:pt idx="740">
                  <c:v>44837</c:v>
                </c:pt>
                <c:pt idx="741">
                  <c:v>44834</c:v>
                </c:pt>
                <c:pt idx="742">
                  <c:v>44833</c:v>
                </c:pt>
                <c:pt idx="743">
                  <c:v>44832</c:v>
                </c:pt>
                <c:pt idx="744">
                  <c:v>44831</c:v>
                </c:pt>
                <c:pt idx="745">
                  <c:v>44830</c:v>
                </c:pt>
                <c:pt idx="746">
                  <c:v>44827</c:v>
                </c:pt>
                <c:pt idx="747">
                  <c:v>44826</c:v>
                </c:pt>
                <c:pt idx="748">
                  <c:v>44825</c:v>
                </c:pt>
                <c:pt idx="749">
                  <c:v>44824</c:v>
                </c:pt>
                <c:pt idx="750">
                  <c:v>44823</c:v>
                </c:pt>
                <c:pt idx="751">
                  <c:v>44820</c:v>
                </c:pt>
                <c:pt idx="752">
                  <c:v>44819</c:v>
                </c:pt>
                <c:pt idx="753">
                  <c:v>44818</c:v>
                </c:pt>
                <c:pt idx="754">
                  <c:v>44817</c:v>
                </c:pt>
                <c:pt idx="755">
                  <c:v>44816</c:v>
                </c:pt>
                <c:pt idx="756">
                  <c:v>44813</c:v>
                </c:pt>
                <c:pt idx="757">
                  <c:v>44812</c:v>
                </c:pt>
                <c:pt idx="758">
                  <c:v>44811</c:v>
                </c:pt>
                <c:pt idx="759">
                  <c:v>44810</c:v>
                </c:pt>
                <c:pt idx="760">
                  <c:v>44809</c:v>
                </c:pt>
                <c:pt idx="761">
                  <c:v>44806</c:v>
                </c:pt>
                <c:pt idx="762">
                  <c:v>44805</c:v>
                </c:pt>
                <c:pt idx="763">
                  <c:v>44804</c:v>
                </c:pt>
                <c:pt idx="764">
                  <c:v>44803</c:v>
                </c:pt>
                <c:pt idx="765">
                  <c:v>44802</c:v>
                </c:pt>
                <c:pt idx="766">
                  <c:v>44799</c:v>
                </c:pt>
                <c:pt idx="767">
                  <c:v>44798</c:v>
                </c:pt>
                <c:pt idx="768">
                  <c:v>44797</c:v>
                </c:pt>
                <c:pt idx="769">
                  <c:v>44796</c:v>
                </c:pt>
                <c:pt idx="770">
                  <c:v>44795</c:v>
                </c:pt>
                <c:pt idx="771">
                  <c:v>44792</c:v>
                </c:pt>
                <c:pt idx="772">
                  <c:v>44791</c:v>
                </c:pt>
                <c:pt idx="773">
                  <c:v>44790</c:v>
                </c:pt>
                <c:pt idx="774">
                  <c:v>44789</c:v>
                </c:pt>
                <c:pt idx="775">
                  <c:v>44788</c:v>
                </c:pt>
                <c:pt idx="776">
                  <c:v>44785</c:v>
                </c:pt>
                <c:pt idx="777">
                  <c:v>44784</c:v>
                </c:pt>
                <c:pt idx="778">
                  <c:v>44783</c:v>
                </c:pt>
                <c:pt idx="779">
                  <c:v>44782</c:v>
                </c:pt>
                <c:pt idx="780">
                  <c:v>44781</c:v>
                </c:pt>
                <c:pt idx="781">
                  <c:v>44778</c:v>
                </c:pt>
                <c:pt idx="782">
                  <c:v>44777</c:v>
                </c:pt>
                <c:pt idx="783">
                  <c:v>44776</c:v>
                </c:pt>
                <c:pt idx="784">
                  <c:v>44775</c:v>
                </c:pt>
                <c:pt idx="785">
                  <c:v>44774</c:v>
                </c:pt>
                <c:pt idx="786">
                  <c:v>44771</c:v>
                </c:pt>
                <c:pt idx="787">
                  <c:v>44770</c:v>
                </c:pt>
                <c:pt idx="788">
                  <c:v>44769</c:v>
                </c:pt>
                <c:pt idx="789">
                  <c:v>44768</c:v>
                </c:pt>
                <c:pt idx="790">
                  <c:v>44767</c:v>
                </c:pt>
                <c:pt idx="791">
                  <c:v>44764</c:v>
                </c:pt>
                <c:pt idx="792">
                  <c:v>44763</c:v>
                </c:pt>
                <c:pt idx="793">
                  <c:v>44762</c:v>
                </c:pt>
                <c:pt idx="794">
                  <c:v>44761</c:v>
                </c:pt>
                <c:pt idx="795">
                  <c:v>44760</c:v>
                </c:pt>
                <c:pt idx="796">
                  <c:v>44757</c:v>
                </c:pt>
                <c:pt idx="797">
                  <c:v>44756</c:v>
                </c:pt>
                <c:pt idx="798">
                  <c:v>44755</c:v>
                </c:pt>
                <c:pt idx="799">
                  <c:v>44754</c:v>
                </c:pt>
                <c:pt idx="800">
                  <c:v>44753</c:v>
                </c:pt>
                <c:pt idx="801">
                  <c:v>44750</c:v>
                </c:pt>
                <c:pt idx="802">
                  <c:v>44749</c:v>
                </c:pt>
                <c:pt idx="803">
                  <c:v>44748</c:v>
                </c:pt>
                <c:pt idx="804">
                  <c:v>44747</c:v>
                </c:pt>
                <c:pt idx="805">
                  <c:v>44746</c:v>
                </c:pt>
                <c:pt idx="806">
                  <c:v>44743</c:v>
                </c:pt>
                <c:pt idx="807">
                  <c:v>44742</c:v>
                </c:pt>
                <c:pt idx="808">
                  <c:v>44741</c:v>
                </c:pt>
                <c:pt idx="809">
                  <c:v>44740</c:v>
                </c:pt>
                <c:pt idx="810">
                  <c:v>44739</c:v>
                </c:pt>
                <c:pt idx="811">
                  <c:v>44736</c:v>
                </c:pt>
                <c:pt idx="812">
                  <c:v>44735</c:v>
                </c:pt>
                <c:pt idx="813">
                  <c:v>44734</c:v>
                </c:pt>
                <c:pt idx="814">
                  <c:v>44733</c:v>
                </c:pt>
                <c:pt idx="815">
                  <c:v>44732</c:v>
                </c:pt>
                <c:pt idx="816">
                  <c:v>44729</c:v>
                </c:pt>
                <c:pt idx="817">
                  <c:v>44728</c:v>
                </c:pt>
                <c:pt idx="818">
                  <c:v>44727</c:v>
                </c:pt>
                <c:pt idx="819">
                  <c:v>44726</c:v>
                </c:pt>
                <c:pt idx="820">
                  <c:v>44725</c:v>
                </c:pt>
                <c:pt idx="821">
                  <c:v>44722</c:v>
                </c:pt>
                <c:pt idx="822">
                  <c:v>44721</c:v>
                </c:pt>
                <c:pt idx="823">
                  <c:v>44720</c:v>
                </c:pt>
                <c:pt idx="824">
                  <c:v>44719</c:v>
                </c:pt>
                <c:pt idx="825">
                  <c:v>44715</c:v>
                </c:pt>
                <c:pt idx="826">
                  <c:v>44714</c:v>
                </c:pt>
                <c:pt idx="827">
                  <c:v>44713</c:v>
                </c:pt>
                <c:pt idx="828">
                  <c:v>44712</c:v>
                </c:pt>
                <c:pt idx="829">
                  <c:v>44711</c:v>
                </c:pt>
                <c:pt idx="830">
                  <c:v>44708</c:v>
                </c:pt>
                <c:pt idx="831">
                  <c:v>44707</c:v>
                </c:pt>
                <c:pt idx="832">
                  <c:v>44706</c:v>
                </c:pt>
                <c:pt idx="833">
                  <c:v>44705</c:v>
                </c:pt>
                <c:pt idx="834">
                  <c:v>44704</c:v>
                </c:pt>
                <c:pt idx="835">
                  <c:v>44701</c:v>
                </c:pt>
                <c:pt idx="836">
                  <c:v>44700</c:v>
                </c:pt>
                <c:pt idx="837">
                  <c:v>44699</c:v>
                </c:pt>
                <c:pt idx="838">
                  <c:v>44698</c:v>
                </c:pt>
                <c:pt idx="839">
                  <c:v>44697</c:v>
                </c:pt>
                <c:pt idx="840">
                  <c:v>44694</c:v>
                </c:pt>
                <c:pt idx="841">
                  <c:v>44693</c:v>
                </c:pt>
                <c:pt idx="842">
                  <c:v>44692</c:v>
                </c:pt>
                <c:pt idx="843">
                  <c:v>44691</c:v>
                </c:pt>
                <c:pt idx="844">
                  <c:v>44690</c:v>
                </c:pt>
                <c:pt idx="845">
                  <c:v>44687</c:v>
                </c:pt>
                <c:pt idx="846">
                  <c:v>44686</c:v>
                </c:pt>
                <c:pt idx="847">
                  <c:v>44685</c:v>
                </c:pt>
                <c:pt idx="848">
                  <c:v>44684</c:v>
                </c:pt>
                <c:pt idx="849">
                  <c:v>44683</c:v>
                </c:pt>
                <c:pt idx="850">
                  <c:v>44680</c:v>
                </c:pt>
                <c:pt idx="851">
                  <c:v>44679</c:v>
                </c:pt>
                <c:pt idx="852">
                  <c:v>44678</c:v>
                </c:pt>
                <c:pt idx="853">
                  <c:v>44677</c:v>
                </c:pt>
                <c:pt idx="854">
                  <c:v>44676</c:v>
                </c:pt>
                <c:pt idx="855">
                  <c:v>44673</c:v>
                </c:pt>
                <c:pt idx="856">
                  <c:v>44672</c:v>
                </c:pt>
                <c:pt idx="857">
                  <c:v>44671</c:v>
                </c:pt>
                <c:pt idx="858">
                  <c:v>44670</c:v>
                </c:pt>
                <c:pt idx="859">
                  <c:v>44665</c:v>
                </c:pt>
                <c:pt idx="860">
                  <c:v>44664</c:v>
                </c:pt>
                <c:pt idx="861">
                  <c:v>44663</c:v>
                </c:pt>
                <c:pt idx="862">
                  <c:v>44662</c:v>
                </c:pt>
                <c:pt idx="863">
                  <c:v>44659</c:v>
                </c:pt>
                <c:pt idx="864">
                  <c:v>44658</c:v>
                </c:pt>
                <c:pt idx="865">
                  <c:v>44657</c:v>
                </c:pt>
                <c:pt idx="866">
                  <c:v>44656</c:v>
                </c:pt>
                <c:pt idx="867">
                  <c:v>44655</c:v>
                </c:pt>
                <c:pt idx="868">
                  <c:v>44652</c:v>
                </c:pt>
                <c:pt idx="869">
                  <c:v>44651</c:v>
                </c:pt>
                <c:pt idx="870">
                  <c:v>44650</c:v>
                </c:pt>
                <c:pt idx="871">
                  <c:v>44649</c:v>
                </c:pt>
                <c:pt idx="872">
                  <c:v>44648</c:v>
                </c:pt>
                <c:pt idx="873">
                  <c:v>44645</c:v>
                </c:pt>
                <c:pt idx="874">
                  <c:v>44644</c:v>
                </c:pt>
                <c:pt idx="875">
                  <c:v>44643</c:v>
                </c:pt>
                <c:pt idx="876">
                  <c:v>44642</c:v>
                </c:pt>
                <c:pt idx="877">
                  <c:v>44641</c:v>
                </c:pt>
                <c:pt idx="878">
                  <c:v>44638</c:v>
                </c:pt>
                <c:pt idx="879">
                  <c:v>44637</c:v>
                </c:pt>
                <c:pt idx="880">
                  <c:v>44636</c:v>
                </c:pt>
                <c:pt idx="881">
                  <c:v>44635</c:v>
                </c:pt>
                <c:pt idx="882">
                  <c:v>44634</c:v>
                </c:pt>
                <c:pt idx="883">
                  <c:v>44631</c:v>
                </c:pt>
                <c:pt idx="884">
                  <c:v>44630</c:v>
                </c:pt>
                <c:pt idx="885">
                  <c:v>44629</c:v>
                </c:pt>
                <c:pt idx="886">
                  <c:v>44628</c:v>
                </c:pt>
                <c:pt idx="887">
                  <c:v>44627</c:v>
                </c:pt>
                <c:pt idx="888">
                  <c:v>44624</c:v>
                </c:pt>
                <c:pt idx="889">
                  <c:v>44623</c:v>
                </c:pt>
                <c:pt idx="890">
                  <c:v>44622</c:v>
                </c:pt>
                <c:pt idx="891">
                  <c:v>44621</c:v>
                </c:pt>
                <c:pt idx="892">
                  <c:v>44620</c:v>
                </c:pt>
                <c:pt idx="893">
                  <c:v>44617</c:v>
                </c:pt>
                <c:pt idx="894">
                  <c:v>44616</c:v>
                </c:pt>
                <c:pt idx="895">
                  <c:v>44615</c:v>
                </c:pt>
                <c:pt idx="896">
                  <c:v>44614</c:v>
                </c:pt>
                <c:pt idx="897">
                  <c:v>44613</c:v>
                </c:pt>
                <c:pt idx="898">
                  <c:v>44610</c:v>
                </c:pt>
                <c:pt idx="899">
                  <c:v>44609</c:v>
                </c:pt>
                <c:pt idx="900">
                  <c:v>44608</c:v>
                </c:pt>
                <c:pt idx="901">
                  <c:v>44607</c:v>
                </c:pt>
                <c:pt idx="902">
                  <c:v>44606</c:v>
                </c:pt>
                <c:pt idx="903">
                  <c:v>44603</c:v>
                </c:pt>
                <c:pt idx="904">
                  <c:v>44602</c:v>
                </c:pt>
                <c:pt idx="905">
                  <c:v>44601</c:v>
                </c:pt>
                <c:pt idx="906">
                  <c:v>44600</c:v>
                </c:pt>
                <c:pt idx="907">
                  <c:v>44599</c:v>
                </c:pt>
                <c:pt idx="908">
                  <c:v>44596</c:v>
                </c:pt>
                <c:pt idx="909">
                  <c:v>44595</c:v>
                </c:pt>
                <c:pt idx="910">
                  <c:v>44594</c:v>
                </c:pt>
                <c:pt idx="911">
                  <c:v>44593</c:v>
                </c:pt>
                <c:pt idx="912">
                  <c:v>44592</c:v>
                </c:pt>
                <c:pt idx="913">
                  <c:v>44589</c:v>
                </c:pt>
                <c:pt idx="914">
                  <c:v>44588</c:v>
                </c:pt>
                <c:pt idx="915">
                  <c:v>44587</c:v>
                </c:pt>
                <c:pt idx="916">
                  <c:v>44586</c:v>
                </c:pt>
                <c:pt idx="917">
                  <c:v>44585</c:v>
                </c:pt>
                <c:pt idx="918">
                  <c:v>44582</c:v>
                </c:pt>
                <c:pt idx="919">
                  <c:v>44581</c:v>
                </c:pt>
                <c:pt idx="920">
                  <c:v>44580</c:v>
                </c:pt>
                <c:pt idx="921">
                  <c:v>44579</c:v>
                </c:pt>
                <c:pt idx="922">
                  <c:v>44578</c:v>
                </c:pt>
                <c:pt idx="923">
                  <c:v>44575</c:v>
                </c:pt>
                <c:pt idx="924">
                  <c:v>44574</c:v>
                </c:pt>
                <c:pt idx="925">
                  <c:v>44573</c:v>
                </c:pt>
                <c:pt idx="926">
                  <c:v>44572</c:v>
                </c:pt>
                <c:pt idx="927">
                  <c:v>44571</c:v>
                </c:pt>
                <c:pt idx="928">
                  <c:v>44568</c:v>
                </c:pt>
                <c:pt idx="929">
                  <c:v>44567</c:v>
                </c:pt>
                <c:pt idx="930">
                  <c:v>44566</c:v>
                </c:pt>
                <c:pt idx="931">
                  <c:v>44565</c:v>
                </c:pt>
                <c:pt idx="932">
                  <c:v>44564</c:v>
                </c:pt>
                <c:pt idx="933">
                  <c:v>44560</c:v>
                </c:pt>
                <c:pt idx="934">
                  <c:v>44559</c:v>
                </c:pt>
                <c:pt idx="935">
                  <c:v>44558</c:v>
                </c:pt>
                <c:pt idx="936">
                  <c:v>44557</c:v>
                </c:pt>
                <c:pt idx="937">
                  <c:v>44553</c:v>
                </c:pt>
                <c:pt idx="938">
                  <c:v>44552</c:v>
                </c:pt>
                <c:pt idx="939">
                  <c:v>44551</c:v>
                </c:pt>
                <c:pt idx="940">
                  <c:v>44550</c:v>
                </c:pt>
                <c:pt idx="941">
                  <c:v>44547</c:v>
                </c:pt>
                <c:pt idx="942">
                  <c:v>44546</c:v>
                </c:pt>
                <c:pt idx="943">
                  <c:v>44545</c:v>
                </c:pt>
                <c:pt idx="944">
                  <c:v>44544</c:v>
                </c:pt>
                <c:pt idx="945">
                  <c:v>44543</c:v>
                </c:pt>
                <c:pt idx="946">
                  <c:v>44540</c:v>
                </c:pt>
                <c:pt idx="947">
                  <c:v>44539</c:v>
                </c:pt>
                <c:pt idx="948">
                  <c:v>44538</c:v>
                </c:pt>
                <c:pt idx="949">
                  <c:v>44537</c:v>
                </c:pt>
                <c:pt idx="950">
                  <c:v>44536</c:v>
                </c:pt>
                <c:pt idx="951">
                  <c:v>44533</c:v>
                </c:pt>
                <c:pt idx="952">
                  <c:v>44532</c:v>
                </c:pt>
                <c:pt idx="953">
                  <c:v>44531</c:v>
                </c:pt>
                <c:pt idx="954">
                  <c:v>44530</c:v>
                </c:pt>
                <c:pt idx="955">
                  <c:v>44529</c:v>
                </c:pt>
                <c:pt idx="956">
                  <c:v>44526</c:v>
                </c:pt>
                <c:pt idx="957">
                  <c:v>44525</c:v>
                </c:pt>
                <c:pt idx="958">
                  <c:v>44524</c:v>
                </c:pt>
                <c:pt idx="959">
                  <c:v>44523</c:v>
                </c:pt>
                <c:pt idx="960">
                  <c:v>44522</c:v>
                </c:pt>
                <c:pt idx="961">
                  <c:v>44519</c:v>
                </c:pt>
                <c:pt idx="962">
                  <c:v>44518</c:v>
                </c:pt>
                <c:pt idx="963">
                  <c:v>44517</c:v>
                </c:pt>
                <c:pt idx="964">
                  <c:v>44516</c:v>
                </c:pt>
                <c:pt idx="965">
                  <c:v>44515</c:v>
                </c:pt>
                <c:pt idx="966">
                  <c:v>44512</c:v>
                </c:pt>
                <c:pt idx="967">
                  <c:v>44511</c:v>
                </c:pt>
                <c:pt idx="968">
                  <c:v>44510</c:v>
                </c:pt>
                <c:pt idx="969">
                  <c:v>44509</c:v>
                </c:pt>
                <c:pt idx="970">
                  <c:v>44508</c:v>
                </c:pt>
                <c:pt idx="971">
                  <c:v>44505</c:v>
                </c:pt>
                <c:pt idx="972">
                  <c:v>44504</c:v>
                </c:pt>
                <c:pt idx="973">
                  <c:v>44503</c:v>
                </c:pt>
                <c:pt idx="974">
                  <c:v>44502</c:v>
                </c:pt>
                <c:pt idx="975">
                  <c:v>44501</c:v>
                </c:pt>
                <c:pt idx="976">
                  <c:v>44498</c:v>
                </c:pt>
                <c:pt idx="977">
                  <c:v>44497</c:v>
                </c:pt>
                <c:pt idx="978">
                  <c:v>44496</c:v>
                </c:pt>
                <c:pt idx="979">
                  <c:v>44494</c:v>
                </c:pt>
                <c:pt idx="980">
                  <c:v>44491</c:v>
                </c:pt>
                <c:pt idx="981">
                  <c:v>44490</c:v>
                </c:pt>
                <c:pt idx="982">
                  <c:v>44489</c:v>
                </c:pt>
                <c:pt idx="983">
                  <c:v>44488</c:v>
                </c:pt>
                <c:pt idx="984">
                  <c:v>44487</c:v>
                </c:pt>
                <c:pt idx="985">
                  <c:v>44484</c:v>
                </c:pt>
                <c:pt idx="986">
                  <c:v>44483</c:v>
                </c:pt>
                <c:pt idx="987">
                  <c:v>44482</c:v>
                </c:pt>
                <c:pt idx="988">
                  <c:v>44481</c:v>
                </c:pt>
                <c:pt idx="989">
                  <c:v>44480</c:v>
                </c:pt>
                <c:pt idx="990">
                  <c:v>44477</c:v>
                </c:pt>
                <c:pt idx="991">
                  <c:v>44476</c:v>
                </c:pt>
                <c:pt idx="992">
                  <c:v>44475</c:v>
                </c:pt>
                <c:pt idx="993">
                  <c:v>44474</c:v>
                </c:pt>
                <c:pt idx="994">
                  <c:v>44473</c:v>
                </c:pt>
                <c:pt idx="995">
                  <c:v>44470</c:v>
                </c:pt>
                <c:pt idx="996">
                  <c:v>44469</c:v>
                </c:pt>
                <c:pt idx="997">
                  <c:v>44468</c:v>
                </c:pt>
                <c:pt idx="998">
                  <c:v>44467</c:v>
                </c:pt>
                <c:pt idx="999">
                  <c:v>44466</c:v>
                </c:pt>
                <c:pt idx="1000">
                  <c:v>44463</c:v>
                </c:pt>
                <c:pt idx="1001">
                  <c:v>44462</c:v>
                </c:pt>
                <c:pt idx="1002">
                  <c:v>44461</c:v>
                </c:pt>
                <c:pt idx="1003">
                  <c:v>44460</c:v>
                </c:pt>
                <c:pt idx="1004">
                  <c:v>44459</c:v>
                </c:pt>
                <c:pt idx="1005">
                  <c:v>44456</c:v>
                </c:pt>
                <c:pt idx="1006">
                  <c:v>44455</c:v>
                </c:pt>
                <c:pt idx="1007">
                  <c:v>44454</c:v>
                </c:pt>
                <c:pt idx="1008">
                  <c:v>44453</c:v>
                </c:pt>
                <c:pt idx="1009">
                  <c:v>44452</c:v>
                </c:pt>
                <c:pt idx="1010">
                  <c:v>44449</c:v>
                </c:pt>
                <c:pt idx="1011">
                  <c:v>44448</c:v>
                </c:pt>
                <c:pt idx="1012">
                  <c:v>44447</c:v>
                </c:pt>
                <c:pt idx="1013">
                  <c:v>44446</c:v>
                </c:pt>
                <c:pt idx="1014">
                  <c:v>44445</c:v>
                </c:pt>
                <c:pt idx="1015">
                  <c:v>44442</c:v>
                </c:pt>
                <c:pt idx="1016">
                  <c:v>44441</c:v>
                </c:pt>
                <c:pt idx="1017">
                  <c:v>44440</c:v>
                </c:pt>
                <c:pt idx="1018">
                  <c:v>44439</c:v>
                </c:pt>
                <c:pt idx="1019">
                  <c:v>44438</c:v>
                </c:pt>
                <c:pt idx="1020">
                  <c:v>44435</c:v>
                </c:pt>
                <c:pt idx="1021">
                  <c:v>44434</c:v>
                </c:pt>
                <c:pt idx="1022">
                  <c:v>44433</c:v>
                </c:pt>
                <c:pt idx="1023">
                  <c:v>44432</c:v>
                </c:pt>
                <c:pt idx="1024">
                  <c:v>44431</c:v>
                </c:pt>
                <c:pt idx="1025">
                  <c:v>44428</c:v>
                </c:pt>
                <c:pt idx="1026">
                  <c:v>44427</c:v>
                </c:pt>
                <c:pt idx="1027">
                  <c:v>44426</c:v>
                </c:pt>
                <c:pt idx="1028">
                  <c:v>44425</c:v>
                </c:pt>
                <c:pt idx="1029">
                  <c:v>44424</c:v>
                </c:pt>
                <c:pt idx="1030">
                  <c:v>44421</c:v>
                </c:pt>
                <c:pt idx="1031">
                  <c:v>44420</c:v>
                </c:pt>
                <c:pt idx="1032">
                  <c:v>44419</c:v>
                </c:pt>
                <c:pt idx="1033">
                  <c:v>44418</c:v>
                </c:pt>
                <c:pt idx="1034">
                  <c:v>44417</c:v>
                </c:pt>
                <c:pt idx="1035">
                  <c:v>44414</c:v>
                </c:pt>
                <c:pt idx="1036">
                  <c:v>44413</c:v>
                </c:pt>
                <c:pt idx="1037">
                  <c:v>44412</c:v>
                </c:pt>
                <c:pt idx="1038">
                  <c:v>44411</c:v>
                </c:pt>
                <c:pt idx="1039">
                  <c:v>44410</c:v>
                </c:pt>
                <c:pt idx="1040">
                  <c:v>44407</c:v>
                </c:pt>
                <c:pt idx="1041">
                  <c:v>44406</c:v>
                </c:pt>
                <c:pt idx="1042">
                  <c:v>44405</c:v>
                </c:pt>
                <c:pt idx="1043">
                  <c:v>44404</c:v>
                </c:pt>
                <c:pt idx="1044">
                  <c:v>44403</c:v>
                </c:pt>
                <c:pt idx="1045">
                  <c:v>44400</c:v>
                </c:pt>
                <c:pt idx="1046">
                  <c:v>44399</c:v>
                </c:pt>
                <c:pt idx="1047">
                  <c:v>44398</c:v>
                </c:pt>
                <c:pt idx="1048">
                  <c:v>44397</c:v>
                </c:pt>
                <c:pt idx="1049">
                  <c:v>44396</c:v>
                </c:pt>
                <c:pt idx="1050">
                  <c:v>44393</c:v>
                </c:pt>
                <c:pt idx="1051">
                  <c:v>44392</c:v>
                </c:pt>
                <c:pt idx="1052">
                  <c:v>44391</c:v>
                </c:pt>
                <c:pt idx="1053">
                  <c:v>44390</c:v>
                </c:pt>
                <c:pt idx="1054">
                  <c:v>44389</c:v>
                </c:pt>
                <c:pt idx="1055">
                  <c:v>44386</c:v>
                </c:pt>
                <c:pt idx="1056">
                  <c:v>44385</c:v>
                </c:pt>
                <c:pt idx="1057">
                  <c:v>44384</c:v>
                </c:pt>
                <c:pt idx="1058">
                  <c:v>44383</c:v>
                </c:pt>
                <c:pt idx="1059">
                  <c:v>44382</c:v>
                </c:pt>
                <c:pt idx="1060">
                  <c:v>44379</c:v>
                </c:pt>
                <c:pt idx="1061">
                  <c:v>44378</c:v>
                </c:pt>
                <c:pt idx="1062">
                  <c:v>44377</c:v>
                </c:pt>
                <c:pt idx="1063">
                  <c:v>44376</c:v>
                </c:pt>
                <c:pt idx="1064">
                  <c:v>44375</c:v>
                </c:pt>
                <c:pt idx="1065">
                  <c:v>44372</c:v>
                </c:pt>
                <c:pt idx="1066">
                  <c:v>44371</c:v>
                </c:pt>
                <c:pt idx="1067">
                  <c:v>44370</c:v>
                </c:pt>
                <c:pt idx="1068">
                  <c:v>44369</c:v>
                </c:pt>
                <c:pt idx="1069">
                  <c:v>44368</c:v>
                </c:pt>
                <c:pt idx="1070">
                  <c:v>44365</c:v>
                </c:pt>
                <c:pt idx="1071">
                  <c:v>44364</c:v>
                </c:pt>
                <c:pt idx="1072">
                  <c:v>44363</c:v>
                </c:pt>
                <c:pt idx="1073">
                  <c:v>44362</c:v>
                </c:pt>
                <c:pt idx="1074">
                  <c:v>44361</c:v>
                </c:pt>
                <c:pt idx="1075">
                  <c:v>44358</c:v>
                </c:pt>
                <c:pt idx="1076">
                  <c:v>44357</c:v>
                </c:pt>
                <c:pt idx="1077">
                  <c:v>44356</c:v>
                </c:pt>
                <c:pt idx="1078">
                  <c:v>44355</c:v>
                </c:pt>
                <c:pt idx="1079">
                  <c:v>44354</c:v>
                </c:pt>
                <c:pt idx="1080">
                  <c:v>44351</c:v>
                </c:pt>
                <c:pt idx="1081">
                  <c:v>44350</c:v>
                </c:pt>
                <c:pt idx="1082">
                  <c:v>44349</c:v>
                </c:pt>
                <c:pt idx="1083">
                  <c:v>44348</c:v>
                </c:pt>
                <c:pt idx="1084">
                  <c:v>44347</c:v>
                </c:pt>
                <c:pt idx="1085">
                  <c:v>44344</c:v>
                </c:pt>
                <c:pt idx="1086">
                  <c:v>44343</c:v>
                </c:pt>
                <c:pt idx="1087">
                  <c:v>44342</c:v>
                </c:pt>
                <c:pt idx="1088">
                  <c:v>44341</c:v>
                </c:pt>
                <c:pt idx="1089">
                  <c:v>44337</c:v>
                </c:pt>
                <c:pt idx="1090">
                  <c:v>44336</c:v>
                </c:pt>
                <c:pt idx="1091">
                  <c:v>44335</c:v>
                </c:pt>
                <c:pt idx="1092">
                  <c:v>44334</c:v>
                </c:pt>
                <c:pt idx="1093">
                  <c:v>44333</c:v>
                </c:pt>
                <c:pt idx="1094">
                  <c:v>44330</c:v>
                </c:pt>
                <c:pt idx="1095">
                  <c:v>44329</c:v>
                </c:pt>
                <c:pt idx="1096">
                  <c:v>44328</c:v>
                </c:pt>
                <c:pt idx="1097">
                  <c:v>44327</c:v>
                </c:pt>
                <c:pt idx="1098">
                  <c:v>44326</c:v>
                </c:pt>
                <c:pt idx="1099">
                  <c:v>44323</c:v>
                </c:pt>
                <c:pt idx="1100">
                  <c:v>44322</c:v>
                </c:pt>
                <c:pt idx="1101">
                  <c:v>44321</c:v>
                </c:pt>
                <c:pt idx="1102">
                  <c:v>44320</c:v>
                </c:pt>
                <c:pt idx="1103">
                  <c:v>44319</c:v>
                </c:pt>
                <c:pt idx="1104">
                  <c:v>44316</c:v>
                </c:pt>
                <c:pt idx="1105">
                  <c:v>44315</c:v>
                </c:pt>
                <c:pt idx="1106">
                  <c:v>44314</c:v>
                </c:pt>
                <c:pt idx="1107">
                  <c:v>44313</c:v>
                </c:pt>
                <c:pt idx="1108">
                  <c:v>44312</c:v>
                </c:pt>
                <c:pt idx="1109">
                  <c:v>44309</c:v>
                </c:pt>
                <c:pt idx="1110">
                  <c:v>44308</c:v>
                </c:pt>
                <c:pt idx="1111">
                  <c:v>44307</c:v>
                </c:pt>
                <c:pt idx="1112">
                  <c:v>44306</c:v>
                </c:pt>
                <c:pt idx="1113">
                  <c:v>44305</c:v>
                </c:pt>
                <c:pt idx="1114">
                  <c:v>44302</c:v>
                </c:pt>
                <c:pt idx="1115">
                  <c:v>44301</c:v>
                </c:pt>
                <c:pt idx="1116">
                  <c:v>44300</c:v>
                </c:pt>
                <c:pt idx="1117">
                  <c:v>44299</c:v>
                </c:pt>
                <c:pt idx="1118">
                  <c:v>44298</c:v>
                </c:pt>
                <c:pt idx="1119">
                  <c:v>44295</c:v>
                </c:pt>
                <c:pt idx="1120">
                  <c:v>44294</c:v>
                </c:pt>
                <c:pt idx="1121">
                  <c:v>44293</c:v>
                </c:pt>
                <c:pt idx="1122">
                  <c:v>44292</c:v>
                </c:pt>
                <c:pt idx="1123">
                  <c:v>44287</c:v>
                </c:pt>
                <c:pt idx="1124">
                  <c:v>44286</c:v>
                </c:pt>
                <c:pt idx="1125">
                  <c:v>44285</c:v>
                </c:pt>
                <c:pt idx="1126">
                  <c:v>44284</c:v>
                </c:pt>
                <c:pt idx="1127">
                  <c:v>44281</c:v>
                </c:pt>
                <c:pt idx="1128">
                  <c:v>44280</c:v>
                </c:pt>
                <c:pt idx="1129">
                  <c:v>44279</c:v>
                </c:pt>
                <c:pt idx="1130">
                  <c:v>44278</c:v>
                </c:pt>
                <c:pt idx="1131">
                  <c:v>44277</c:v>
                </c:pt>
                <c:pt idx="1132">
                  <c:v>44274</c:v>
                </c:pt>
                <c:pt idx="1133">
                  <c:v>44273</c:v>
                </c:pt>
                <c:pt idx="1134">
                  <c:v>44272</c:v>
                </c:pt>
                <c:pt idx="1135">
                  <c:v>44271</c:v>
                </c:pt>
                <c:pt idx="1136">
                  <c:v>44270</c:v>
                </c:pt>
                <c:pt idx="1137">
                  <c:v>44267</c:v>
                </c:pt>
                <c:pt idx="1138">
                  <c:v>44266</c:v>
                </c:pt>
                <c:pt idx="1139">
                  <c:v>44265</c:v>
                </c:pt>
                <c:pt idx="1140">
                  <c:v>44264</c:v>
                </c:pt>
                <c:pt idx="1141">
                  <c:v>44263</c:v>
                </c:pt>
                <c:pt idx="1142">
                  <c:v>44260</c:v>
                </c:pt>
                <c:pt idx="1143">
                  <c:v>44259</c:v>
                </c:pt>
                <c:pt idx="1144">
                  <c:v>44258</c:v>
                </c:pt>
                <c:pt idx="1145">
                  <c:v>44257</c:v>
                </c:pt>
                <c:pt idx="1146">
                  <c:v>44256</c:v>
                </c:pt>
                <c:pt idx="1147">
                  <c:v>44253</c:v>
                </c:pt>
                <c:pt idx="1148">
                  <c:v>44252</c:v>
                </c:pt>
                <c:pt idx="1149">
                  <c:v>44251</c:v>
                </c:pt>
                <c:pt idx="1150">
                  <c:v>44250</c:v>
                </c:pt>
                <c:pt idx="1151">
                  <c:v>44249</c:v>
                </c:pt>
                <c:pt idx="1152">
                  <c:v>44246</c:v>
                </c:pt>
                <c:pt idx="1153">
                  <c:v>44245</c:v>
                </c:pt>
                <c:pt idx="1154">
                  <c:v>44244</c:v>
                </c:pt>
                <c:pt idx="1155">
                  <c:v>44243</c:v>
                </c:pt>
                <c:pt idx="1156">
                  <c:v>44242</c:v>
                </c:pt>
                <c:pt idx="1157">
                  <c:v>44239</c:v>
                </c:pt>
                <c:pt idx="1158">
                  <c:v>44238</c:v>
                </c:pt>
                <c:pt idx="1159">
                  <c:v>44237</c:v>
                </c:pt>
                <c:pt idx="1160">
                  <c:v>44236</c:v>
                </c:pt>
                <c:pt idx="1161">
                  <c:v>44235</c:v>
                </c:pt>
                <c:pt idx="1162">
                  <c:v>44232</c:v>
                </c:pt>
                <c:pt idx="1163">
                  <c:v>44231</c:v>
                </c:pt>
                <c:pt idx="1164">
                  <c:v>44230</c:v>
                </c:pt>
                <c:pt idx="1165">
                  <c:v>44229</c:v>
                </c:pt>
                <c:pt idx="1166">
                  <c:v>44228</c:v>
                </c:pt>
                <c:pt idx="1167">
                  <c:v>44225</c:v>
                </c:pt>
                <c:pt idx="1168">
                  <c:v>44224</c:v>
                </c:pt>
                <c:pt idx="1169">
                  <c:v>44223</c:v>
                </c:pt>
                <c:pt idx="1170">
                  <c:v>44222</c:v>
                </c:pt>
                <c:pt idx="1171">
                  <c:v>44221</c:v>
                </c:pt>
                <c:pt idx="1172">
                  <c:v>44218</c:v>
                </c:pt>
                <c:pt idx="1173">
                  <c:v>44217</c:v>
                </c:pt>
                <c:pt idx="1174">
                  <c:v>44216</c:v>
                </c:pt>
                <c:pt idx="1175">
                  <c:v>44215</c:v>
                </c:pt>
                <c:pt idx="1176">
                  <c:v>44214</c:v>
                </c:pt>
                <c:pt idx="1177">
                  <c:v>44211</c:v>
                </c:pt>
                <c:pt idx="1178">
                  <c:v>44210</c:v>
                </c:pt>
                <c:pt idx="1179">
                  <c:v>44209</c:v>
                </c:pt>
                <c:pt idx="1180">
                  <c:v>44208</c:v>
                </c:pt>
                <c:pt idx="1181">
                  <c:v>44207</c:v>
                </c:pt>
                <c:pt idx="1182">
                  <c:v>44204</c:v>
                </c:pt>
                <c:pt idx="1183">
                  <c:v>44203</c:v>
                </c:pt>
                <c:pt idx="1184">
                  <c:v>44202</c:v>
                </c:pt>
                <c:pt idx="1185">
                  <c:v>44201</c:v>
                </c:pt>
                <c:pt idx="1186">
                  <c:v>44200</c:v>
                </c:pt>
                <c:pt idx="1187">
                  <c:v>44195</c:v>
                </c:pt>
                <c:pt idx="1188">
                  <c:v>44194</c:v>
                </c:pt>
                <c:pt idx="1189">
                  <c:v>44193</c:v>
                </c:pt>
                <c:pt idx="1190">
                  <c:v>44188</c:v>
                </c:pt>
                <c:pt idx="1191">
                  <c:v>44187</c:v>
                </c:pt>
                <c:pt idx="1192">
                  <c:v>44186</c:v>
                </c:pt>
                <c:pt idx="1193">
                  <c:v>44183</c:v>
                </c:pt>
                <c:pt idx="1194">
                  <c:v>44182</c:v>
                </c:pt>
                <c:pt idx="1195">
                  <c:v>44181</c:v>
                </c:pt>
                <c:pt idx="1196">
                  <c:v>44180</c:v>
                </c:pt>
                <c:pt idx="1197">
                  <c:v>44179</c:v>
                </c:pt>
                <c:pt idx="1198">
                  <c:v>44176</c:v>
                </c:pt>
                <c:pt idx="1199">
                  <c:v>44175</c:v>
                </c:pt>
                <c:pt idx="1200">
                  <c:v>44174</c:v>
                </c:pt>
                <c:pt idx="1201">
                  <c:v>44173</c:v>
                </c:pt>
                <c:pt idx="1202">
                  <c:v>44172</c:v>
                </c:pt>
                <c:pt idx="1203">
                  <c:v>44169</c:v>
                </c:pt>
                <c:pt idx="1204">
                  <c:v>44168</c:v>
                </c:pt>
                <c:pt idx="1205">
                  <c:v>44167</c:v>
                </c:pt>
                <c:pt idx="1206">
                  <c:v>44166</c:v>
                </c:pt>
                <c:pt idx="1207">
                  <c:v>44165</c:v>
                </c:pt>
                <c:pt idx="1208">
                  <c:v>44162</c:v>
                </c:pt>
                <c:pt idx="1209">
                  <c:v>44161</c:v>
                </c:pt>
                <c:pt idx="1210">
                  <c:v>44160</c:v>
                </c:pt>
                <c:pt idx="1211">
                  <c:v>44159</c:v>
                </c:pt>
                <c:pt idx="1212">
                  <c:v>44158</c:v>
                </c:pt>
                <c:pt idx="1213">
                  <c:v>44155</c:v>
                </c:pt>
                <c:pt idx="1214">
                  <c:v>44154</c:v>
                </c:pt>
                <c:pt idx="1215">
                  <c:v>44153</c:v>
                </c:pt>
                <c:pt idx="1216">
                  <c:v>44152</c:v>
                </c:pt>
                <c:pt idx="1217">
                  <c:v>44151</c:v>
                </c:pt>
                <c:pt idx="1218">
                  <c:v>44148</c:v>
                </c:pt>
                <c:pt idx="1219">
                  <c:v>44147</c:v>
                </c:pt>
                <c:pt idx="1220">
                  <c:v>44146</c:v>
                </c:pt>
                <c:pt idx="1221">
                  <c:v>44145</c:v>
                </c:pt>
                <c:pt idx="1222">
                  <c:v>44144</c:v>
                </c:pt>
                <c:pt idx="1223">
                  <c:v>44141</c:v>
                </c:pt>
                <c:pt idx="1224">
                  <c:v>44140</c:v>
                </c:pt>
                <c:pt idx="1225">
                  <c:v>44139</c:v>
                </c:pt>
                <c:pt idx="1226">
                  <c:v>44138</c:v>
                </c:pt>
                <c:pt idx="1227">
                  <c:v>44137</c:v>
                </c:pt>
                <c:pt idx="1228">
                  <c:v>44134</c:v>
                </c:pt>
                <c:pt idx="1229">
                  <c:v>44133</c:v>
                </c:pt>
                <c:pt idx="1230">
                  <c:v>44132</c:v>
                </c:pt>
                <c:pt idx="1231">
                  <c:v>44131</c:v>
                </c:pt>
                <c:pt idx="1232">
                  <c:v>44127</c:v>
                </c:pt>
                <c:pt idx="1233">
                  <c:v>44126</c:v>
                </c:pt>
                <c:pt idx="1234">
                  <c:v>44125</c:v>
                </c:pt>
                <c:pt idx="1235">
                  <c:v>44124</c:v>
                </c:pt>
                <c:pt idx="1236">
                  <c:v>44123</c:v>
                </c:pt>
                <c:pt idx="1237">
                  <c:v>44120</c:v>
                </c:pt>
                <c:pt idx="1238">
                  <c:v>44119</c:v>
                </c:pt>
                <c:pt idx="1239">
                  <c:v>44118</c:v>
                </c:pt>
                <c:pt idx="1240">
                  <c:v>44117</c:v>
                </c:pt>
                <c:pt idx="1241">
                  <c:v>44116</c:v>
                </c:pt>
                <c:pt idx="1242">
                  <c:v>44113</c:v>
                </c:pt>
                <c:pt idx="1243">
                  <c:v>44112</c:v>
                </c:pt>
                <c:pt idx="1244">
                  <c:v>44111</c:v>
                </c:pt>
                <c:pt idx="1245">
                  <c:v>44110</c:v>
                </c:pt>
                <c:pt idx="1246">
                  <c:v>44109</c:v>
                </c:pt>
                <c:pt idx="1247">
                  <c:v>44106</c:v>
                </c:pt>
                <c:pt idx="1248">
                  <c:v>44105</c:v>
                </c:pt>
                <c:pt idx="1249">
                  <c:v>44104</c:v>
                </c:pt>
                <c:pt idx="1250">
                  <c:v>44103</c:v>
                </c:pt>
                <c:pt idx="1251">
                  <c:v>44102</c:v>
                </c:pt>
                <c:pt idx="1252">
                  <c:v>44099</c:v>
                </c:pt>
                <c:pt idx="1253">
                  <c:v>44098</c:v>
                </c:pt>
                <c:pt idx="1254">
                  <c:v>44097</c:v>
                </c:pt>
                <c:pt idx="1255">
                  <c:v>44096</c:v>
                </c:pt>
                <c:pt idx="1256">
                  <c:v>44095</c:v>
                </c:pt>
                <c:pt idx="1257">
                  <c:v>44092</c:v>
                </c:pt>
                <c:pt idx="1258">
                  <c:v>44091</c:v>
                </c:pt>
                <c:pt idx="1259">
                  <c:v>44090</c:v>
                </c:pt>
                <c:pt idx="1260">
                  <c:v>44089</c:v>
                </c:pt>
                <c:pt idx="1261">
                  <c:v>44088</c:v>
                </c:pt>
                <c:pt idx="1262">
                  <c:v>44085</c:v>
                </c:pt>
                <c:pt idx="1263">
                  <c:v>44084</c:v>
                </c:pt>
                <c:pt idx="1264">
                  <c:v>44083</c:v>
                </c:pt>
                <c:pt idx="1265">
                  <c:v>44082</c:v>
                </c:pt>
                <c:pt idx="1266">
                  <c:v>44081</c:v>
                </c:pt>
                <c:pt idx="1267">
                  <c:v>44078</c:v>
                </c:pt>
                <c:pt idx="1268">
                  <c:v>44077</c:v>
                </c:pt>
                <c:pt idx="1269">
                  <c:v>44076</c:v>
                </c:pt>
                <c:pt idx="1270">
                  <c:v>44075</c:v>
                </c:pt>
                <c:pt idx="1271">
                  <c:v>44074</c:v>
                </c:pt>
              </c:numCache>
            </c:numRef>
          </c:cat>
          <c:val>
            <c:numRef>
              <c:f>'Regiune 5Y PR + TR'!$AA$58:$AA$1329</c:f>
              <c:numCache>
                <c:formatCode>#,##0.00;\-#,##0.00;#,##0.00;"--"</c:formatCode>
                <c:ptCount val="1272"/>
                <c:pt idx="0">
                  <c:v>294.26348350376696</c:v>
                </c:pt>
                <c:pt idx="1">
                  <c:v>297.69910955950263</c:v>
                </c:pt>
                <c:pt idx="2">
                  <c:v>299.07676301221562</c:v>
                </c:pt>
                <c:pt idx="3">
                  <c:v>301.7266505773531</c:v>
                </c:pt>
                <c:pt idx="4">
                  <c:v>300.79641241400242</c:v>
                </c:pt>
                <c:pt idx="5">
                  <c:v>302.75235149114997</c:v>
                </c:pt>
                <c:pt idx="6">
                  <c:v>304.41323692752832</c:v>
                </c:pt>
                <c:pt idx="7">
                  <c:v>305.70673280673395</c:v>
                </c:pt>
                <c:pt idx="8">
                  <c:v>305.70673280673395</c:v>
                </c:pt>
                <c:pt idx="9">
                  <c:v>302.77074392368252</c:v>
                </c:pt>
                <c:pt idx="10">
                  <c:v>301.700597022377</c:v>
                </c:pt>
                <c:pt idx="11">
                  <c:v>300.48445839450989</c:v>
                </c:pt>
                <c:pt idx="12">
                  <c:v>300.53395441029585</c:v>
                </c:pt>
                <c:pt idx="13">
                  <c:v>298.50054330843989</c:v>
                </c:pt>
                <c:pt idx="14">
                  <c:v>298.95777172093199</c:v>
                </c:pt>
                <c:pt idx="15">
                  <c:v>299.23179314165986</c:v>
                </c:pt>
                <c:pt idx="16">
                  <c:v>296.32412458764077</c:v>
                </c:pt>
                <c:pt idx="17">
                  <c:v>290.10065337610172</c:v>
                </c:pt>
                <c:pt idx="18">
                  <c:v>292.05828536045578</c:v>
                </c:pt>
                <c:pt idx="19">
                  <c:v>289.64569173766591</c:v>
                </c:pt>
                <c:pt idx="20">
                  <c:v>288.42108857376581</c:v>
                </c:pt>
                <c:pt idx="21">
                  <c:v>290.50436870485998</c:v>
                </c:pt>
                <c:pt idx="22">
                  <c:v>289.35419607136487</c:v>
                </c:pt>
                <c:pt idx="23">
                  <c:v>289.99850507685647</c:v>
                </c:pt>
                <c:pt idx="24">
                  <c:v>290.68286998845656</c:v>
                </c:pt>
                <c:pt idx="25">
                  <c:v>290.89531549621256</c:v>
                </c:pt>
                <c:pt idx="26">
                  <c:v>290.86797074082472</c:v>
                </c:pt>
                <c:pt idx="27">
                  <c:v>289.42489646724687</c:v>
                </c:pt>
                <c:pt idx="28">
                  <c:v>287.82573041055286</c:v>
                </c:pt>
                <c:pt idx="29">
                  <c:v>290.77603727150409</c:v>
                </c:pt>
                <c:pt idx="30">
                  <c:v>290.55702098831915</c:v>
                </c:pt>
                <c:pt idx="31">
                  <c:v>288.81335525887272</c:v>
                </c:pt>
                <c:pt idx="32">
                  <c:v>286.45691450732522</c:v>
                </c:pt>
                <c:pt idx="33">
                  <c:v>286.32283051789472</c:v>
                </c:pt>
                <c:pt idx="34">
                  <c:v>285.36929336044659</c:v>
                </c:pt>
                <c:pt idx="35">
                  <c:v>286.70803864075037</c:v>
                </c:pt>
                <c:pt idx="36">
                  <c:v>286.92714100396273</c:v>
                </c:pt>
                <c:pt idx="37">
                  <c:v>287.076604624965</c:v>
                </c:pt>
                <c:pt idx="38">
                  <c:v>284.02518242509808</c:v>
                </c:pt>
                <c:pt idx="39">
                  <c:v>285.38209059119464</c:v>
                </c:pt>
                <c:pt idx="40">
                  <c:v>285.75642393724871</c:v>
                </c:pt>
                <c:pt idx="41">
                  <c:v>286.64514283402411</c:v>
                </c:pt>
                <c:pt idx="42">
                  <c:v>281.73057582660488</c:v>
                </c:pt>
                <c:pt idx="43">
                  <c:v>279.62144299393208</c:v>
                </c:pt>
                <c:pt idx="44">
                  <c:v>280.24058793806478</c:v>
                </c:pt>
                <c:pt idx="45">
                  <c:v>281.12388379311062</c:v>
                </c:pt>
                <c:pt idx="46">
                  <c:v>280.37768472845619</c:v>
                </c:pt>
                <c:pt idx="47">
                  <c:v>280.7280878268781</c:v>
                </c:pt>
                <c:pt idx="48">
                  <c:v>281.07499033751685</c:v>
                </c:pt>
                <c:pt idx="49">
                  <c:v>278.84700968027289</c:v>
                </c:pt>
                <c:pt idx="50">
                  <c:v>282.80353467547388</c:v>
                </c:pt>
                <c:pt idx="51">
                  <c:v>279.59335221163968</c:v>
                </c:pt>
                <c:pt idx="52">
                  <c:v>282.76026511500714</c:v>
                </c:pt>
                <c:pt idx="53">
                  <c:v>279.1980440322294</c:v>
                </c:pt>
                <c:pt idx="54">
                  <c:v>274.87504766681508</c:v>
                </c:pt>
                <c:pt idx="55">
                  <c:v>273.4969638139649</c:v>
                </c:pt>
                <c:pt idx="56">
                  <c:v>272.59605024663352</c:v>
                </c:pt>
                <c:pt idx="57">
                  <c:v>274.97386753833206</c:v>
                </c:pt>
                <c:pt idx="58">
                  <c:v>277.48987196743639</c:v>
                </c:pt>
                <c:pt idx="59">
                  <c:v>276.95049451541092</c:v>
                </c:pt>
                <c:pt idx="60">
                  <c:v>276.95049451541092</c:v>
                </c:pt>
                <c:pt idx="61">
                  <c:v>277.0600170036746</c:v>
                </c:pt>
                <c:pt idx="62">
                  <c:v>277.31151415055206</c:v>
                </c:pt>
                <c:pt idx="63">
                  <c:v>275.31781463469486</c:v>
                </c:pt>
                <c:pt idx="64">
                  <c:v>275.97882316551249</c:v>
                </c:pt>
                <c:pt idx="65">
                  <c:v>274.59040970936786</c:v>
                </c:pt>
                <c:pt idx="66">
                  <c:v>275.94941248946577</c:v>
                </c:pt>
                <c:pt idx="67">
                  <c:v>277.90265439241972</c:v>
                </c:pt>
                <c:pt idx="68">
                  <c:v>275.52429192721399</c:v>
                </c:pt>
                <c:pt idx="69">
                  <c:v>275.62796097361081</c:v>
                </c:pt>
                <c:pt idx="70">
                  <c:v>273.81129938088361</c:v>
                </c:pt>
                <c:pt idx="71">
                  <c:v>273.90070783606558</c:v>
                </c:pt>
                <c:pt idx="72">
                  <c:v>274.94741227656118</c:v>
                </c:pt>
                <c:pt idx="73">
                  <c:v>276.00943896194354</c:v>
                </c:pt>
                <c:pt idx="74">
                  <c:v>276.58924533352973</c:v>
                </c:pt>
                <c:pt idx="75">
                  <c:v>278.51433906750628</c:v>
                </c:pt>
                <c:pt idx="76">
                  <c:v>274.58550314780285</c:v>
                </c:pt>
                <c:pt idx="77">
                  <c:v>273.94495297017676</c:v>
                </c:pt>
                <c:pt idx="78">
                  <c:v>270.0982087033218</c:v>
                </c:pt>
                <c:pt idx="79">
                  <c:v>268.94829430990904</c:v>
                </c:pt>
                <c:pt idx="80">
                  <c:v>269.89437119831121</c:v>
                </c:pt>
                <c:pt idx="81">
                  <c:v>266.06768357785296</c:v>
                </c:pt>
                <c:pt idx="82">
                  <c:v>266.34095897167623</c:v>
                </c:pt>
                <c:pt idx="83">
                  <c:v>263.76524369686143</c:v>
                </c:pt>
                <c:pt idx="84">
                  <c:v>267.01083374532163</c:v>
                </c:pt>
                <c:pt idx="85">
                  <c:v>264.54237418471422</c:v>
                </c:pt>
                <c:pt idx="86">
                  <c:v>264.54237418471422</c:v>
                </c:pt>
                <c:pt idx="87">
                  <c:v>266.5096758254856</c:v>
                </c:pt>
                <c:pt idx="88">
                  <c:v>266.80518855973452</c:v>
                </c:pt>
                <c:pt idx="89">
                  <c:v>266.74570726076399</c:v>
                </c:pt>
                <c:pt idx="90">
                  <c:v>261.53209823797027</c:v>
                </c:pt>
                <c:pt idx="91">
                  <c:v>260.49678505444109</c:v>
                </c:pt>
                <c:pt idx="92">
                  <c:v>254.42645021174224</c:v>
                </c:pt>
                <c:pt idx="93">
                  <c:v>249.8100931127654</c:v>
                </c:pt>
                <c:pt idx="94">
                  <c:v>249.93904099389118</c:v>
                </c:pt>
                <c:pt idx="95">
                  <c:v>250.2496177329445</c:v>
                </c:pt>
                <c:pt idx="96">
                  <c:v>246.64122906210906</c:v>
                </c:pt>
                <c:pt idx="97">
                  <c:v>243.74277107102756</c:v>
                </c:pt>
                <c:pt idx="98">
                  <c:v>247.48940426595377</c:v>
                </c:pt>
                <c:pt idx="99">
                  <c:v>239.28115716807017</c:v>
                </c:pt>
                <c:pt idx="100">
                  <c:v>245.88619244796936</c:v>
                </c:pt>
                <c:pt idx="101">
                  <c:v>236.43563839387267</c:v>
                </c:pt>
                <c:pt idx="102">
                  <c:v>238.23783854198774</c:v>
                </c:pt>
                <c:pt idx="103">
                  <c:v>250.27951619581344</c:v>
                </c:pt>
                <c:pt idx="104">
                  <c:v>257.46914963549386</c:v>
                </c:pt>
                <c:pt idx="105">
                  <c:v>257.94735288134211</c:v>
                </c:pt>
                <c:pt idx="106">
                  <c:v>254.47109705264828</c:v>
                </c:pt>
                <c:pt idx="107">
                  <c:v>262.30199800351693</c:v>
                </c:pt>
                <c:pt idx="108">
                  <c:v>266.0453601573999</c:v>
                </c:pt>
                <c:pt idx="109">
                  <c:v>264.61465271443291</c:v>
                </c:pt>
                <c:pt idx="110">
                  <c:v>262.92389750852806</c:v>
                </c:pt>
                <c:pt idx="111">
                  <c:v>260.864777171806</c:v>
                </c:pt>
                <c:pt idx="112">
                  <c:v>258.15839241531637</c:v>
                </c:pt>
                <c:pt idx="113">
                  <c:v>259.08547431099367</c:v>
                </c:pt>
                <c:pt idx="114">
                  <c:v>258.30759779623628</c:v>
                </c:pt>
                <c:pt idx="115">
                  <c:v>257.3839877949996</c:v>
                </c:pt>
                <c:pt idx="116">
                  <c:v>256.13281459595879</c:v>
                </c:pt>
                <c:pt idx="117">
                  <c:v>252.13609022793679</c:v>
                </c:pt>
                <c:pt idx="118">
                  <c:v>248.69894342504944</c:v>
                </c:pt>
                <c:pt idx="119">
                  <c:v>249.78636371853071</c:v>
                </c:pt>
                <c:pt idx="120">
                  <c:v>244.44610228200995</c:v>
                </c:pt>
                <c:pt idx="121">
                  <c:v>249.20563915998494</c:v>
                </c:pt>
                <c:pt idx="122">
                  <c:v>253.16049994132183</c:v>
                </c:pt>
                <c:pt idx="123">
                  <c:v>256.05867099897853</c:v>
                </c:pt>
                <c:pt idx="124">
                  <c:v>252.67520943987989</c:v>
                </c:pt>
                <c:pt idx="125">
                  <c:v>248.09463293898133</c:v>
                </c:pt>
                <c:pt idx="126">
                  <c:v>255.1500676158613</c:v>
                </c:pt>
                <c:pt idx="127">
                  <c:v>250.05283879018515</c:v>
                </c:pt>
                <c:pt idx="128">
                  <c:v>252.46204659856184</c:v>
                </c:pt>
                <c:pt idx="129">
                  <c:v>251.71467110686552</c:v>
                </c:pt>
                <c:pt idx="130">
                  <c:v>247.51657686128667</c:v>
                </c:pt>
                <c:pt idx="131">
                  <c:v>248.58724024275691</c:v>
                </c:pt>
                <c:pt idx="132">
                  <c:v>252.55702156218581</c:v>
                </c:pt>
                <c:pt idx="133">
                  <c:v>252.44620787351028</c:v>
                </c:pt>
                <c:pt idx="134">
                  <c:v>254.24292759321074</c:v>
                </c:pt>
                <c:pt idx="135">
                  <c:v>254.42645021174218</c:v>
                </c:pt>
                <c:pt idx="136">
                  <c:v>251.81265887145037</c:v>
                </c:pt>
                <c:pt idx="137">
                  <c:v>251.18754571208095</c:v>
                </c:pt>
                <c:pt idx="138">
                  <c:v>253.60203309547478</c:v>
                </c:pt>
                <c:pt idx="139">
                  <c:v>252.64545444372328</c:v>
                </c:pt>
                <c:pt idx="140">
                  <c:v>251.68000954914405</c:v>
                </c:pt>
                <c:pt idx="141">
                  <c:v>251.35583216575307</c:v>
                </c:pt>
                <c:pt idx="142">
                  <c:v>248.82198047762333</c:v>
                </c:pt>
                <c:pt idx="143">
                  <c:v>249.61985625209255</c:v>
                </c:pt>
                <c:pt idx="144">
                  <c:v>241.57780099387969</c:v>
                </c:pt>
                <c:pt idx="145">
                  <c:v>243.72311613142551</c:v>
                </c:pt>
                <c:pt idx="146">
                  <c:v>243.07952445949607</c:v>
                </c:pt>
                <c:pt idx="147">
                  <c:v>245.30690255654781</c:v>
                </c:pt>
                <c:pt idx="148">
                  <c:v>244.61312622861277</c:v>
                </c:pt>
                <c:pt idx="149">
                  <c:v>243.87453089971675</c:v>
                </c:pt>
                <c:pt idx="150">
                  <c:v>243.75267027418468</c:v>
                </c:pt>
                <c:pt idx="151">
                  <c:v>243.78997161941464</c:v>
                </c:pt>
                <c:pt idx="152">
                  <c:v>244.38553063602492</c:v>
                </c:pt>
                <c:pt idx="153">
                  <c:v>242.12702026237739</c:v>
                </c:pt>
                <c:pt idx="154">
                  <c:v>245.74117629505224</c:v>
                </c:pt>
                <c:pt idx="155">
                  <c:v>243.9863201620368</c:v>
                </c:pt>
                <c:pt idx="156">
                  <c:v>246.48579722586999</c:v>
                </c:pt>
                <c:pt idx="157">
                  <c:v>243.54613559498057</c:v>
                </c:pt>
                <c:pt idx="158">
                  <c:v>241.28639140760617</c:v>
                </c:pt>
                <c:pt idx="159">
                  <c:v>240.82216181954792</c:v>
                </c:pt>
                <c:pt idx="160">
                  <c:v>238.39415987184384</c:v>
                </c:pt>
                <c:pt idx="161">
                  <c:v>237.08737897506782</c:v>
                </c:pt>
                <c:pt idx="162">
                  <c:v>234.60184687568216</c:v>
                </c:pt>
                <c:pt idx="163">
                  <c:v>232.92753295502098</c:v>
                </c:pt>
                <c:pt idx="164">
                  <c:v>232.60740133292029</c:v>
                </c:pt>
                <c:pt idx="165">
                  <c:v>231.4901973499401</c:v>
                </c:pt>
                <c:pt idx="166">
                  <c:v>229.47032950573688</c:v>
                </c:pt>
                <c:pt idx="167">
                  <c:v>228.90154137766473</c:v>
                </c:pt>
                <c:pt idx="168">
                  <c:v>228.93772368253781</c:v>
                </c:pt>
                <c:pt idx="169">
                  <c:v>227.61470235391553</c:v>
                </c:pt>
                <c:pt idx="170">
                  <c:v>228.09155701266704</c:v>
                </c:pt>
                <c:pt idx="171">
                  <c:v>228.09155701266704</c:v>
                </c:pt>
                <c:pt idx="172">
                  <c:v>225.93665829873132</c:v>
                </c:pt>
                <c:pt idx="173">
                  <c:v>225.71658036187446</c:v>
                </c:pt>
                <c:pt idx="174">
                  <c:v>227.37554334430638</c:v>
                </c:pt>
                <c:pt idx="175">
                  <c:v>226.18732333867672</c:v>
                </c:pt>
                <c:pt idx="176">
                  <c:v>228.74433055419158</c:v>
                </c:pt>
                <c:pt idx="177">
                  <c:v>230.02201640168818</c:v>
                </c:pt>
                <c:pt idx="178">
                  <c:v>231.09638122433896</c:v>
                </c:pt>
                <c:pt idx="179">
                  <c:v>231.06935209571844</c:v>
                </c:pt>
                <c:pt idx="180">
                  <c:v>230.52254306798952</c:v>
                </c:pt>
                <c:pt idx="181">
                  <c:v>229.02561139056812</c:v>
                </c:pt>
                <c:pt idx="182">
                  <c:v>227.17420216009199</c:v>
                </c:pt>
                <c:pt idx="183">
                  <c:v>227.47949932412808</c:v>
                </c:pt>
                <c:pt idx="184">
                  <c:v>226.81458849873255</c:v>
                </c:pt>
                <c:pt idx="185">
                  <c:v>222.91932378973613</c:v>
                </c:pt>
                <c:pt idx="186">
                  <c:v>224.3943624468418</c:v>
                </c:pt>
                <c:pt idx="187">
                  <c:v>223.62503654814481</c:v>
                </c:pt>
                <c:pt idx="188">
                  <c:v>224.88143193551784</c:v>
                </c:pt>
                <c:pt idx="189">
                  <c:v>226.77496299276132</c:v>
                </c:pt>
                <c:pt idx="190">
                  <c:v>229.70765214142696</c:v>
                </c:pt>
                <c:pt idx="191">
                  <c:v>228.03052627320227</c:v>
                </c:pt>
                <c:pt idx="192">
                  <c:v>228.26070426661371</c:v>
                </c:pt>
                <c:pt idx="193">
                  <c:v>227.33517181143054</c:v>
                </c:pt>
                <c:pt idx="194">
                  <c:v>226.9552145702495</c:v>
                </c:pt>
                <c:pt idx="195">
                  <c:v>223.70988276187163</c:v>
                </c:pt>
                <c:pt idx="196">
                  <c:v>227.40337588651633</c:v>
                </c:pt>
                <c:pt idx="197">
                  <c:v>223.15133815706642</c:v>
                </c:pt>
                <c:pt idx="198">
                  <c:v>223.13756535267385</c:v>
                </c:pt>
                <c:pt idx="199">
                  <c:v>221.29384593798358</c:v>
                </c:pt>
                <c:pt idx="200">
                  <c:v>220.8431883009205</c:v>
                </c:pt>
                <c:pt idx="201">
                  <c:v>220.62339729748851</c:v>
                </c:pt>
                <c:pt idx="202">
                  <c:v>218.78819980551614</c:v>
                </c:pt>
                <c:pt idx="203">
                  <c:v>219.44286710764473</c:v>
                </c:pt>
                <c:pt idx="204">
                  <c:v>217.8018087709232</c:v>
                </c:pt>
                <c:pt idx="205">
                  <c:v>213.31735496734808</c:v>
                </c:pt>
                <c:pt idx="206">
                  <c:v>211.86527098423008</c:v>
                </c:pt>
                <c:pt idx="207">
                  <c:v>211.9461288233517</c:v>
                </c:pt>
                <c:pt idx="208">
                  <c:v>211.9461288233517</c:v>
                </c:pt>
                <c:pt idx="209">
                  <c:v>211.99510835897289</c:v>
                </c:pt>
                <c:pt idx="210">
                  <c:v>212.97828573920759</c:v>
                </c:pt>
                <c:pt idx="211">
                  <c:v>212.68300255169865</c:v>
                </c:pt>
                <c:pt idx="212">
                  <c:v>213.08760737407394</c:v>
                </c:pt>
                <c:pt idx="213">
                  <c:v>211.51380623213626</c:v>
                </c:pt>
                <c:pt idx="214">
                  <c:v>211.88911515183477</c:v>
                </c:pt>
                <c:pt idx="215">
                  <c:v>211.88911515183477</c:v>
                </c:pt>
                <c:pt idx="216">
                  <c:v>212.30278707043522</c:v>
                </c:pt>
                <c:pt idx="217">
                  <c:v>212.98551646151373</c:v>
                </c:pt>
                <c:pt idx="218">
                  <c:v>212.69752138299586</c:v>
                </c:pt>
                <c:pt idx="219">
                  <c:v>215.68897449706995</c:v>
                </c:pt>
                <c:pt idx="220">
                  <c:v>214.4441425267182</c:v>
                </c:pt>
                <c:pt idx="221">
                  <c:v>213.55909637778083</c:v>
                </c:pt>
                <c:pt idx="222">
                  <c:v>213.09018977489751</c:v>
                </c:pt>
                <c:pt idx="223">
                  <c:v>213.29531848031991</c:v>
                </c:pt>
                <c:pt idx="224">
                  <c:v>212.36421951669473</c:v>
                </c:pt>
                <c:pt idx="225">
                  <c:v>212.83421646659244</c:v>
                </c:pt>
                <c:pt idx="226">
                  <c:v>212.42378689569276</c:v>
                </c:pt>
                <c:pt idx="227">
                  <c:v>210.64284851435883</c:v>
                </c:pt>
                <c:pt idx="228">
                  <c:v>208.45655928374501</c:v>
                </c:pt>
                <c:pt idx="229">
                  <c:v>209.63272808553111</c:v>
                </c:pt>
                <c:pt idx="230">
                  <c:v>212.87510447963299</c:v>
                </c:pt>
                <c:pt idx="231">
                  <c:v>212.03284010434012</c:v>
                </c:pt>
                <c:pt idx="232">
                  <c:v>213.79647640015588</c:v>
                </c:pt>
                <c:pt idx="233">
                  <c:v>214.92974865492749</c:v>
                </c:pt>
                <c:pt idx="234">
                  <c:v>213.4155435853304</c:v>
                </c:pt>
                <c:pt idx="235">
                  <c:v>211.06217302142872</c:v>
                </c:pt>
                <c:pt idx="236">
                  <c:v>209.63376104586055</c:v>
                </c:pt>
                <c:pt idx="237">
                  <c:v>209.80454382032886</c:v>
                </c:pt>
                <c:pt idx="238">
                  <c:v>209.70256768113862</c:v>
                </c:pt>
                <c:pt idx="239">
                  <c:v>208.79723533906463</c:v>
                </c:pt>
                <c:pt idx="240">
                  <c:v>208.55778939603067</c:v>
                </c:pt>
                <c:pt idx="241">
                  <c:v>208.7455012425649</c:v>
                </c:pt>
                <c:pt idx="242">
                  <c:v>209.47170104750754</c:v>
                </c:pt>
                <c:pt idx="243">
                  <c:v>207.57002108099843</c:v>
                </c:pt>
                <c:pt idx="244">
                  <c:v>206.03271787070119</c:v>
                </c:pt>
                <c:pt idx="245">
                  <c:v>205.85398704036464</c:v>
                </c:pt>
                <c:pt idx="246">
                  <c:v>206.80864323816962</c:v>
                </c:pt>
                <c:pt idx="247">
                  <c:v>207.44480333439563</c:v>
                </c:pt>
                <c:pt idx="248">
                  <c:v>207.78410210927601</c:v>
                </c:pt>
                <c:pt idx="249">
                  <c:v>207.2904905385135</c:v>
                </c:pt>
                <c:pt idx="250">
                  <c:v>209.41078508141277</c:v>
                </c:pt>
                <c:pt idx="251">
                  <c:v>208.85663055800774</c:v>
                </c:pt>
                <c:pt idx="252">
                  <c:v>209.07492950763057</c:v>
                </c:pt>
                <c:pt idx="253">
                  <c:v>210.01744842156461</c:v>
                </c:pt>
                <c:pt idx="254">
                  <c:v>208.99803134977185</c:v>
                </c:pt>
                <c:pt idx="255">
                  <c:v>210.36630207949233</c:v>
                </c:pt>
                <c:pt idx="256">
                  <c:v>210.80175224503859</c:v>
                </c:pt>
                <c:pt idx="257">
                  <c:v>209.31690046480318</c:v>
                </c:pt>
                <c:pt idx="258">
                  <c:v>210.14917955691138</c:v>
                </c:pt>
                <c:pt idx="259">
                  <c:v>209.86878821415189</c:v>
                </c:pt>
                <c:pt idx="260">
                  <c:v>207.40150508058645</c:v>
                </c:pt>
                <c:pt idx="261">
                  <c:v>207.40150508058645</c:v>
                </c:pt>
                <c:pt idx="262">
                  <c:v>207.40150508058645</c:v>
                </c:pt>
                <c:pt idx="263">
                  <c:v>205.65413790995945</c:v>
                </c:pt>
                <c:pt idx="264">
                  <c:v>205.57158716363128</c:v>
                </c:pt>
                <c:pt idx="265">
                  <c:v>206.11136632245152</c:v>
                </c:pt>
                <c:pt idx="266">
                  <c:v>207.6022723979512</c:v>
                </c:pt>
                <c:pt idx="267">
                  <c:v>206.67461663542417</c:v>
                </c:pt>
                <c:pt idx="268">
                  <c:v>206.37921867454526</c:v>
                </c:pt>
                <c:pt idx="269">
                  <c:v>205.31346185463988</c:v>
                </c:pt>
                <c:pt idx="270">
                  <c:v>201.77683523335844</c:v>
                </c:pt>
                <c:pt idx="271">
                  <c:v>200.87893446698794</c:v>
                </c:pt>
                <c:pt idx="272">
                  <c:v>207.22004838271388</c:v>
                </c:pt>
                <c:pt idx="273">
                  <c:v>211.04185813494973</c:v>
                </c:pt>
                <c:pt idx="274">
                  <c:v>212.47750083282403</c:v>
                </c:pt>
                <c:pt idx="275">
                  <c:v>210.82685891971266</c:v>
                </c:pt>
                <c:pt idx="276">
                  <c:v>211.60103399328958</c:v>
                </c:pt>
                <c:pt idx="277">
                  <c:v>209.96095123021252</c:v>
                </c:pt>
                <c:pt idx="278">
                  <c:v>208.7305520111305</c:v>
                </c:pt>
                <c:pt idx="279">
                  <c:v>209.93217180770048</c:v>
                </c:pt>
                <c:pt idx="280">
                  <c:v>211.2466712136048</c:v>
                </c:pt>
                <c:pt idx="281">
                  <c:v>210.53992549486671</c:v>
                </c:pt>
                <c:pt idx="282">
                  <c:v>209.29179379012922</c:v>
                </c:pt>
                <c:pt idx="283">
                  <c:v>209.17346244572272</c:v>
                </c:pt>
                <c:pt idx="284">
                  <c:v>208.14076035635964</c:v>
                </c:pt>
                <c:pt idx="285">
                  <c:v>207.43754391874714</c:v>
                </c:pt>
                <c:pt idx="286">
                  <c:v>208.68794239754089</c:v>
                </c:pt>
                <c:pt idx="287">
                  <c:v>207.3199012145603</c:v>
                </c:pt>
                <c:pt idx="288">
                  <c:v>206.42469762238335</c:v>
                </c:pt>
                <c:pt idx="289">
                  <c:v>205.19096997557315</c:v>
                </c:pt>
                <c:pt idx="290">
                  <c:v>204.20859600892803</c:v>
                </c:pt>
                <c:pt idx="291">
                  <c:v>204.15465252505697</c:v>
                </c:pt>
                <c:pt idx="292">
                  <c:v>206.97319955731891</c:v>
                </c:pt>
                <c:pt idx="293">
                  <c:v>207.6016985311015</c:v>
                </c:pt>
                <c:pt idx="294">
                  <c:v>205.84248101002839</c:v>
                </c:pt>
                <c:pt idx="295">
                  <c:v>205.03114805793396</c:v>
                </c:pt>
                <c:pt idx="296">
                  <c:v>207.41909409952956</c:v>
                </c:pt>
                <c:pt idx="297">
                  <c:v>206.8640500825075</c:v>
                </c:pt>
                <c:pt idx="298">
                  <c:v>205.13676825161977</c:v>
                </c:pt>
                <c:pt idx="299">
                  <c:v>203.76126679959316</c:v>
                </c:pt>
                <c:pt idx="300">
                  <c:v>202.70997142430002</c:v>
                </c:pt>
                <c:pt idx="301">
                  <c:v>201.92546674742869</c:v>
                </c:pt>
                <c:pt idx="302">
                  <c:v>201.94064552560303</c:v>
                </c:pt>
                <c:pt idx="303">
                  <c:v>201.79264526506748</c:v>
                </c:pt>
                <c:pt idx="304">
                  <c:v>199.88129564214105</c:v>
                </c:pt>
                <c:pt idx="305">
                  <c:v>200.37289867892963</c:v>
                </c:pt>
                <c:pt idx="306">
                  <c:v>200.02677088853798</c:v>
                </c:pt>
                <c:pt idx="307">
                  <c:v>199.52363312807057</c:v>
                </c:pt>
                <c:pt idx="308">
                  <c:v>200.91930599986384</c:v>
                </c:pt>
                <c:pt idx="309">
                  <c:v>201.53578246314541</c:v>
                </c:pt>
                <c:pt idx="310">
                  <c:v>200.22793991269748</c:v>
                </c:pt>
                <c:pt idx="311">
                  <c:v>201.56777554001573</c:v>
                </c:pt>
                <c:pt idx="312">
                  <c:v>200.50744176183991</c:v>
                </c:pt>
                <c:pt idx="313">
                  <c:v>199.90577106328044</c:v>
                </c:pt>
                <c:pt idx="314">
                  <c:v>197.79899108469141</c:v>
                </c:pt>
                <c:pt idx="315">
                  <c:v>196.22100071475103</c:v>
                </c:pt>
                <c:pt idx="316">
                  <c:v>199.30062847028029</c:v>
                </c:pt>
                <c:pt idx="317">
                  <c:v>194.84647483636888</c:v>
                </c:pt>
                <c:pt idx="318">
                  <c:v>195.38786082236828</c:v>
                </c:pt>
                <c:pt idx="319">
                  <c:v>196.50779067288457</c:v>
                </c:pt>
                <c:pt idx="320">
                  <c:v>196.6838243290276</c:v>
                </c:pt>
                <c:pt idx="321">
                  <c:v>200.29006099917666</c:v>
                </c:pt>
                <c:pt idx="322">
                  <c:v>197.54255868290662</c:v>
                </c:pt>
                <c:pt idx="323">
                  <c:v>196.03150988098278</c:v>
                </c:pt>
                <c:pt idx="324">
                  <c:v>194.99157706931356</c:v>
                </c:pt>
                <c:pt idx="325">
                  <c:v>194.73061111941615</c:v>
                </c:pt>
                <c:pt idx="326">
                  <c:v>195.36791894934154</c:v>
                </c:pt>
                <c:pt idx="327">
                  <c:v>195.36791894934154</c:v>
                </c:pt>
                <c:pt idx="328">
                  <c:v>197.56700541070347</c:v>
                </c:pt>
                <c:pt idx="329">
                  <c:v>197.0482010852395</c:v>
                </c:pt>
                <c:pt idx="330">
                  <c:v>197.59452232614623</c:v>
                </c:pt>
                <c:pt idx="331">
                  <c:v>197.7474865349316</c:v>
                </c:pt>
                <c:pt idx="332">
                  <c:v>198.56352519519351</c:v>
                </c:pt>
                <c:pt idx="333">
                  <c:v>198.03071851859704</c:v>
                </c:pt>
                <c:pt idx="334">
                  <c:v>197.69859307933783</c:v>
                </c:pt>
                <c:pt idx="335">
                  <c:v>197.64705983623551</c:v>
                </c:pt>
                <c:pt idx="336">
                  <c:v>196.74591672216428</c:v>
                </c:pt>
                <c:pt idx="337">
                  <c:v>195.12115620397398</c:v>
                </c:pt>
                <c:pt idx="338">
                  <c:v>195.47049764872395</c:v>
                </c:pt>
                <c:pt idx="339">
                  <c:v>195.52223174522368</c:v>
                </c:pt>
                <c:pt idx="340">
                  <c:v>194.78739524419314</c:v>
                </c:pt>
                <c:pt idx="341">
                  <c:v>192.35815948276223</c:v>
                </c:pt>
                <c:pt idx="342">
                  <c:v>189.74695054329399</c:v>
                </c:pt>
                <c:pt idx="343">
                  <c:v>190.4565082095956</c:v>
                </c:pt>
                <c:pt idx="344">
                  <c:v>189.20177703608667</c:v>
                </c:pt>
                <c:pt idx="345">
                  <c:v>186.8668849847451</c:v>
                </c:pt>
                <c:pt idx="346">
                  <c:v>186.63601835111402</c:v>
                </c:pt>
                <c:pt idx="347">
                  <c:v>188.44183386038213</c:v>
                </c:pt>
                <c:pt idx="348">
                  <c:v>189.70723895729532</c:v>
                </c:pt>
                <c:pt idx="349">
                  <c:v>187.73764184912514</c:v>
                </c:pt>
                <c:pt idx="350">
                  <c:v>193.41568131337453</c:v>
                </c:pt>
                <c:pt idx="351">
                  <c:v>193.07483309800003</c:v>
                </c:pt>
                <c:pt idx="352">
                  <c:v>192.83380902112941</c:v>
                </c:pt>
                <c:pt idx="353">
                  <c:v>193.02378764171991</c:v>
                </c:pt>
                <c:pt idx="354">
                  <c:v>190.36213580616376</c:v>
                </c:pt>
                <c:pt idx="355">
                  <c:v>190.93732254960997</c:v>
                </c:pt>
                <c:pt idx="356">
                  <c:v>190.88937597431823</c:v>
                </c:pt>
                <c:pt idx="357">
                  <c:v>191.1695664636803</c:v>
                </c:pt>
                <c:pt idx="358">
                  <c:v>191.78386223293302</c:v>
                </c:pt>
                <c:pt idx="359">
                  <c:v>188.83444486559887</c:v>
                </c:pt>
                <c:pt idx="360">
                  <c:v>187.61027210183602</c:v>
                </c:pt>
                <c:pt idx="361">
                  <c:v>187.61027210183602</c:v>
                </c:pt>
                <c:pt idx="362">
                  <c:v>186.01980012791483</c:v>
                </c:pt>
                <c:pt idx="363">
                  <c:v>186.52216316813514</c:v>
                </c:pt>
                <c:pt idx="364">
                  <c:v>186.781378824141</c:v>
                </c:pt>
                <c:pt idx="365">
                  <c:v>187.18655751336598</c:v>
                </c:pt>
                <c:pt idx="366">
                  <c:v>188.92109875990235</c:v>
                </c:pt>
                <c:pt idx="367">
                  <c:v>189.32688000931952</c:v>
                </c:pt>
                <c:pt idx="368">
                  <c:v>189.18631132448746</c:v>
                </c:pt>
                <c:pt idx="369">
                  <c:v>187.7988734419873</c:v>
                </c:pt>
                <c:pt idx="370">
                  <c:v>186.47324101919892</c:v>
                </c:pt>
                <c:pt idx="371">
                  <c:v>186.47324101919892</c:v>
                </c:pt>
                <c:pt idx="372">
                  <c:v>188.2301343795308</c:v>
                </c:pt>
                <c:pt idx="373">
                  <c:v>190.68180833478468</c:v>
                </c:pt>
                <c:pt idx="374">
                  <c:v>188.22686333848753</c:v>
                </c:pt>
                <c:pt idx="375">
                  <c:v>189.64468747067889</c:v>
                </c:pt>
                <c:pt idx="376">
                  <c:v>189.95374346258049</c:v>
                </c:pt>
                <c:pt idx="377">
                  <c:v>189.33738177266889</c:v>
                </c:pt>
                <c:pt idx="378">
                  <c:v>188.91702430526954</c:v>
                </c:pt>
                <c:pt idx="379">
                  <c:v>190.29281269072098</c:v>
                </c:pt>
                <c:pt idx="380">
                  <c:v>189.86106396635526</c:v>
                </c:pt>
                <c:pt idx="381">
                  <c:v>189.20002674219509</c:v>
                </c:pt>
                <c:pt idx="382">
                  <c:v>189.6061523117221</c:v>
                </c:pt>
                <c:pt idx="383">
                  <c:v>188.06064280547426</c:v>
                </c:pt>
                <c:pt idx="384">
                  <c:v>189.48566896662928</c:v>
                </c:pt>
                <c:pt idx="385">
                  <c:v>190.13121178584771</c:v>
                </c:pt>
                <c:pt idx="386">
                  <c:v>189.90794888797507</c:v>
                </c:pt>
                <c:pt idx="387">
                  <c:v>190.36359916663048</c:v>
                </c:pt>
                <c:pt idx="388">
                  <c:v>189.20659751762409</c:v>
                </c:pt>
                <c:pt idx="389">
                  <c:v>189.37628994507799</c:v>
                </c:pt>
                <c:pt idx="390">
                  <c:v>188.71539618763026</c:v>
                </c:pt>
                <c:pt idx="391">
                  <c:v>188.40278222126059</c:v>
                </c:pt>
                <c:pt idx="392">
                  <c:v>186.50514801604177</c:v>
                </c:pt>
                <c:pt idx="393">
                  <c:v>185.80804326037853</c:v>
                </c:pt>
                <c:pt idx="394">
                  <c:v>185.82832945351515</c:v>
                </c:pt>
                <c:pt idx="395">
                  <c:v>186.45789008096969</c:v>
                </c:pt>
                <c:pt idx="396">
                  <c:v>184.90744531981451</c:v>
                </c:pt>
                <c:pt idx="397">
                  <c:v>184.62983723127604</c:v>
                </c:pt>
                <c:pt idx="398">
                  <c:v>186.48345584912349</c:v>
                </c:pt>
                <c:pt idx="399">
                  <c:v>186.02011575468222</c:v>
                </c:pt>
                <c:pt idx="400">
                  <c:v>187.33972257554879</c:v>
                </c:pt>
                <c:pt idx="401">
                  <c:v>187.42743812352418</c:v>
                </c:pt>
                <c:pt idx="402">
                  <c:v>183.76496250210531</c:v>
                </c:pt>
                <c:pt idx="403">
                  <c:v>181.38080398171769</c:v>
                </c:pt>
                <c:pt idx="404">
                  <c:v>181.32117921603469</c:v>
                </c:pt>
                <c:pt idx="405">
                  <c:v>183.90297747945621</c:v>
                </c:pt>
                <c:pt idx="406">
                  <c:v>185.19819495921092</c:v>
                </c:pt>
                <c:pt idx="407">
                  <c:v>184.00581441892103</c:v>
                </c:pt>
                <c:pt idx="408">
                  <c:v>183.13735302193973</c:v>
                </c:pt>
                <c:pt idx="409">
                  <c:v>185.67272545722116</c:v>
                </c:pt>
                <c:pt idx="410">
                  <c:v>185.30410208632156</c:v>
                </c:pt>
                <c:pt idx="411">
                  <c:v>182.40880036291333</c:v>
                </c:pt>
                <c:pt idx="412">
                  <c:v>180.82527217787342</c:v>
                </c:pt>
                <c:pt idx="413">
                  <c:v>181.60848565433295</c:v>
                </c:pt>
                <c:pt idx="414">
                  <c:v>183.02642455989425</c:v>
                </c:pt>
                <c:pt idx="415">
                  <c:v>182.57037257444406</c:v>
                </c:pt>
                <c:pt idx="416">
                  <c:v>180.95906923387906</c:v>
                </c:pt>
                <c:pt idx="417">
                  <c:v>180.20716019407021</c:v>
                </c:pt>
                <c:pt idx="418">
                  <c:v>177.67382498610519</c:v>
                </c:pt>
                <c:pt idx="419">
                  <c:v>176.10280709838852</c:v>
                </c:pt>
                <c:pt idx="420">
                  <c:v>176.33384589207449</c:v>
                </c:pt>
                <c:pt idx="421">
                  <c:v>174.56541780806384</c:v>
                </c:pt>
                <c:pt idx="422">
                  <c:v>174.1258644945423</c:v>
                </c:pt>
                <c:pt idx="423">
                  <c:v>174.29653249564066</c:v>
                </c:pt>
                <c:pt idx="424">
                  <c:v>173.93907083496757</c:v>
                </c:pt>
                <c:pt idx="425">
                  <c:v>174.28181281094606</c:v>
                </c:pt>
                <c:pt idx="426">
                  <c:v>172.98782914491821</c:v>
                </c:pt>
                <c:pt idx="427">
                  <c:v>173.00478691032663</c:v>
                </c:pt>
                <c:pt idx="428">
                  <c:v>173.74283706571541</c:v>
                </c:pt>
                <c:pt idx="429">
                  <c:v>175.20487763867555</c:v>
                </c:pt>
                <c:pt idx="430">
                  <c:v>174.64151255233296</c:v>
                </c:pt>
                <c:pt idx="431">
                  <c:v>173.70553572048544</c:v>
                </c:pt>
                <c:pt idx="432">
                  <c:v>173.21935572542642</c:v>
                </c:pt>
                <c:pt idx="433">
                  <c:v>173.52562846310701</c:v>
                </c:pt>
                <c:pt idx="434">
                  <c:v>168.9550946320781</c:v>
                </c:pt>
                <c:pt idx="435">
                  <c:v>169.30466562356793</c:v>
                </c:pt>
                <c:pt idx="436">
                  <c:v>167.28290401876077</c:v>
                </c:pt>
                <c:pt idx="437">
                  <c:v>168.34335257030651</c:v>
                </c:pt>
                <c:pt idx="438">
                  <c:v>167.64045175946134</c:v>
                </c:pt>
                <c:pt idx="439">
                  <c:v>167.70578650029879</c:v>
                </c:pt>
                <c:pt idx="440">
                  <c:v>167.66177091292744</c:v>
                </c:pt>
                <c:pt idx="441">
                  <c:v>167.88431647723797</c:v>
                </c:pt>
                <c:pt idx="442">
                  <c:v>166.45292039405138</c:v>
                </c:pt>
                <c:pt idx="443">
                  <c:v>166.07256144607555</c:v>
                </c:pt>
                <c:pt idx="444">
                  <c:v>164.54682165279959</c:v>
                </c:pt>
                <c:pt idx="445">
                  <c:v>164.05737061669734</c:v>
                </c:pt>
                <c:pt idx="446">
                  <c:v>160.36120901120151</c:v>
                </c:pt>
                <c:pt idx="447">
                  <c:v>160.94488898402321</c:v>
                </c:pt>
                <c:pt idx="448">
                  <c:v>162.15135795547303</c:v>
                </c:pt>
                <c:pt idx="449">
                  <c:v>163.05838320475362</c:v>
                </c:pt>
                <c:pt idx="450">
                  <c:v>161.97454957908295</c:v>
                </c:pt>
                <c:pt idx="451">
                  <c:v>163.25085814614027</c:v>
                </c:pt>
                <c:pt idx="452">
                  <c:v>163.58289750537205</c:v>
                </c:pt>
                <c:pt idx="453">
                  <c:v>165.17514846652728</c:v>
                </c:pt>
                <c:pt idx="454">
                  <c:v>166.45383858101084</c:v>
                </c:pt>
                <c:pt idx="455">
                  <c:v>165.49967017002805</c:v>
                </c:pt>
                <c:pt idx="456">
                  <c:v>163.82079400791184</c:v>
                </c:pt>
                <c:pt idx="457">
                  <c:v>165.07265584717229</c:v>
                </c:pt>
                <c:pt idx="458">
                  <c:v>164.4210300393471</c:v>
                </c:pt>
                <c:pt idx="459">
                  <c:v>164.3662831418865</c:v>
                </c:pt>
                <c:pt idx="460">
                  <c:v>164.33156419748013</c:v>
                </c:pt>
                <c:pt idx="461">
                  <c:v>164.70170831553145</c:v>
                </c:pt>
                <c:pt idx="462">
                  <c:v>164.52085417785105</c:v>
                </c:pt>
                <c:pt idx="463">
                  <c:v>162.23146976769007</c:v>
                </c:pt>
                <c:pt idx="464">
                  <c:v>160.78357501257483</c:v>
                </c:pt>
                <c:pt idx="465">
                  <c:v>160.7835750125748</c:v>
                </c:pt>
                <c:pt idx="466">
                  <c:v>161.93062007173904</c:v>
                </c:pt>
                <c:pt idx="467">
                  <c:v>161.5864721219788</c:v>
                </c:pt>
                <c:pt idx="468">
                  <c:v>163.29180354586583</c:v>
                </c:pt>
                <c:pt idx="469">
                  <c:v>160.74762225444164</c:v>
                </c:pt>
                <c:pt idx="470">
                  <c:v>161.65398755684507</c:v>
                </c:pt>
                <c:pt idx="471">
                  <c:v>161.6539875568451</c:v>
                </c:pt>
                <c:pt idx="472">
                  <c:v>161.81019411333122</c:v>
                </c:pt>
                <c:pt idx="473">
                  <c:v>163.76811303111015</c:v>
                </c:pt>
                <c:pt idx="474">
                  <c:v>163.6933094872528</c:v>
                </c:pt>
                <c:pt idx="475">
                  <c:v>161.62635586803239</c:v>
                </c:pt>
                <c:pt idx="476">
                  <c:v>160.48097502273225</c:v>
                </c:pt>
                <c:pt idx="477">
                  <c:v>161.17412009713266</c:v>
                </c:pt>
                <c:pt idx="478">
                  <c:v>161.28872130701612</c:v>
                </c:pt>
                <c:pt idx="479">
                  <c:v>160.5335699195065</c:v>
                </c:pt>
                <c:pt idx="480">
                  <c:v>157.97291864949611</c:v>
                </c:pt>
                <c:pt idx="481">
                  <c:v>158.06313051826771</c:v>
                </c:pt>
                <c:pt idx="482">
                  <c:v>159.21528299239421</c:v>
                </c:pt>
                <c:pt idx="483">
                  <c:v>160.57118689150383</c:v>
                </c:pt>
                <c:pt idx="484">
                  <c:v>160.56625163659652</c:v>
                </c:pt>
                <c:pt idx="485">
                  <c:v>159.67690148628643</c:v>
                </c:pt>
                <c:pt idx="486">
                  <c:v>160.21946389932768</c:v>
                </c:pt>
                <c:pt idx="487">
                  <c:v>158.90292726610693</c:v>
                </c:pt>
                <c:pt idx="488">
                  <c:v>160.61675191936942</c:v>
                </c:pt>
                <c:pt idx="489">
                  <c:v>159.45389682849617</c:v>
                </c:pt>
                <c:pt idx="490">
                  <c:v>158.83753513858457</c:v>
                </c:pt>
                <c:pt idx="491">
                  <c:v>158.89254027612753</c:v>
                </c:pt>
                <c:pt idx="492">
                  <c:v>159.50491359143379</c:v>
                </c:pt>
                <c:pt idx="493">
                  <c:v>164.64062018938182</c:v>
                </c:pt>
                <c:pt idx="494">
                  <c:v>165.5599548825883</c:v>
                </c:pt>
                <c:pt idx="495">
                  <c:v>165.47218194792794</c:v>
                </c:pt>
                <c:pt idx="496">
                  <c:v>166.479834749302</c:v>
                </c:pt>
                <c:pt idx="497">
                  <c:v>165.52976948629453</c:v>
                </c:pt>
                <c:pt idx="498">
                  <c:v>164.10130012404136</c:v>
                </c:pt>
                <c:pt idx="499">
                  <c:v>164.46062685197597</c:v>
                </c:pt>
                <c:pt idx="500">
                  <c:v>164.14577480489248</c:v>
                </c:pt>
                <c:pt idx="501">
                  <c:v>163.1388967237655</c:v>
                </c:pt>
                <c:pt idx="502">
                  <c:v>162.37843706789624</c:v>
                </c:pt>
                <c:pt idx="503">
                  <c:v>160.35142458141439</c:v>
                </c:pt>
                <c:pt idx="504">
                  <c:v>159.88776886020577</c:v>
                </c:pt>
                <c:pt idx="505">
                  <c:v>159.71718693913485</c:v>
                </c:pt>
                <c:pt idx="506">
                  <c:v>159.26234007406902</c:v>
                </c:pt>
                <c:pt idx="507">
                  <c:v>160.03717509452304</c:v>
                </c:pt>
                <c:pt idx="508">
                  <c:v>161.34880516617892</c:v>
                </c:pt>
                <c:pt idx="509">
                  <c:v>163.75287686625083</c:v>
                </c:pt>
                <c:pt idx="510">
                  <c:v>162.94102743399165</c:v>
                </c:pt>
                <c:pt idx="511">
                  <c:v>163.30078456206351</c:v>
                </c:pt>
                <c:pt idx="512">
                  <c:v>164.20720725115194</c:v>
                </c:pt>
                <c:pt idx="513">
                  <c:v>163.34150041504918</c:v>
                </c:pt>
                <c:pt idx="514">
                  <c:v>163.7849847164911</c:v>
                </c:pt>
                <c:pt idx="515">
                  <c:v>162.56672278128008</c:v>
                </c:pt>
                <c:pt idx="516">
                  <c:v>161.34900601957628</c:v>
                </c:pt>
                <c:pt idx="517">
                  <c:v>162.03156325059987</c:v>
                </c:pt>
                <c:pt idx="518">
                  <c:v>158.47255582218045</c:v>
                </c:pt>
                <c:pt idx="519">
                  <c:v>158.97451715560598</c:v>
                </c:pt>
                <c:pt idx="520">
                  <c:v>160.47839262190865</c:v>
                </c:pt>
                <c:pt idx="521">
                  <c:v>161.01099844510776</c:v>
                </c:pt>
                <c:pt idx="522">
                  <c:v>160.18087135368589</c:v>
                </c:pt>
                <c:pt idx="523">
                  <c:v>158.48914057413657</c:v>
                </c:pt>
                <c:pt idx="524">
                  <c:v>158.03168261490464</c:v>
                </c:pt>
                <c:pt idx="525">
                  <c:v>156.35168741243152</c:v>
                </c:pt>
                <c:pt idx="526">
                  <c:v>154.97865358785856</c:v>
                </c:pt>
                <c:pt idx="527">
                  <c:v>154.94184002945084</c:v>
                </c:pt>
                <c:pt idx="528">
                  <c:v>154.0779408739246</c:v>
                </c:pt>
                <c:pt idx="529">
                  <c:v>154.43683720172194</c:v>
                </c:pt>
                <c:pt idx="530">
                  <c:v>153.15329791235848</c:v>
                </c:pt>
                <c:pt idx="531">
                  <c:v>153.04982971935902</c:v>
                </c:pt>
                <c:pt idx="532">
                  <c:v>152.74909479677797</c:v>
                </c:pt>
                <c:pt idx="533">
                  <c:v>153.65649305951084</c:v>
                </c:pt>
                <c:pt idx="534">
                  <c:v>154.2515642892989</c:v>
                </c:pt>
                <c:pt idx="535">
                  <c:v>153.65356633857741</c:v>
                </c:pt>
                <c:pt idx="536">
                  <c:v>153.23441399156243</c:v>
                </c:pt>
                <c:pt idx="537">
                  <c:v>152.57948844935152</c:v>
                </c:pt>
                <c:pt idx="538">
                  <c:v>151.1065730995897</c:v>
                </c:pt>
                <c:pt idx="539">
                  <c:v>150.32915567831205</c:v>
                </c:pt>
                <c:pt idx="540">
                  <c:v>149.1230597203145</c:v>
                </c:pt>
                <c:pt idx="541">
                  <c:v>148.78832318688922</c:v>
                </c:pt>
                <c:pt idx="542">
                  <c:v>147.96029070946872</c:v>
                </c:pt>
                <c:pt idx="543">
                  <c:v>147.41563368242612</c:v>
                </c:pt>
                <c:pt idx="544">
                  <c:v>145.04312465908723</c:v>
                </c:pt>
                <c:pt idx="545">
                  <c:v>143.80540863767166</c:v>
                </c:pt>
                <c:pt idx="546">
                  <c:v>143.15668085743741</c:v>
                </c:pt>
                <c:pt idx="547">
                  <c:v>142.33378448832167</c:v>
                </c:pt>
                <c:pt idx="548">
                  <c:v>143.68019089106886</c:v>
                </c:pt>
                <c:pt idx="549">
                  <c:v>144.06006205222243</c:v>
                </c:pt>
                <c:pt idx="550">
                  <c:v>144.4749964778922</c:v>
                </c:pt>
                <c:pt idx="551">
                  <c:v>144.91782083245701</c:v>
                </c:pt>
                <c:pt idx="552">
                  <c:v>145.23493965359677</c:v>
                </c:pt>
                <c:pt idx="553">
                  <c:v>144.89980141337668</c:v>
                </c:pt>
                <c:pt idx="554">
                  <c:v>143.64013498496041</c:v>
                </c:pt>
                <c:pt idx="555">
                  <c:v>143.71752092964138</c:v>
                </c:pt>
                <c:pt idx="556">
                  <c:v>144.63699908956028</c:v>
                </c:pt>
                <c:pt idx="557">
                  <c:v>143.9343565187975</c:v>
                </c:pt>
                <c:pt idx="558">
                  <c:v>143.81329930685499</c:v>
                </c:pt>
                <c:pt idx="559">
                  <c:v>142.9765153599767</c:v>
                </c:pt>
                <c:pt idx="560">
                  <c:v>142.28084527143764</c:v>
                </c:pt>
                <c:pt idx="561">
                  <c:v>143.70753564645676</c:v>
                </c:pt>
                <c:pt idx="562">
                  <c:v>144.1407477312892</c:v>
                </c:pt>
                <c:pt idx="563">
                  <c:v>143.3507052393183</c:v>
                </c:pt>
                <c:pt idx="564">
                  <c:v>143.08440232771878</c:v>
                </c:pt>
                <c:pt idx="565">
                  <c:v>143.49465973856354</c:v>
                </c:pt>
                <c:pt idx="566">
                  <c:v>141.5175736680049</c:v>
                </c:pt>
                <c:pt idx="567">
                  <c:v>141.5798382211965</c:v>
                </c:pt>
                <c:pt idx="568">
                  <c:v>140.02480252524376</c:v>
                </c:pt>
                <c:pt idx="569">
                  <c:v>138.55226018893427</c:v>
                </c:pt>
                <c:pt idx="570">
                  <c:v>138.06642451398508</c:v>
                </c:pt>
                <c:pt idx="571">
                  <c:v>137.35391143340757</c:v>
                </c:pt>
                <c:pt idx="572">
                  <c:v>134.42876863381537</c:v>
                </c:pt>
                <c:pt idx="573">
                  <c:v>135.61145082434547</c:v>
                </c:pt>
                <c:pt idx="574">
                  <c:v>136.33836796285024</c:v>
                </c:pt>
                <c:pt idx="575">
                  <c:v>136.50384246895891</c:v>
                </c:pt>
                <c:pt idx="576">
                  <c:v>136.50384246895891</c:v>
                </c:pt>
                <c:pt idx="577">
                  <c:v>135.25751844479797</c:v>
                </c:pt>
                <c:pt idx="578">
                  <c:v>132.86070616037463</c:v>
                </c:pt>
                <c:pt idx="579">
                  <c:v>133.39666910464442</c:v>
                </c:pt>
                <c:pt idx="580">
                  <c:v>133.60323247719103</c:v>
                </c:pt>
                <c:pt idx="581">
                  <c:v>133.67479367334761</c:v>
                </c:pt>
                <c:pt idx="582">
                  <c:v>133.05541918247511</c:v>
                </c:pt>
                <c:pt idx="583">
                  <c:v>131.5856601003866</c:v>
                </c:pt>
                <c:pt idx="584">
                  <c:v>131.55358094348884</c:v>
                </c:pt>
                <c:pt idx="585">
                  <c:v>131.78596832427158</c:v>
                </c:pt>
                <c:pt idx="586">
                  <c:v>132.11571221610455</c:v>
                </c:pt>
                <c:pt idx="587">
                  <c:v>132.20164877684593</c:v>
                </c:pt>
                <c:pt idx="588">
                  <c:v>132.7145135804156</c:v>
                </c:pt>
                <c:pt idx="589">
                  <c:v>134.11598250739075</c:v>
                </c:pt>
                <c:pt idx="590">
                  <c:v>133.82173228021119</c:v>
                </c:pt>
                <c:pt idx="591">
                  <c:v>132.93832165179543</c:v>
                </c:pt>
                <c:pt idx="592">
                  <c:v>132.9147357242731</c:v>
                </c:pt>
                <c:pt idx="593">
                  <c:v>133.4763792100666</c:v>
                </c:pt>
                <c:pt idx="594">
                  <c:v>130.52604365577292</c:v>
                </c:pt>
                <c:pt idx="595">
                  <c:v>128.60990224465155</c:v>
                </c:pt>
                <c:pt idx="596">
                  <c:v>128.17838306702569</c:v>
                </c:pt>
                <c:pt idx="597">
                  <c:v>124.43591040675972</c:v>
                </c:pt>
                <c:pt idx="598">
                  <c:v>124.7498155735412</c:v>
                </c:pt>
                <c:pt idx="599">
                  <c:v>125.29496038740606</c:v>
                </c:pt>
                <c:pt idx="600">
                  <c:v>126.54013667786762</c:v>
                </c:pt>
                <c:pt idx="601">
                  <c:v>124.92782907031564</c:v>
                </c:pt>
                <c:pt idx="602">
                  <c:v>124.13836044519444</c:v>
                </c:pt>
                <c:pt idx="603">
                  <c:v>125.53796430490809</c:v>
                </c:pt>
                <c:pt idx="604">
                  <c:v>125.7544268806119</c:v>
                </c:pt>
                <c:pt idx="605">
                  <c:v>124.19979289145398</c:v>
                </c:pt>
                <c:pt idx="606">
                  <c:v>122.48395970421758</c:v>
                </c:pt>
                <c:pt idx="607">
                  <c:v>124.45860684066506</c:v>
                </c:pt>
                <c:pt idx="608">
                  <c:v>127.42173962570689</c:v>
                </c:pt>
                <c:pt idx="609">
                  <c:v>126.87579139825247</c:v>
                </c:pt>
                <c:pt idx="610">
                  <c:v>125.90254191451746</c:v>
                </c:pt>
                <c:pt idx="611">
                  <c:v>125.29384134704921</c:v>
                </c:pt>
                <c:pt idx="612">
                  <c:v>123.35681118259906</c:v>
                </c:pt>
                <c:pt idx="613">
                  <c:v>121.42546229996084</c:v>
                </c:pt>
                <c:pt idx="614">
                  <c:v>119.37526559275145</c:v>
                </c:pt>
                <c:pt idx="615">
                  <c:v>121.46987959412702</c:v>
                </c:pt>
                <c:pt idx="616">
                  <c:v>120.85592814498409</c:v>
                </c:pt>
                <c:pt idx="617">
                  <c:v>120.78956044381724</c:v>
                </c:pt>
                <c:pt idx="618">
                  <c:v>119.99245938959514</c:v>
                </c:pt>
                <c:pt idx="619">
                  <c:v>123.11182742446559</c:v>
                </c:pt>
                <c:pt idx="620">
                  <c:v>120.40429493427656</c:v>
                </c:pt>
                <c:pt idx="621">
                  <c:v>120.94410278643929</c:v>
                </c:pt>
                <c:pt idx="622">
                  <c:v>118.62866482130227</c:v>
                </c:pt>
                <c:pt idx="623">
                  <c:v>116.98631528416891</c:v>
                </c:pt>
                <c:pt idx="624">
                  <c:v>117.22059642555564</c:v>
                </c:pt>
                <c:pt idx="625">
                  <c:v>119.95908903228555</c:v>
                </c:pt>
                <c:pt idx="626">
                  <c:v>119.95908903228553</c:v>
                </c:pt>
                <c:pt idx="627">
                  <c:v>119.93188774361012</c:v>
                </c:pt>
                <c:pt idx="628">
                  <c:v>123.60429126152869</c:v>
                </c:pt>
                <c:pt idx="629">
                  <c:v>122.85464899577612</c:v>
                </c:pt>
                <c:pt idx="630">
                  <c:v>123.84456931149471</c:v>
                </c:pt>
                <c:pt idx="631">
                  <c:v>124.50333976159855</c:v>
                </c:pt>
                <c:pt idx="632">
                  <c:v>127.21893508102576</c:v>
                </c:pt>
                <c:pt idx="633">
                  <c:v>127.51459128198704</c:v>
                </c:pt>
                <c:pt idx="634">
                  <c:v>127.11325750065497</c:v>
                </c:pt>
                <c:pt idx="635">
                  <c:v>128.06134292303102</c:v>
                </c:pt>
                <c:pt idx="636">
                  <c:v>128.48898849942145</c:v>
                </c:pt>
                <c:pt idx="637">
                  <c:v>128.94796720580507</c:v>
                </c:pt>
                <c:pt idx="638">
                  <c:v>129.88933838603973</c:v>
                </c:pt>
                <c:pt idx="639">
                  <c:v>130.23604004328112</c:v>
                </c:pt>
                <c:pt idx="640">
                  <c:v>129.30218651877746</c:v>
                </c:pt>
                <c:pt idx="641">
                  <c:v>129.38657363902465</c:v>
                </c:pt>
                <c:pt idx="642">
                  <c:v>129.76810901404232</c:v>
                </c:pt>
                <c:pt idx="643">
                  <c:v>130.91888420772955</c:v>
                </c:pt>
                <c:pt idx="644">
                  <c:v>132.10225503847929</c:v>
                </c:pt>
                <c:pt idx="645">
                  <c:v>132.75095412537107</c:v>
                </c:pt>
                <c:pt idx="646">
                  <c:v>133.09756970258502</c:v>
                </c:pt>
                <c:pt idx="647">
                  <c:v>132.6592788961328</c:v>
                </c:pt>
                <c:pt idx="648">
                  <c:v>132.00977639565147</c:v>
                </c:pt>
                <c:pt idx="649">
                  <c:v>131.80705793099779</c:v>
                </c:pt>
                <c:pt idx="650">
                  <c:v>131.6544380423222</c:v>
                </c:pt>
                <c:pt idx="651">
                  <c:v>129.74323188610819</c:v>
                </c:pt>
                <c:pt idx="652">
                  <c:v>128.52852792536527</c:v>
                </c:pt>
                <c:pt idx="653">
                  <c:v>130.25724442337727</c:v>
                </c:pt>
                <c:pt idx="654">
                  <c:v>130.96585520937688</c:v>
                </c:pt>
                <c:pt idx="655">
                  <c:v>129.72174057258724</c:v>
                </c:pt>
                <c:pt idx="656">
                  <c:v>130.09326197107779</c:v>
                </c:pt>
                <c:pt idx="657">
                  <c:v>130.96307195515587</c:v>
                </c:pt>
                <c:pt idx="658">
                  <c:v>133.8412724464433</c:v>
                </c:pt>
                <c:pt idx="659">
                  <c:v>134.33626129764508</c:v>
                </c:pt>
                <c:pt idx="660">
                  <c:v>132.70398312372384</c:v>
                </c:pt>
                <c:pt idx="661">
                  <c:v>134.57682628103598</c:v>
                </c:pt>
                <c:pt idx="662">
                  <c:v>134.21970894047269</c:v>
                </c:pt>
                <c:pt idx="663">
                  <c:v>133.25228420526201</c:v>
                </c:pt>
                <c:pt idx="664">
                  <c:v>133.9743808622294</c:v>
                </c:pt>
                <c:pt idx="665">
                  <c:v>134.44432042544213</c:v>
                </c:pt>
                <c:pt idx="666">
                  <c:v>132.88948558288681</c:v>
                </c:pt>
                <c:pt idx="667">
                  <c:v>133.77160501089077</c:v>
                </c:pt>
                <c:pt idx="668">
                  <c:v>132.27008239867183</c:v>
                </c:pt>
                <c:pt idx="669">
                  <c:v>132.42399348775922</c:v>
                </c:pt>
                <c:pt idx="670">
                  <c:v>132.78495573621544</c:v>
                </c:pt>
                <c:pt idx="671">
                  <c:v>132.11026048103264</c:v>
                </c:pt>
                <c:pt idx="672">
                  <c:v>131.50873324918555</c:v>
                </c:pt>
                <c:pt idx="673">
                  <c:v>130.32453031150376</c:v>
                </c:pt>
                <c:pt idx="674">
                  <c:v>129.77657355007543</c:v>
                </c:pt>
                <c:pt idx="675">
                  <c:v>128.93930181637492</c:v>
                </c:pt>
                <c:pt idx="676">
                  <c:v>128.01523272165846</c:v>
                </c:pt>
                <c:pt idx="677">
                  <c:v>124.96447046866871</c:v>
                </c:pt>
                <c:pt idx="678">
                  <c:v>125.6589354368234</c:v>
                </c:pt>
                <c:pt idx="679">
                  <c:v>126.34616968267196</c:v>
                </c:pt>
                <c:pt idx="680">
                  <c:v>126.69688840786119</c:v>
                </c:pt>
                <c:pt idx="681">
                  <c:v>126.88414116091568</c:v>
                </c:pt>
                <c:pt idx="682">
                  <c:v>129.14242198782338</c:v>
                </c:pt>
                <c:pt idx="683">
                  <c:v>130.66391516641158</c:v>
                </c:pt>
                <c:pt idx="684">
                  <c:v>130.81093985330267</c:v>
                </c:pt>
                <c:pt idx="685">
                  <c:v>130.50042050093435</c:v>
                </c:pt>
                <c:pt idx="686">
                  <c:v>129.89487620113943</c:v>
                </c:pt>
                <c:pt idx="687">
                  <c:v>129.31836956393892</c:v>
                </c:pt>
                <c:pt idx="688">
                  <c:v>128.57383471314859</c:v>
                </c:pt>
                <c:pt idx="689">
                  <c:v>129.36361896503712</c:v>
                </c:pt>
                <c:pt idx="690">
                  <c:v>128.91356388816621</c:v>
                </c:pt>
                <c:pt idx="691">
                  <c:v>126.10876096695438</c:v>
                </c:pt>
                <c:pt idx="692">
                  <c:v>126.77292576544534</c:v>
                </c:pt>
                <c:pt idx="693">
                  <c:v>125.79841377464098</c:v>
                </c:pt>
                <c:pt idx="694">
                  <c:v>128.01500317491855</c:v>
                </c:pt>
                <c:pt idx="695">
                  <c:v>130.07733716599893</c:v>
                </c:pt>
                <c:pt idx="696">
                  <c:v>128.1617122350423</c:v>
                </c:pt>
                <c:pt idx="697">
                  <c:v>131.42781802337899</c:v>
                </c:pt>
                <c:pt idx="698">
                  <c:v>133.04635208625012</c:v>
                </c:pt>
                <c:pt idx="699">
                  <c:v>131.94401125467689</c:v>
                </c:pt>
                <c:pt idx="700">
                  <c:v>131.35990088171795</c:v>
                </c:pt>
                <c:pt idx="701">
                  <c:v>130.80933302612348</c:v>
                </c:pt>
                <c:pt idx="702">
                  <c:v>131.172562048636</c:v>
                </c:pt>
                <c:pt idx="703">
                  <c:v>129.91367034046678</c:v>
                </c:pt>
                <c:pt idx="704">
                  <c:v>128.92067983710234</c:v>
                </c:pt>
                <c:pt idx="705">
                  <c:v>130.08158378068666</c:v>
                </c:pt>
                <c:pt idx="706">
                  <c:v>127.95193520813741</c:v>
                </c:pt>
                <c:pt idx="707">
                  <c:v>127.67131431863805</c:v>
                </c:pt>
                <c:pt idx="708">
                  <c:v>126.35730269955596</c:v>
                </c:pt>
                <c:pt idx="709">
                  <c:v>127.04789406647522</c:v>
                </c:pt>
                <c:pt idx="710">
                  <c:v>127.1352939876833</c:v>
                </c:pt>
                <c:pt idx="711">
                  <c:v>126.70322963655025</c:v>
                </c:pt>
                <c:pt idx="712">
                  <c:v>125.38514356283532</c:v>
                </c:pt>
                <c:pt idx="713">
                  <c:v>123.85291907415787</c:v>
                </c:pt>
                <c:pt idx="714">
                  <c:v>126.17544429488859</c:v>
                </c:pt>
                <c:pt idx="715">
                  <c:v>125.79322027965128</c:v>
                </c:pt>
                <c:pt idx="716">
                  <c:v>125.71207550710484</c:v>
                </c:pt>
                <c:pt idx="717">
                  <c:v>122.31880082487642</c:v>
                </c:pt>
                <c:pt idx="718">
                  <c:v>119.8483614236376</c:v>
                </c:pt>
                <c:pt idx="719">
                  <c:v>118.83075203242139</c:v>
                </c:pt>
                <c:pt idx="720">
                  <c:v>117.79681612933142</c:v>
                </c:pt>
                <c:pt idx="721">
                  <c:v>117.79681612933142</c:v>
                </c:pt>
                <c:pt idx="722">
                  <c:v>117.79681612933142</c:v>
                </c:pt>
                <c:pt idx="723">
                  <c:v>117.61464209789672</c:v>
                </c:pt>
                <c:pt idx="724">
                  <c:v>116.4630921839624</c:v>
                </c:pt>
                <c:pt idx="725">
                  <c:v>115.03588532877855</c:v>
                </c:pt>
                <c:pt idx="726">
                  <c:v>116.01283625369412</c:v>
                </c:pt>
                <c:pt idx="727">
                  <c:v>116.06792747126454</c:v>
                </c:pt>
                <c:pt idx="728">
                  <c:v>114.97628925643805</c:v>
                </c:pt>
                <c:pt idx="729">
                  <c:v>117.38572661155462</c:v>
                </c:pt>
                <c:pt idx="730">
                  <c:v>114.35892329953946</c:v>
                </c:pt>
                <c:pt idx="731">
                  <c:v>113.63527720207792</c:v>
                </c:pt>
                <c:pt idx="732">
                  <c:v>111.29559336254141</c:v>
                </c:pt>
                <c:pt idx="733">
                  <c:v>111.37980832273372</c:v>
                </c:pt>
                <c:pt idx="734">
                  <c:v>111.09683457915062</c:v>
                </c:pt>
                <c:pt idx="735">
                  <c:v>112.16655108031885</c:v>
                </c:pt>
                <c:pt idx="736">
                  <c:v>113.44667586192665</c:v>
                </c:pt>
                <c:pt idx="737">
                  <c:v>112.639417364465</c:v>
                </c:pt>
                <c:pt idx="738">
                  <c:v>113.00959017585879</c:v>
                </c:pt>
                <c:pt idx="739">
                  <c:v>114.51857305712372</c:v>
                </c:pt>
                <c:pt idx="740">
                  <c:v>110.24076870612265</c:v>
                </c:pt>
                <c:pt idx="741">
                  <c:v>108.57073009349166</c:v>
                </c:pt>
                <c:pt idx="742">
                  <c:v>106.26806066576029</c:v>
                </c:pt>
                <c:pt idx="743">
                  <c:v>108.26362524887901</c:v>
                </c:pt>
                <c:pt idx="744">
                  <c:v>110.6100520238994</c:v>
                </c:pt>
                <c:pt idx="745">
                  <c:v>110.55217755210798</c:v>
                </c:pt>
                <c:pt idx="746">
                  <c:v>110.92103046974748</c:v>
                </c:pt>
                <c:pt idx="747">
                  <c:v>113.47846808539958</c:v>
                </c:pt>
                <c:pt idx="748">
                  <c:v>112.59574609720345</c:v>
                </c:pt>
                <c:pt idx="749">
                  <c:v>113.88806554936718</c:v>
                </c:pt>
                <c:pt idx="750">
                  <c:v>115.52436079123629</c:v>
                </c:pt>
                <c:pt idx="751">
                  <c:v>114.93743847071386</c:v>
                </c:pt>
                <c:pt idx="752">
                  <c:v>116.75582166399022</c:v>
                </c:pt>
                <c:pt idx="753">
                  <c:v>118.15413432329206</c:v>
                </c:pt>
                <c:pt idx="754">
                  <c:v>119.29414951354757</c:v>
                </c:pt>
                <c:pt idx="755">
                  <c:v>119.43575115870905</c:v>
                </c:pt>
                <c:pt idx="756">
                  <c:v>117.38678826522647</c:v>
                </c:pt>
                <c:pt idx="757">
                  <c:v>117.25230256900117</c:v>
                </c:pt>
                <c:pt idx="758">
                  <c:v>118.48155405438378</c:v>
                </c:pt>
                <c:pt idx="759">
                  <c:v>117.21586202404573</c:v>
                </c:pt>
                <c:pt idx="760">
                  <c:v>118.01847220002489</c:v>
                </c:pt>
                <c:pt idx="761">
                  <c:v>120.34352243489424</c:v>
                </c:pt>
                <c:pt idx="762">
                  <c:v>118.92693211642971</c:v>
                </c:pt>
                <c:pt idx="763">
                  <c:v>120.15974157628041</c:v>
                </c:pt>
                <c:pt idx="764">
                  <c:v>121.55122522007092</c:v>
                </c:pt>
                <c:pt idx="765">
                  <c:v>122.32491250682557</c:v>
                </c:pt>
                <c:pt idx="766">
                  <c:v>124.36664467800202</c:v>
                </c:pt>
                <c:pt idx="767">
                  <c:v>124.61068155583351</c:v>
                </c:pt>
                <c:pt idx="768">
                  <c:v>123.66251005343003</c:v>
                </c:pt>
                <c:pt idx="769">
                  <c:v>123.39325172755456</c:v>
                </c:pt>
                <c:pt idx="770">
                  <c:v>122.53595204079977</c:v>
                </c:pt>
                <c:pt idx="771">
                  <c:v>123.3540279283781</c:v>
                </c:pt>
                <c:pt idx="772">
                  <c:v>123.6667853614602</c:v>
                </c:pt>
                <c:pt idx="773">
                  <c:v>123.32582237271573</c:v>
                </c:pt>
                <c:pt idx="774">
                  <c:v>124.8966107136925</c:v>
                </c:pt>
                <c:pt idx="775">
                  <c:v>123.47938914169329</c:v>
                </c:pt>
                <c:pt idx="776">
                  <c:v>125.28359782378222</c:v>
                </c:pt>
                <c:pt idx="777">
                  <c:v>126.67818034856109</c:v>
                </c:pt>
                <c:pt idx="778">
                  <c:v>126.62547067841687</c:v>
                </c:pt>
                <c:pt idx="779">
                  <c:v>122.61637947978404</c:v>
                </c:pt>
                <c:pt idx="780">
                  <c:v>126.3506458440994</c:v>
                </c:pt>
                <c:pt idx="781">
                  <c:v>124.72502452563457</c:v>
                </c:pt>
                <c:pt idx="782">
                  <c:v>124.33637320168071</c:v>
                </c:pt>
                <c:pt idx="783">
                  <c:v>123.1835033939921</c:v>
                </c:pt>
                <c:pt idx="784">
                  <c:v>121.03615102912985</c:v>
                </c:pt>
                <c:pt idx="785">
                  <c:v>121.27310065136763</c:v>
                </c:pt>
                <c:pt idx="786">
                  <c:v>119.95332167044612</c:v>
                </c:pt>
                <c:pt idx="787">
                  <c:v>119.85533390586122</c:v>
                </c:pt>
                <c:pt idx="788">
                  <c:v>119.51689593125539</c:v>
                </c:pt>
                <c:pt idx="789">
                  <c:v>118.14480898698446</c:v>
                </c:pt>
                <c:pt idx="790">
                  <c:v>119.72371754388436</c:v>
                </c:pt>
                <c:pt idx="791">
                  <c:v>121.45223318849894</c:v>
                </c:pt>
                <c:pt idx="792">
                  <c:v>120.59900795637697</c:v>
                </c:pt>
                <c:pt idx="793">
                  <c:v>118.0424598343419</c:v>
                </c:pt>
                <c:pt idx="794">
                  <c:v>116.89814064271371</c:v>
                </c:pt>
                <c:pt idx="795">
                  <c:v>115.79344695705673</c:v>
                </c:pt>
                <c:pt idx="796">
                  <c:v>113.79558690653923</c:v>
                </c:pt>
                <c:pt idx="797">
                  <c:v>112.61109703543258</c:v>
                </c:pt>
                <c:pt idx="798">
                  <c:v>111.62461992081217</c:v>
                </c:pt>
                <c:pt idx="799">
                  <c:v>110.52577967702204</c:v>
                </c:pt>
                <c:pt idx="800">
                  <c:v>112.33819465506157</c:v>
                </c:pt>
                <c:pt idx="801">
                  <c:v>114.33332883804304</c:v>
                </c:pt>
                <c:pt idx="802">
                  <c:v>113.88178170736293</c:v>
                </c:pt>
                <c:pt idx="803">
                  <c:v>112.91427089212482</c:v>
                </c:pt>
                <c:pt idx="804">
                  <c:v>112.63933128443742</c:v>
                </c:pt>
                <c:pt idx="805">
                  <c:v>113.93320017709534</c:v>
                </c:pt>
                <c:pt idx="806">
                  <c:v>112.85473220646929</c:v>
                </c:pt>
                <c:pt idx="807">
                  <c:v>112.59419665670914</c:v>
                </c:pt>
                <c:pt idx="808">
                  <c:v>114.48735470050036</c:v>
                </c:pt>
                <c:pt idx="809">
                  <c:v>116.15498307236265</c:v>
                </c:pt>
                <c:pt idx="810">
                  <c:v>113.34403977585913</c:v>
                </c:pt>
                <c:pt idx="811">
                  <c:v>113.0883247076364</c:v>
                </c:pt>
                <c:pt idx="812">
                  <c:v>113.66580691848139</c:v>
                </c:pt>
                <c:pt idx="813">
                  <c:v>114.87586255774181</c:v>
                </c:pt>
                <c:pt idx="814">
                  <c:v>117.46127618231638</c:v>
                </c:pt>
                <c:pt idx="815">
                  <c:v>113.8870899757226</c:v>
                </c:pt>
                <c:pt idx="816">
                  <c:v>112.76411863090294</c:v>
                </c:pt>
                <c:pt idx="817">
                  <c:v>112.54897594895341</c:v>
                </c:pt>
                <c:pt idx="818">
                  <c:v>112.81852120825373</c:v>
                </c:pt>
                <c:pt idx="819">
                  <c:v>111.06128352781207</c:v>
                </c:pt>
                <c:pt idx="820">
                  <c:v>108.86853829513917</c:v>
                </c:pt>
                <c:pt idx="821">
                  <c:v>111.76249143145063</c:v>
                </c:pt>
                <c:pt idx="822">
                  <c:v>113.80683469679319</c:v>
                </c:pt>
                <c:pt idx="823">
                  <c:v>115.77887073907453</c:v>
                </c:pt>
                <c:pt idx="824">
                  <c:v>115.72286133454462</c:v>
                </c:pt>
                <c:pt idx="825">
                  <c:v>118.51601475870768</c:v>
                </c:pt>
                <c:pt idx="826">
                  <c:v>117.10421622843808</c:v>
                </c:pt>
                <c:pt idx="827">
                  <c:v>116.24467846096948</c:v>
                </c:pt>
                <c:pt idx="828">
                  <c:v>113.04433781360751</c:v>
                </c:pt>
                <c:pt idx="829">
                  <c:v>111.19008794222542</c:v>
                </c:pt>
                <c:pt idx="830">
                  <c:v>110.88418821799713</c:v>
                </c:pt>
                <c:pt idx="831">
                  <c:v>112.5760337709164</c:v>
                </c:pt>
                <c:pt idx="832">
                  <c:v>119.12689602020474</c:v>
                </c:pt>
                <c:pt idx="833">
                  <c:v>123.31850557038206</c:v>
                </c:pt>
                <c:pt idx="834">
                  <c:v>124.694322649176</c:v>
                </c:pt>
                <c:pt idx="835">
                  <c:v>119.87929284683584</c:v>
                </c:pt>
                <c:pt idx="836">
                  <c:v>119.00119048677971</c:v>
                </c:pt>
                <c:pt idx="837">
                  <c:v>123.0846548291326</c:v>
                </c:pt>
                <c:pt idx="838">
                  <c:v>120.24398522981505</c:v>
                </c:pt>
                <c:pt idx="839">
                  <c:v>118.35435646714944</c:v>
                </c:pt>
                <c:pt idx="840">
                  <c:v>118.3763929541776</c:v>
                </c:pt>
                <c:pt idx="841">
                  <c:v>114.77397249857897</c:v>
                </c:pt>
                <c:pt idx="842">
                  <c:v>117.43998572219277</c:v>
                </c:pt>
                <c:pt idx="843">
                  <c:v>116.67711582555482</c:v>
                </c:pt>
                <c:pt idx="844">
                  <c:v>119.25555696790565</c:v>
                </c:pt>
                <c:pt idx="845">
                  <c:v>120.82373421471631</c:v>
                </c:pt>
                <c:pt idx="846">
                  <c:v>121.99066376022238</c:v>
                </c:pt>
                <c:pt idx="847">
                  <c:v>123.87108195995043</c:v>
                </c:pt>
                <c:pt idx="848">
                  <c:v>125.08251487965012</c:v>
                </c:pt>
                <c:pt idx="849">
                  <c:v>122.53027075898773</c:v>
                </c:pt>
                <c:pt idx="850">
                  <c:v>124.72950068706213</c:v>
                </c:pt>
                <c:pt idx="851">
                  <c:v>124.9571823596774</c:v>
                </c:pt>
                <c:pt idx="852">
                  <c:v>120.84499598149742</c:v>
                </c:pt>
                <c:pt idx="853">
                  <c:v>120.07779339014428</c:v>
                </c:pt>
                <c:pt idx="854">
                  <c:v>121.31651367854681</c:v>
                </c:pt>
                <c:pt idx="855">
                  <c:v>123.88821188541375</c:v>
                </c:pt>
                <c:pt idx="856">
                  <c:v>124.14364002021165</c:v>
                </c:pt>
                <c:pt idx="857">
                  <c:v>123.97945671451478</c:v>
                </c:pt>
                <c:pt idx="858">
                  <c:v>123.45827084162457</c:v>
                </c:pt>
                <c:pt idx="859">
                  <c:v>123.37962238987427</c:v>
                </c:pt>
                <c:pt idx="860">
                  <c:v>122.38178271162992</c:v>
                </c:pt>
                <c:pt idx="861">
                  <c:v>119.84336878204512</c:v>
                </c:pt>
                <c:pt idx="862">
                  <c:v>120.43410731711799</c:v>
                </c:pt>
                <c:pt idx="863">
                  <c:v>121.06045429021425</c:v>
                </c:pt>
                <c:pt idx="864">
                  <c:v>119.96104017957445</c:v>
                </c:pt>
                <c:pt idx="865">
                  <c:v>119.41096011080225</c:v>
                </c:pt>
                <c:pt idx="866">
                  <c:v>125.63953873730358</c:v>
                </c:pt>
                <c:pt idx="867">
                  <c:v>130.26065893113284</c:v>
                </c:pt>
                <c:pt idx="868">
                  <c:v>129.21986531918907</c:v>
                </c:pt>
                <c:pt idx="869">
                  <c:v>128.33464701019676</c:v>
                </c:pt>
                <c:pt idx="870">
                  <c:v>131.67426514197896</c:v>
                </c:pt>
                <c:pt idx="871">
                  <c:v>134.01948679661498</c:v>
                </c:pt>
                <c:pt idx="872">
                  <c:v>127.1405448693578</c:v>
                </c:pt>
                <c:pt idx="873">
                  <c:v>126.20301859701607</c:v>
                </c:pt>
                <c:pt idx="874">
                  <c:v>125.72742644533388</c:v>
                </c:pt>
                <c:pt idx="875">
                  <c:v>128.00883410628418</c:v>
                </c:pt>
                <c:pt idx="876">
                  <c:v>127.22183310861665</c:v>
                </c:pt>
                <c:pt idx="877">
                  <c:v>126.98726503380507</c:v>
                </c:pt>
                <c:pt idx="878">
                  <c:v>126.06580703325473</c:v>
                </c:pt>
                <c:pt idx="879">
                  <c:v>127.96249435817154</c:v>
                </c:pt>
                <c:pt idx="880">
                  <c:v>126.61350555460071</c:v>
                </c:pt>
                <c:pt idx="881">
                  <c:v>123.11036406399879</c:v>
                </c:pt>
                <c:pt idx="882">
                  <c:v>123.11036406399879</c:v>
                </c:pt>
                <c:pt idx="883">
                  <c:v>123.1103640639988</c:v>
                </c:pt>
                <c:pt idx="884">
                  <c:v>120.59332667456501</c:v>
                </c:pt>
                <c:pt idx="885">
                  <c:v>123.12238657449983</c:v>
                </c:pt>
                <c:pt idx="886">
                  <c:v>119.12184599192742</c:v>
                </c:pt>
                <c:pt idx="887">
                  <c:v>114.43848993824905</c:v>
                </c:pt>
                <c:pt idx="888">
                  <c:v>115.48123469748177</c:v>
                </c:pt>
                <c:pt idx="889">
                  <c:v>119.51138680949829</c:v>
                </c:pt>
                <c:pt idx="890">
                  <c:v>114.70482154319107</c:v>
                </c:pt>
                <c:pt idx="891">
                  <c:v>111.65618259754515</c:v>
                </c:pt>
                <c:pt idx="892">
                  <c:v>125.47957335295192</c:v>
                </c:pt>
                <c:pt idx="893">
                  <c:v>131.32701831123038</c:v>
                </c:pt>
                <c:pt idx="894">
                  <c:v>123.67502035075316</c:v>
                </c:pt>
                <c:pt idx="895">
                  <c:v>137.04554408172552</c:v>
                </c:pt>
                <c:pt idx="896">
                  <c:v>138.23723598179581</c:v>
                </c:pt>
                <c:pt idx="897">
                  <c:v>139.0786969434991</c:v>
                </c:pt>
                <c:pt idx="898">
                  <c:v>144.14731850671811</c:v>
                </c:pt>
                <c:pt idx="899">
                  <c:v>147.21228396423777</c:v>
                </c:pt>
                <c:pt idx="900">
                  <c:v>148.50580853678588</c:v>
                </c:pt>
                <c:pt idx="901">
                  <c:v>147.18353323506821</c:v>
                </c:pt>
                <c:pt idx="902">
                  <c:v>147.08781224453958</c:v>
                </c:pt>
                <c:pt idx="903">
                  <c:v>149.61162126279976</c:v>
                </c:pt>
                <c:pt idx="904">
                  <c:v>150.83160479855985</c:v>
                </c:pt>
                <c:pt idx="905">
                  <c:v>151.87472257124489</c:v>
                </c:pt>
                <c:pt idx="906">
                  <c:v>151.67725498826587</c:v>
                </c:pt>
                <c:pt idx="907">
                  <c:v>149.36224742326613</c:v>
                </c:pt>
                <c:pt idx="908">
                  <c:v>148.64987780940106</c:v>
                </c:pt>
                <c:pt idx="909">
                  <c:v>150.02210822038441</c:v>
                </c:pt>
                <c:pt idx="910">
                  <c:v>151.81687679279594</c:v>
                </c:pt>
                <c:pt idx="911">
                  <c:v>151.95784718442275</c:v>
                </c:pt>
                <c:pt idx="912">
                  <c:v>153.34364954640131</c:v>
                </c:pt>
                <c:pt idx="913">
                  <c:v>151.61212110082585</c:v>
                </c:pt>
                <c:pt idx="914">
                  <c:v>151.69183120624805</c:v>
                </c:pt>
                <c:pt idx="915">
                  <c:v>149.08702088215389</c:v>
                </c:pt>
                <c:pt idx="916">
                  <c:v>146.7223451413133</c:v>
                </c:pt>
                <c:pt idx="917">
                  <c:v>147.26955587583703</c:v>
                </c:pt>
                <c:pt idx="918">
                  <c:v>149.69259387529129</c:v>
                </c:pt>
                <c:pt idx="919">
                  <c:v>150.20864363987675</c:v>
                </c:pt>
                <c:pt idx="920">
                  <c:v>152.42448701324975</c:v>
                </c:pt>
                <c:pt idx="921">
                  <c:v>150.77100445923236</c:v>
                </c:pt>
                <c:pt idx="922">
                  <c:v>153.53523499417096</c:v>
                </c:pt>
                <c:pt idx="923">
                  <c:v>151.14476393843671</c:v>
                </c:pt>
                <c:pt idx="924">
                  <c:v>154.18700426870856</c:v>
                </c:pt>
                <c:pt idx="925">
                  <c:v>156.10854002821702</c:v>
                </c:pt>
                <c:pt idx="926">
                  <c:v>153.79447934351927</c:v>
                </c:pt>
                <c:pt idx="927">
                  <c:v>150.39905266060453</c:v>
                </c:pt>
                <c:pt idx="928">
                  <c:v>149.08125352031445</c:v>
                </c:pt>
                <c:pt idx="929">
                  <c:v>148.25551651029272</c:v>
                </c:pt>
                <c:pt idx="930">
                  <c:v>149.48468191564788</c:v>
                </c:pt>
                <c:pt idx="931">
                  <c:v>148.58930616341607</c:v>
                </c:pt>
                <c:pt idx="932">
                  <c:v>148.98909050425397</c:v>
                </c:pt>
                <c:pt idx="933">
                  <c:v>145.53467030919089</c:v>
                </c:pt>
                <c:pt idx="934">
                  <c:v>144.44966025647835</c:v>
                </c:pt>
                <c:pt idx="935">
                  <c:v>142.65799056505517</c:v>
                </c:pt>
                <c:pt idx="936">
                  <c:v>142.47426709312631</c:v>
                </c:pt>
                <c:pt idx="937">
                  <c:v>142.78449951206974</c:v>
                </c:pt>
                <c:pt idx="938">
                  <c:v>140.83713974432513</c:v>
                </c:pt>
                <c:pt idx="939">
                  <c:v>145.10524574556644</c:v>
                </c:pt>
                <c:pt idx="940">
                  <c:v>144.81857056080284</c:v>
                </c:pt>
                <c:pt idx="941">
                  <c:v>146.01267270164183</c:v>
                </c:pt>
                <c:pt idx="942">
                  <c:v>145.39625362504523</c:v>
                </c:pt>
                <c:pt idx="943">
                  <c:v>143.84434550342334</c:v>
                </c:pt>
                <c:pt idx="944">
                  <c:v>143.90572056299789</c:v>
                </c:pt>
                <c:pt idx="945">
                  <c:v>145.13462772827069</c:v>
                </c:pt>
                <c:pt idx="946">
                  <c:v>146.55586636821772</c:v>
                </c:pt>
                <c:pt idx="947">
                  <c:v>147.0901650986234</c:v>
                </c:pt>
                <c:pt idx="948">
                  <c:v>147.08675059086772</c:v>
                </c:pt>
                <c:pt idx="949">
                  <c:v>147.10689331729193</c:v>
                </c:pt>
                <c:pt idx="950">
                  <c:v>145.54244620500427</c:v>
                </c:pt>
                <c:pt idx="951">
                  <c:v>146.06320167775723</c:v>
                </c:pt>
                <c:pt idx="952">
                  <c:v>147.54320428311271</c:v>
                </c:pt>
                <c:pt idx="953">
                  <c:v>148.80421929862578</c:v>
                </c:pt>
                <c:pt idx="954">
                  <c:v>147.66913936327762</c:v>
                </c:pt>
                <c:pt idx="955">
                  <c:v>147.9992849619054</c:v>
                </c:pt>
                <c:pt idx="956">
                  <c:v>146.22485996931545</c:v>
                </c:pt>
                <c:pt idx="957">
                  <c:v>150.2508802400142</c:v>
                </c:pt>
                <c:pt idx="958">
                  <c:v>150.74325799704988</c:v>
                </c:pt>
                <c:pt idx="959">
                  <c:v>147.55339041969478</c:v>
                </c:pt>
                <c:pt idx="960">
                  <c:v>144.85544150589558</c:v>
                </c:pt>
                <c:pt idx="961">
                  <c:v>147.69298353088234</c:v>
                </c:pt>
                <c:pt idx="962">
                  <c:v>149.1832870461898</c:v>
                </c:pt>
                <c:pt idx="963">
                  <c:v>147.91234413417706</c:v>
                </c:pt>
                <c:pt idx="964">
                  <c:v>148.68433851372515</c:v>
                </c:pt>
                <c:pt idx="965">
                  <c:v>148.60224686087673</c:v>
                </c:pt>
                <c:pt idx="966">
                  <c:v>150.08531965387809</c:v>
                </c:pt>
                <c:pt idx="967">
                  <c:v>152.28515214214465</c:v>
                </c:pt>
                <c:pt idx="968">
                  <c:v>153.19154613789061</c:v>
                </c:pt>
                <c:pt idx="969">
                  <c:v>155.22888822766689</c:v>
                </c:pt>
                <c:pt idx="970">
                  <c:v>155.32320324441378</c:v>
                </c:pt>
                <c:pt idx="971">
                  <c:v>158.09997277001813</c:v>
                </c:pt>
                <c:pt idx="972">
                  <c:v>160.46918205897128</c:v>
                </c:pt>
                <c:pt idx="973">
                  <c:v>157.5681703604086</c:v>
                </c:pt>
                <c:pt idx="974">
                  <c:v>156.51902698580182</c:v>
                </c:pt>
                <c:pt idx="975">
                  <c:v>155.51134549108525</c:v>
                </c:pt>
                <c:pt idx="976">
                  <c:v>155.51134549108525</c:v>
                </c:pt>
                <c:pt idx="977">
                  <c:v>154.27388770975207</c:v>
                </c:pt>
                <c:pt idx="978">
                  <c:v>157.18399519788235</c:v>
                </c:pt>
                <c:pt idx="979">
                  <c:v>157.43354119747087</c:v>
                </c:pt>
                <c:pt idx="980">
                  <c:v>158.5433136047476</c:v>
                </c:pt>
                <c:pt idx="981">
                  <c:v>158.1615773763325</c:v>
                </c:pt>
                <c:pt idx="982">
                  <c:v>156.07350545704344</c:v>
                </c:pt>
                <c:pt idx="983">
                  <c:v>155.96808611675505</c:v>
                </c:pt>
                <c:pt idx="984">
                  <c:v>156.77445512059964</c:v>
                </c:pt>
                <c:pt idx="985">
                  <c:v>157.13719635628991</c:v>
                </c:pt>
                <c:pt idx="986">
                  <c:v>158.20361312307244</c:v>
                </c:pt>
                <c:pt idx="987">
                  <c:v>157.04936603494457</c:v>
                </c:pt>
                <c:pt idx="988">
                  <c:v>156.80461182355094</c:v>
                </c:pt>
                <c:pt idx="989">
                  <c:v>156.18520863933597</c:v>
                </c:pt>
                <c:pt idx="990">
                  <c:v>154.81736830975277</c:v>
                </c:pt>
                <c:pt idx="991">
                  <c:v>154.49812618126913</c:v>
                </c:pt>
                <c:pt idx="992">
                  <c:v>152.95032120762255</c:v>
                </c:pt>
                <c:pt idx="993">
                  <c:v>153.13573758675801</c:v>
                </c:pt>
                <c:pt idx="994">
                  <c:v>152.74883655669572</c:v>
                </c:pt>
                <c:pt idx="995">
                  <c:v>153.76704850810412</c:v>
                </c:pt>
                <c:pt idx="996">
                  <c:v>151.65765743534899</c:v>
                </c:pt>
                <c:pt idx="997">
                  <c:v>149.21857985744583</c:v>
                </c:pt>
                <c:pt idx="998">
                  <c:v>147.61634361310595</c:v>
                </c:pt>
                <c:pt idx="999">
                  <c:v>147.38619431303701</c:v>
                </c:pt>
                <c:pt idx="1000">
                  <c:v>147.63789231331191</c:v>
                </c:pt>
                <c:pt idx="1001">
                  <c:v>149.05290449793981</c:v>
                </c:pt>
                <c:pt idx="1002">
                  <c:v>147.19150998427904</c:v>
                </c:pt>
                <c:pt idx="1003">
                  <c:v>145.80682666265736</c:v>
                </c:pt>
                <c:pt idx="1004">
                  <c:v>146.28482905510828</c:v>
                </c:pt>
                <c:pt idx="1005">
                  <c:v>150.28686169148989</c:v>
                </c:pt>
                <c:pt idx="1006">
                  <c:v>150.15602004976012</c:v>
                </c:pt>
                <c:pt idx="1007">
                  <c:v>150.11757097083077</c:v>
                </c:pt>
                <c:pt idx="1008">
                  <c:v>150.33127898565604</c:v>
                </c:pt>
                <c:pt idx="1009">
                  <c:v>151.85297301764166</c:v>
                </c:pt>
                <c:pt idx="1010">
                  <c:v>151.37367942477897</c:v>
                </c:pt>
                <c:pt idx="1011">
                  <c:v>152.11967763603599</c:v>
                </c:pt>
                <c:pt idx="1012">
                  <c:v>150.6829158978048</c:v>
                </c:pt>
                <c:pt idx="1013">
                  <c:v>150.99573071757186</c:v>
                </c:pt>
                <c:pt idx="1014">
                  <c:v>151.33755450659086</c:v>
                </c:pt>
                <c:pt idx="1015">
                  <c:v>149.93737678002751</c:v>
                </c:pt>
                <c:pt idx="1016">
                  <c:v>148.71828273788444</c:v>
                </c:pt>
                <c:pt idx="1017">
                  <c:v>149.05319143136464</c:v>
                </c:pt>
                <c:pt idx="1018">
                  <c:v>149.11835401214717</c:v>
                </c:pt>
                <c:pt idx="1019">
                  <c:v>148.06505010288012</c:v>
                </c:pt>
                <c:pt idx="1020">
                  <c:v>146.53345686773733</c:v>
                </c:pt>
                <c:pt idx="1021">
                  <c:v>145.30454970246453</c:v>
                </c:pt>
                <c:pt idx="1022">
                  <c:v>146.60519022394882</c:v>
                </c:pt>
                <c:pt idx="1023">
                  <c:v>148.15477418482945</c:v>
                </c:pt>
                <c:pt idx="1024">
                  <c:v>149.27192078112475</c:v>
                </c:pt>
                <c:pt idx="1025">
                  <c:v>148.33468144220788</c:v>
                </c:pt>
                <c:pt idx="1026">
                  <c:v>148.33468144220788</c:v>
                </c:pt>
                <c:pt idx="1027">
                  <c:v>150.03424550425552</c:v>
                </c:pt>
                <c:pt idx="1028">
                  <c:v>148.1340288982131</c:v>
                </c:pt>
                <c:pt idx="1029">
                  <c:v>143.99340741763086</c:v>
                </c:pt>
                <c:pt idx="1030">
                  <c:v>144.55318583616287</c:v>
                </c:pt>
                <c:pt idx="1031">
                  <c:v>144.29778639470746</c:v>
                </c:pt>
                <c:pt idx="1032">
                  <c:v>144.37657831317014</c:v>
                </c:pt>
                <c:pt idx="1033">
                  <c:v>143.03548017878256</c:v>
                </c:pt>
                <c:pt idx="1034">
                  <c:v>142.66857840843201</c:v>
                </c:pt>
                <c:pt idx="1035">
                  <c:v>143.61270414954518</c:v>
                </c:pt>
                <c:pt idx="1036">
                  <c:v>142.97972901433499</c:v>
                </c:pt>
                <c:pt idx="1037">
                  <c:v>142.73666771014797</c:v>
                </c:pt>
                <c:pt idx="1038">
                  <c:v>141.50296875668025</c:v>
                </c:pt>
                <c:pt idx="1039">
                  <c:v>140.71553735887545</c:v>
                </c:pt>
                <c:pt idx="1040">
                  <c:v>139.48106368516065</c:v>
                </c:pt>
                <c:pt idx="1041">
                  <c:v>138.54884568117859</c:v>
                </c:pt>
                <c:pt idx="1042">
                  <c:v>136.37236957369447</c:v>
                </c:pt>
                <c:pt idx="1043">
                  <c:v>134.86665773347278</c:v>
                </c:pt>
                <c:pt idx="1044">
                  <c:v>134.72316232770734</c:v>
                </c:pt>
                <c:pt idx="1045">
                  <c:v>136.26953263422971</c:v>
                </c:pt>
                <c:pt idx="1046">
                  <c:v>137.03045138357871</c:v>
                </c:pt>
                <c:pt idx="1047">
                  <c:v>137.39106931192512</c:v>
                </c:pt>
                <c:pt idx="1048">
                  <c:v>136.64538672743544</c:v>
                </c:pt>
                <c:pt idx="1049">
                  <c:v>135.6290972299735</c:v>
                </c:pt>
                <c:pt idx="1050">
                  <c:v>137.73736926237171</c:v>
                </c:pt>
                <c:pt idx="1051">
                  <c:v>136.80360181789547</c:v>
                </c:pt>
                <c:pt idx="1052">
                  <c:v>135.38838877987018</c:v>
                </c:pt>
                <c:pt idx="1053">
                  <c:v>136.55833112633712</c:v>
                </c:pt>
                <c:pt idx="1054">
                  <c:v>137.16640044027071</c:v>
                </c:pt>
                <c:pt idx="1055">
                  <c:v>138.18016492359396</c:v>
                </c:pt>
                <c:pt idx="1056">
                  <c:v>136.15774337190965</c:v>
                </c:pt>
                <c:pt idx="1057">
                  <c:v>136.50676918989228</c:v>
                </c:pt>
                <c:pt idx="1058">
                  <c:v>136.5587041397894</c:v>
                </c:pt>
                <c:pt idx="1059">
                  <c:v>136.07418835859448</c:v>
                </c:pt>
                <c:pt idx="1060">
                  <c:v>136.35196860718787</c:v>
                </c:pt>
                <c:pt idx="1061">
                  <c:v>137.46638933594713</c:v>
                </c:pt>
                <c:pt idx="1062">
                  <c:v>135.54186946882024</c:v>
                </c:pt>
                <c:pt idx="1063">
                  <c:v>137.03831335941945</c:v>
                </c:pt>
                <c:pt idx="1064">
                  <c:v>138.5934925220846</c:v>
                </c:pt>
                <c:pt idx="1065">
                  <c:v>139.05215560170089</c:v>
                </c:pt>
                <c:pt idx="1066">
                  <c:v>139.47948555132399</c:v>
                </c:pt>
                <c:pt idx="1067">
                  <c:v>139.51942668406255</c:v>
                </c:pt>
                <c:pt idx="1068">
                  <c:v>138.28228452949668</c:v>
                </c:pt>
                <c:pt idx="1069">
                  <c:v>138.81730059346447</c:v>
                </c:pt>
                <c:pt idx="1070">
                  <c:v>138.06582195379286</c:v>
                </c:pt>
                <c:pt idx="1071">
                  <c:v>140.01111580087857</c:v>
                </c:pt>
                <c:pt idx="1072">
                  <c:v>139.23656771384935</c:v>
                </c:pt>
                <c:pt idx="1073">
                  <c:v>141.45668639525255</c:v>
                </c:pt>
                <c:pt idx="1074">
                  <c:v>140.64110682847036</c:v>
                </c:pt>
                <c:pt idx="1075">
                  <c:v>140.15504160678128</c:v>
                </c:pt>
                <c:pt idx="1076">
                  <c:v>139.0911785474799</c:v>
                </c:pt>
                <c:pt idx="1077">
                  <c:v>138.320733608426</c:v>
                </c:pt>
                <c:pt idx="1078">
                  <c:v>139.29599162613496</c:v>
                </c:pt>
                <c:pt idx="1079">
                  <c:v>138.46230656024503</c:v>
                </c:pt>
                <c:pt idx="1080">
                  <c:v>138.53759789092462</c:v>
                </c:pt>
                <c:pt idx="1081">
                  <c:v>136.07177811782583</c:v>
                </c:pt>
                <c:pt idx="1082">
                  <c:v>134.10375914349231</c:v>
                </c:pt>
                <c:pt idx="1083">
                  <c:v>133.99716337616204</c:v>
                </c:pt>
                <c:pt idx="1084">
                  <c:v>133.05395582200836</c:v>
                </c:pt>
                <c:pt idx="1085">
                  <c:v>132.65876241596803</c:v>
                </c:pt>
                <c:pt idx="1086">
                  <c:v>131.4229975418414</c:v>
                </c:pt>
                <c:pt idx="1087">
                  <c:v>133.07777129627056</c:v>
                </c:pt>
                <c:pt idx="1088">
                  <c:v>131.31551228089407</c:v>
                </c:pt>
                <c:pt idx="1089">
                  <c:v>133.12812811233101</c:v>
                </c:pt>
                <c:pt idx="1090">
                  <c:v>132.73933332166473</c:v>
                </c:pt>
                <c:pt idx="1091">
                  <c:v>129.48892279166714</c:v>
                </c:pt>
                <c:pt idx="1092">
                  <c:v>131.67790919647453</c:v>
                </c:pt>
                <c:pt idx="1093">
                  <c:v>131.5934359961999</c:v>
                </c:pt>
                <c:pt idx="1094">
                  <c:v>130.35132989338419</c:v>
                </c:pt>
                <c:pt idx="1095">
                  <c:v>129.04566803696511</c:v>
                </c:pt>
                <c:pt idx="1096">
                  <c:v>126.71183763929545</c:v>
                </c:pt>
                <c:pt idx="1097">
                  <c:v>127.25689637313285</c:v>
                </c:pt>
                <c:pt idx="1098">
                  <c:v>127.9366990432779</c:v>
                </c:pt>
                <c:pt idx="1099">
                  <c:v>126.72233940264481</c:v>
                </c:pt>
                <c:pt idx="1100">
                  <c:v>127.60706992481485</c:v>
                </c:pt>
                <c:pt idx="1101">
                  <c:v>126.66016092948067</c:v>
                </c:pt>
                <c:pt idx="1102">
                  <c:v>126.35451944533476</c:v>
                </c:pt>
                <c:pt idx="1103">
                  <c:v>123.65077447635369</c:v>
                </c:pt>
                <c:pt idx="1104">
                  <c:v>123.90703471808362</c:v>
                </c:pt>
                <c:pt idx="1105">
                  <c:v>125.29068507937583</c:v>
                </c:pt>
                <c:pt idx="1106">
                  <c:v>124.957870999897</c:v>
                </c:pt>
                <c:pt idx="1107">
                  <c:v>124.40627018397312</c:v>
                </c:pt>
                <c:pt idx="1108">
                  <c:v>124.18940590147453</c:v>
                </c:pt>
                <c:pt idx="1109">
                  <c:v>122.72989034265301</c:v>
                </c:pt>
                <c:pt idx="1110">
                  <c:v>123.11303254484986</c:v>
                </c:pt>
                <c:pt idx="1111">
                  <c:v>122.67436872494532</c:v>
                </c:pt>
                <c:pt idx="1112">
                  <c:v>122.22577700854114</c:v>
                </c:pt>
                <c:pt idx="1113">
                  <c:v>121.62559836379081</c:v>
                </c:pt>
                <c:pt idx="1114">
                  <c:v>123.37451497491196</c:v>
                </c:pt>
                <c:pt idx="1115">
                  <c:v>122.31027890215826</c:v>
                </c:pt>
                <c:pt idx="1116">
                  <c:v>121.98957341320792</c:v>
                </c:pt>
                <c:pt idx="1117">
                  <c:v>122.99582024080023</c:v>
                </c:pt>
                <c:pt idx="1118">
                  <c:v>124.1482022616666</c:v>
                </c:pt>
                <c:pt idx="1119">
                  <c:v>125.60628315336386</c:v>
                </c:pt>
                <c:pt idx="1120">
                  <c:v>126.80781686990635</c:v>
                </c:pt>
                <c:pt idx="1121">
                  <c:v>127.27689563284453</c:v>
                </c:pt>
                <c:pt idx="1122">
                  <c:v>127.27752688637918</c:v>
                </c:pt>
                <c:pt idx="1123">
                  <c:v>126.94775430120372</c:v>
                </c:pt>
                <c:pt idx="1124">
                  <c:v>127.18662637738798</c:v>
                </c:pt>
                <c:pt idx="1125">
                  <c:v>128.39341097560515</c:v>
                </c:pt>
                <c:pt idx="1126">
                  <c:v>128.02318077752642</c:v>
                </c:pt>
                <c:pt idx="1127">
                  <c:v>126.82816044972792</c:v>
                </c:pt>
                <c:pt idx="1128">
                  <c:v>126.73507924670788</c:v>
                </c:pt>
                <c:pt idx="1129">
                  <c:v>127.08350250449834</c:v>
                </c:pt>
                <c:pt idx="1130">
                  <c:v>125.11163862227187</c:v>
                </c:pt>
                <c:pt idx="1131">
                  <c:v>125.82593069008342</c:v>
                </c:pt>
                <c:pt idx="1132">
                  <c:v>126.37156329077054</c:v>
                </c:pt>
                <c:pt idx="1133">
                  <c:v>127.58709935844551</c:v>
                </c:pt>
                <c:pt idx="1134">
                  <c:v>124.8288657320862</c:v>
                </c:pt>
                <c:pt idx="1135">
                  <c:v>127.02189789818392</c:v>
                </c:pt>
                <c:pt idx="1136">
                  <c:v>125.42387957518929</c:v>
                </c:pt>
                <c:pt idx="1137">
                  <c:v>125.4238795751893</c:v>
                </c:pt>
                <c:pt idx="1138">
                  <c:v>125.63348444203929</c:v>
                </c:pt>
                <c:pt idx="1139">
                  <c:v>125.04383625398084</c:v>
                </c:pt>
                <c:pt idx="1140">
                  <c:v>124.27849872988922</c:v>
                </c:pt>
                <c:pt idx="1141">
                  <c:v>124.93184613826348</c:v>
                </c:pt>
                <c:pt idx="1142">
                  <c:v>124.15322359660146</c:v>
                </c:pt>
                <c:pt idx="1143">
                  <c:v>123.1880082487621</c:v>
                </c:pt>
                <c:pt idx="1144">
                  <c:v>125.08925781513396</c:v>
                </c:pt>
                <c:pt idx="1145">
                  <c:v>127.40512618040825</c:v>
                </c:pt>
                <c:pt idx="1146">
                  <c:v>128.28865158219395</c:v>
                </c:pt>
                <c:pt idx="1147">
                  <c:v>125.64863452687118</c:v>
                </c:pt>
                <c:pt idx="1148">
                  <c:v>126.24918618507378</c:v>
                </c:pt>
                <c:pt idx="1149">
                  <c:v>123.9077520516457</c:v>
                </c:pt>
                <c:pt idx="1150">
                  <c:v>123.22387492686784</c:v>
                </c:pt>
                <c:pt idx="1151">
                  <c:v>124.69308883544913</c:v>
                </c:pt>
                <c:pt idx="1152">
                  <c:v>126.4495804889862</c:v>
                </c:pt>
                <c:pt idx="1153">
                  <c:v>126.38430313483373</c:v>
                </c:pt>
                <c:pt idx="1154">
                  <c:v>127.44478037972193</c:v>
                </c:pt>
                <c:pt idx="1155">
                  <c:v>128.95261552728749</c:v>
                </c:pt>
                <c:pt idx="1156">
                  <c:v>125.74447029076971</c:v>
                </c:pt>
                <c:pt idx="1157">
                  <c:v>124.4984905867186</c:v>
                </c:pt>
                <c:pt idx="1158">
                  <c:v>125.32302247635597</c:v>
                </c:pt>
                <c:pt idx="1159">
                  <c:v>126.10947830051627</c:v>
                </c:pt>
                <c:pt idx="1160">
                  <c:v>127.71739582666811</c:v>
                </c:pt>
                <c:pt idx="1161">
                  <c:v>126.8703970498653</c:v>
                </c:pt>
                <c:pt idx="1162">
                  <c:v>126.38057300031075</c:v>
                </c:pt>
                <c:pt idx="1163">
                  <c:v>126.9001520460218</c:v>
                </c:pt>
                <c:pt idx="1164">
                  <c:v>126.29744838713287</c:v>
                </c:pt>
                <c:pt idx="1165">
                  <c:v>126.54065315803233</c:v>
                </c:pt>
                <c:pt idx="1166">
                  <c:v>125.40101098122912</c:v>
                </c:pt>
                <c:pt idx="1167">
                  <c:v>124.86516281032928</c:v>
                </c:pt>
                <c:pt idx="1168">
                  <c:v>124.96535996228549</c:v>
                </c:pt>
                <c:pt idx="1169">
                  <c:v>123.60300006111683</c:v>
                </c:pt>
                <c:pt idx="1170">
                  <c:v>124.83649816118715</c:v>
                </c:pt>
                <c:pt idx="1171">
                  <c:v>123.92350469666978</c:v>
                </c:pt>
                <c:pt idx="1172">
                  <c:v>125.18968451383006</c:v>
                </c:pt>
                <c:pt idx="1173">
                  <c:v>126.96927430806723</c:v>
                </c:pt>
                <c:pt idx="1174">
                  <c:v>126.5473960935162</c:v>
                </c:pt>
                <c:pt idx="1175">
                  <c:v>128.00100082378586</c:v>
                </c:pt>
                <c:pt idx="1176">
                  <c:v>128.41874719701909</c:v>
                </c:pt>
                <c:pt idx="1177">
                  <c:v>126.83734231932303</c:v>
                </c:pt>
                <c:pt idx="1178">
                  <c:v>128.76544885426048</c:v>
                </c:pt>
                <c:pt idx="1179">
                  <c:v>128.21436451850133</c:v>
                </c:pt>
                <c:pt idx="1180">
                  <c:v>126.95816998452567</c:v>
                </c:pt>
                <c:pt idx="1181">
                  <c:v>128.3045476939304</c:v>
                </c:pt>
                <c:pt idx="1182">
                  <c:v>127.37895785206227</c:v>
                </c:pt>
                <c:pt idx="1183">
                  <c:v>125.96578204135339</c:v>
                </c:pt>
                <c:pt idx="1184">
                  <c:v>123.62543825493975</c:v>
                </c:pt>
                <c:pt idx="1185">
                  <c:v>121.75819029941215</c:v>
                </c:pt>
                <c:pt idx="1186">
                  <c:v>121.46890402048244</c:v>
                </c:pt>
                <c:pt idx="1187">
                  <c:v>120.82069272041291</c:v>
                </c:pt>
                <c:pt idx="1188">
                  <c:v>119.74624181773471</c:v>
                </c:pt>
                <c:pt idx="1189">
                  <c:v>119.15897517710248</c:v>
                </c:pt>
                <c:pt idx="1190">
                  <c:v>118.20836474058778</c:v>
                </c:pt>
                <c:pt idx="1191">
                  <c:v>117.78479361883015</c:v>
                </c:pt>
                <c:pt idx="1192">
                  <c:v>116.15974616721502</c:v>
                </c:pt>
                <c:pt idx="1193">
                  <c:v>119.40711520290925</c:v>
                </c:pt>
                <c:pt idx="1194">
                  <c:v>120.764625929198</c:v>
                </c:pt>
                <c:pt idx="1195">
                  <c:v>120.25744240744025</c:v>
                </c:pt>
                <c:pt idx="1196">
                  <c:v>120.20814724505172</c:v>
                </c:pt>
                <c:pt idx="1197">
                  <c:v>120.41990411258806</c:v>
                </c:pt>
                <c:pt idx="1198">
                  <c:v>118.3992615481378</c:v>
                </c:pt>
                <c:pt idx="1199">
                  <c:v>117.93827430778029</c:v>
                </c:pt>
                <c:pt idx="1200">
                  <c:v>116.7127242635782</c:v>
                </c:pt>
                <c:pt idx="1201">
                  <c:v>113.78623287688922</c:v>
                </c:pt>
                <c:pt idx="1202">
                  <c:v>112.47305336473914</c:v>
                </c:pt>
                <c:pt idx="1203">
                  <c:v>112.55787088512362</c:v>
                </c:pt>
                <c:pt idx="1204">
                  <c:v>111.05792640674132</c:v>
                </c:pt>
                <c:pt idx="1205">
                  <c:v>112.45239415815023</c:v>
                </c:pt>
                <c:pt idx="1206">
                  <c:v>111.19238340962414</c:v>
                </c:pt>
                <c:pt idx="1207">
                  <c:v>111.27897991724267</c:v>
                </c:pt>
                <c:pt idx="1208">
                  <c:v>112.79037303927632</c:v>
                </c:pt>
                <c:pt idx="1209">
                  <c:v>111.97163720482082</c:v>
                </c:pt>
                <c:pt idx="1210">
                  <c:v>112.00474932204806</c:v>
                </c:pt>
                <c:pt idx="1211">
                  <c:v>112.0374597324805</c:v>
                </c:pt>
                <c:pt idx="1212">
                  <c:v>109.95019122678099</c:v>
                </c:pt>
                <c:pt idx="1213">
                  <c:v>109.62196808209968</c:v>
                </c:pt>
                <c:pt idx="1214">
                  <c:v>109.50415321785793</c:v>
                </c:pt>
                <c:pt idx="1215">
                  <c:v>110.07288395924512</c:v>
                </c:pt>
                <c:pt idx="1216">
                  <c:v>107.51538895690805</c:v>
                </c:pt>
                <c:pt idx="1217">
                  <c:v>107.35499317241916</c:v>
                </c:pt>
                <c:pt idx="1218">
                  <c:v>107.1268810996666</c:v>
                </c:pt>
                <c:pt idx="1219">
                  <c:v>108.2106860319948</c:v>
                </c:pt>
                <c:pt idx="1220">
                  <c:v>109.16611695004691</c:v>
                </c:pt>
                <c:pt idx="1221">
                  <c:v>107.21735120852055</c:v>
                </c:pt>
                <c:pt idx="1222">
                  <c:v>104.79959278408347</c:v>
                </c:pt>
                <c:pt idx="1223">
                  <c:v>101.54700156005704</c:v>
                </c:pt>
                <c:pt idx="1224">
                  <c:v>101.18701488524529</c:v>
                </c:pt>
                <c:pt idx="1225">
                  <c:v>99.780295076595436</c:v>
                </c:pt>
                <c:pt idx="1226">
                  <c:v>97.082288776111284</c:v>
                </c:pt>
                <c:pt idx="1227">
                  <c:v>94.910547070137142</c:v>
                </c:pt>
                <c:pt idx="1228">
                  <c:v>92.619727992851907</c:v>
                </c:pt>
                <c:pt idx="1229">
                  <c:v>91.955505807675991</c:v>
                </c:pt>
                <c:pt idx="1230">
                  <c:v>92.125083461759957</c:v>
                </c:pt>
                <c:pt idx="1231">
                  <c:v>94.667055365812871</c:v>
                </c:pt>
                <c:pt idx="1232">
                  <c:v>96.567731065335025</c:v>
                </c:pt>
                <c:pt idx="1233">
                  <c:v>96.567731065335025</c:v>
                </c:pt>
                <c:pt idx="1234">
                  <c:v>96.687181450098421</c:v>
                </c:pt>
                <c:pt idx="1235">
                  <c:v>96.698802253804672</c:v>
                </c:pt>
                <c:pt idx="1236">
                  <c:v>96.400420185307354</c:v>
                </c:pt>
                <c:pt idx="1237">
                  <c:v>95.334060805209802</c:v>
                </c:pt>
                <c:pt idx="1238">
                  <c:v>94.863834308572208</c:v>
                </c:pt>
                <c:pt idx="1239">
                  <c:v>96.113142440351552</c:v>
                </c:pt>
                <c:pt idx="1240">
                  <c:v>95.613993054489512</c:v>
                </c:pt>
                <c:pt idx="1241">
                  <c:v>94.966384314612185</c:v>
                </c:pt>
                <c:pt idx="1242">
                  <c:v>96.583053310221814</c:v>
                </c:pt>
                <c:pt idx="1243">
                  <c:v>96.690653344539058</c:v>
                </c:pt>
                <c:pt idx="1244">
                  <c:v>96.29787017926742</c:v>
                </c:pt>
                <c:pt idx="1245">
                  <c:v>96.557544928753018</c:v>
                </c:pt>
                <c:pt idx="1246">
                  <c:v>96.031194254215578</c:v>
                </c:pt>
                <c:pt idx="1247">
                  <c:v>95.978771517496199</c:v>
                </c:pt>
                <c:pt idx="1248">
                  <c:v>96.575220027723518</c:v>
                </c:pt>
                <c:pt idx="1249">
                  <c:v>94.468612209189388</c:v>
                </c:pt>
                <c:pt idx="1250">
                  <c:v>93.763301157575526</c:v>
                </c:pt>
                <c:pt idx="1251">
                  <c:v>95.11917636334266</c:v>
                </c:pt>
                <c:pt idx="1252">
                  <c:v>91.62719658296723</c:v>
                </c:pt>
                <c:pt idx="1253">
                  <c:v>91.526052550709025</c:v>
                </c:pt>
                <c:pt idx="1254">
                  <c:v>93.297522129023051</c:v>
                </c:pt>
                <c:pt idx="1255">
                  <c:v>92.67014219559735</c:v>
                </c:pt>
                <c:pt idx="1256">
                  <c:v>92.459131354965621</c:v>
                </c:pt>
                <c:pt idx="1257">
                  <c:v>96.385270100475481</c:v>
                </c:pt>
                <c:pt idx="1258">
                  <c:v>97.232527117360647</c:v>
                </c:pt>
                <c:pt idx="1259">
                  <c:v>97.980849489358917</c:v>
                </c:pt>
                <c:pt idx="1260">
                  <c:v>98.271426968700439</c:v>
                </c:pt>
                <c:pt idx="1261">
                  <c:v>100.43886467330191</c:v>
                </c:pt>
                <c:pt idx="1262">
                  <c:v>99.961837854495485</c:v>
                </c:pt>
                <c:pt idx="1263">
                  <c:v>100.01933931283462</c:v>
                </c:pt>
                <c:pt idx="1264">
                  <c:v>100.83626746671356</c:v>
                </c:pt>
                <c:pt idx="1265">
                  <c:v>100.53461435717301</c:v>
                </c:pt>
                <c:pt idx="1266">
                  <c:v>100.56408241990468</c:v>
                </c:pt>
                <c:pt idx="1267">
                  <c:v>99.958480733424793</c:v>
                </c:pt>
                <c:pt idx="1268">
                  <c:v>99.79028035978007</c:v>
                </c:pt>
                <c:pt idx="1269">
                  <c:v>98.77310136870112</c:v>
                </c:pt>
                <c:pt idx="1270">
                  <c:v>98.991744638433758</c:v>
                </c:pt>
                <c:pt idx="1271" formatCode="0.00">
                  <c:v>100</c:v>
                </c:pt>
              </c:numCache>
            </c:numRef>
          </c:val>
          <c:smooth val="0"/>
          <c:extLst>
            <c:ext xmlns:c16="http://schemas.microsoft.com/office/drawing/2014/chart" uri="{C3380CC4-5D6E-409C-BE32-E72D297353CC}">
              <c16:uniqueId val="{00000004-F3CD-48BF-A3B2-3BF06D528968}"/>
            </c:ext>
          </c:extLst>
        </c:ser>
        <c:ser>
          <c:idx val="5"/>
          <c:order val="5"/>
          <c:tx>
            <c:v>CROBEX-TR (HR)</c:v>
          </c:tx>
          <c:spPr>
            <a:ln w="28575" cap="rnd">
              <a:solidFill>
                <a:schemeClr val="accent6"/>
              </a:solidFill>
              <a:round/>
            </a:ln>
            <a:effectLst/>
          </c:spPr>
          <c:marker>
            <c:symbol val="none"/>
          </c:marker>
          <c:cat>
            <c:numRef>
              <c:f>'Regiune 5Y PR + TR'!$P$58:$P$1329</c:f>
              <c:numCache>
                <c:formatCode>dd\-mmm\-yyyy</c:formatCode>
                <c:ptCount val="1272"/>
                <c:pt idx="0">
                  <c:v>45898</c:v>
                </c:pt>
                <c:pt idx="1">
                  <c:v>45897</c:v>
                </c:pt>
                <c:pt idx="2">
                  <c:v>45896</c:v>
                </c:pt>
                <c:pt idx="3">
                  <c:v>45895</c:v>
                </c:pt>
                <c:pt idx="4">
                  <c:v>45894</c:v>
                </c:pt>
                <c:pt idx="5">
                  <c:v>45891</c:v>
                </c:pt>
                <c:pt idx="6">
                  <c:v>45890</c:v>
                </c:pt>
                <c:pt idx="7">
                  <c:v>45889</c:v>
                </c:pt>
                <c:pt idx="8">
                  <c:v>45888</c:v>
                </c:pt>
                <c:pt idx="9">
                  <c:v>45887</c:v>
                </c:pt>
                <c:pt idx="10">
                  <c:v>45884</c:v>
                </c:pt>
                <c:pt idx="11">
                  <c:v>45883</c:v>
                </c:pt>
                <c:pt idx="12">
                  <c:v>45882</c:v>
                </c:pt>
                <c:pt idx="13">
                  <c:v>45881</c:v>
                </c:pt>
                <c:pt idx="14">
                  <c:v>45880</c:v>
                </c:pt>
                <c:pt idx="15">
                  <c:v>45877</c:v>
                </c:pt>
                <c:pt idx="16">
                  <c:v>45876</c:v>
                </c:pt>
                <c:pt idx="17">
                  <c:v>45875</c:v>
                </c:pt>
                <c:pt idx="18">
                  <c:v>45874</c:v>
                </c:pt>
                <c:pt idx="19">
                  <c:v>45873</c:v>
                </c:pt>
                <c:pt idx="20">
                  <c:v>45870</c:v>
                </c:pt>
                <c:pt idx="21">
                  <c:v>45869</c:v>
                </c:pt>
                <c:pt idx="22">
                  <c:v>45868</c:v>
                </c:pt>
                <c:pt idx="23">
                  <c:v>45867</c:v>
                </c:pt>
                <c:pt idx="24">
                  <c:v>45866</c:v>
                </c:pt>
                <c:pt idx="25">
                  <c:v>45863</c:v>
                </c:pt>
                <c:pt idx="26">
                  <c:v>45862</c:v>
                </c:pt>
                <c:pt idx="27">
                  <c:v>45861</c:v>
                </c:pt>
                <c:pt idx="28">
                  <c:v>45860</c:v>
                </c:pt>
                <c:pt idx="29">
                  <c:v>45859</c:v>
                </c:pt>
                <c:pt idx="30">
                  <c:v>45856</c:v>
                </c:pt>
                <c:pt idx="31">
                  <c:v>45855</c:v>
                </c:pt>
                <c:pt idx="32">
                  <c:v>45854</c:v>
                </c:pt>
                <c:pt idx="33">
                  <c:v>45853</c:v>
                </c:pt>
                <c:pt idx="34">
                  <c:v>45852</c:v>
                </c:pt>
                <c:pt idx="35">
                  <c:v>45849</c:v>
                </c:pt>
                <c:pt idx="36">
                  <c:v>45848</c:v>
                </c:pt>
                <c:pt idx="37">
                  <c:v>45847</c:v>
                </c:pt>
                <c:pt idx="38">
                  <c:v>45846</c:v>
                </c:pt>
                <c:pt idx="39">
                  <c:v>45845</c:v>
                </c:pt>
                <c:pt idx="40">
                  <c:v>45842</c:v>
                </c:pt>
                <c:pt idx="41">
                  <c:v>45841</c:v>
                </c:pt>
                <c:pt idx="42">
                  <c:v>45840</c:v>
                </c:pt>
                <c:pt idx="43">
                  <c:v>45839</c:v>
                </c:pt>
                <c:pt idx="44">
                  <c:v>45838</c:v>
                </c:pt>
                <c:pt idx="45">
                  <c:v>45835</c:v>
                </c:pt>
                <c:pt idx="46">
                  <c:v>45834</c:v>
                </c:pt>
                <c:pt idx="47">
                  <c:v>45833</c:v>
                </c:pt>
                <c:pt idx="48">
                  <c:v>45832</c:v>
                </c:pt>
                <c:pt idx="49">
                  <c:v>45831</c:v>
                </c:pt>
                <c:pt idx="50">
                  <c:v>45828</c:v>
                </c:pt>
                <c:pt idx="51">
                  <c:v>45827</c:v>
                </c:pt>
                <c:pt idx="52">
                  <c:v>45826</c:v>
                </c:pt>
                <c:pt idx="53">
                  <c:v>45825</c:v>
                </c:pt>
                <c:pt idx="54">
                  <c:v>45824</c:v>
                </c:pt>
                <c:pt idx="55">
                  <c:v>45821</c:v>
                </c:pt>
                <c:pt idx="56">
                  <c:v>45820</c:v>
                </c:pt>
                <c:pt idx="57">
                  <c:v>45819</c:v>
                </c:pt>
                <c:pt idx="58">
                  <c:v>45818</c:v>
                </c:pt>
                <c:pt idx="59">
                  <c:v>45817</c:v>
                </c:pt>
                <c:pt idx="60">
                  <c:v>45814</c:v>
                </c:pt>
                <c:pt idx="61">
                  <c:v>45813</c:v>
                </c:pt>
                <c:pt idx="62">
                  <c:v>45812</c:v>
                </c:pt>
                <c:pt idx="63">
                  <c:v>45811</c:v>
                </c:pt>
                <c:pt idx="64">
                  <c:v>45810</c:v>
                </c:pt>
                <c:pt idx="65">
                  <c:v>45807</c:v>
                </c:pt>
                <c:pt idx="66">
                  <c:v>45806</c:v>
                </c:pt>
                <c:pt idx="67">
                  <c:v>45805</c:v>
                </c:pt>
                <c:pt idx="68">
                  <c:v>45804</c:v>
                </c:pt>
                <c:pt idx="69">
                  <c:v>45803</c:v>
                </c:pt>
                <c:pt idx="70">
                  <c:v>45800</c:v>
                </c:pt>
                <c:pt idx="71">
                  <c:v>45799</c:v>
                </c:pt>
                <c:pt idx="72">
                  <c:v>45798</c:v>
                </c:pt>
                <c:pt idx="73">
                  <c:v>45797</c:v>
                </c:pt>
                <c:pt idx="74">
                  <c:v>45796</c:v>
                </c:pt>
                <c:pt idx="75">
                  <c:v>45793</c:v>
                </c:pt>
                <c:pt idx="76">
                  <c:v>45792</c:v>
                </c:pt>
                <c:pt idx="77">
                  <c:v>45791</c:v>
                </c:pt>
                <c:pt idx="78">
                  <c:v>45790</c:v>
                </c:pt>
                <c:pt idx="79">
                  <c:v>45789</c:v>
                </c:pt>
                <c:pt idx="80">
                  <c:v>45786</c:v>
                </c:pt>
                <c:pt idx="81">
                  <c:v>45785</c:v>
                </c:pt>
                <c:pt idx="82">
                  <c:v>45784</c:v>
                </c:pt>
                <c:pt idx="83">
                  <c:v>45783</c:v>
                </c:pt>
                <c:pt idx="84">
                  <c:v>45782</c:v>
                </c:pt>
                <c:pt idx="85">
                  <c:v>45779</c:v>
                </c:pt>
                <c:pt idx="86">
                  <c:v>45777</c:v>
                </c:pt>
                <c:pt idx="87">
                  <c:v>45776</c:v>
                </c:pt>
                <c:pt idx="88">
                  <c:v>45775</c:v>
                </c:pt>
                <c:pt idx="89">
                  <c:v>45772</c:v>
                </c:pt>
                <c:pt idx="90">
                  <c:v>45771</c:v>
                </c:pt>
                <c:pt idx="91">
                  <c:v>45770</c:v>
                </c:pt>
                <c:pt idx="92">
                  <c:v>45769</c:v>
                </c:pt>
                <c:pt idx="93">
                  <c:v>45764</c:v>
                </c:pt>
                <c:pt idx="94">
                  <c:v>45763</c:v>
                </c:pt>
                <c:pt idx="95">
                  <c:v>45762</c:v>
                </c:pt>
                <c:pt idx="96">
                  <c:v>45761</c:v>
                </c:pt>
                <c:pt idx="97">
                  <c:v>45758</c:v>
                </c:pt>
                <c:pt idx="98">
                  <c:v>45757</c:v>
                </c:pt>
                <c:pt idx="99">
                  <c:v>45756</c:v>
                </c:pt>
                <c:pt idx="100">
                  <c:v>45755</c:v>
                </c:pt>
                <c:pt idx="101">
                  <c:v>45754</c:v>
                </c:pt>
                <c:pt idx="102">
                  <c:v>45751</c:v>
                </c:pt>
                <c:pt idx="103">
                  <c:v>45750</c:v>
                </c:pt>
                <c:pt idx="104">
                  <c:v>45749</c:v>
                </c:pt>
                <c:pt idx="105">
                  <c:v>45748</c:v>
                </c:pt>
                <c:pt idx="106">
                  <c:v>45747</c:v>
                </c:pt>
                <c:pt idx="107">
                  <c:v>45744</c:v>
                </c:pt>
                <c:pt idx="108">
                  <c:v>45743</c:v>
                </c:pt>
                <c:pt idx="109">
                  <c:v>45742</c:v>
                </c:pt>
                <c:pt idx="110">
                  <c:v>45741</c:v>
                </c:pt>
                <c:pt idx="111">
                  <c:v>45740</c:v>
                </c:pt>
                <c:pt idx="112">
                  <c:v>45737</c:v>
                </c:pt>
                <c:pt idx="113">
                  <c:v>45736</c:v>
                </c:pt>
                <c:pt idx="114">
                  <c:v>45735</c:v>
                </c:pt>
                <c:pt idx="115">
                  <c:v>45734</c:v>
                </c:pt>
                <c:pt idx="116">
                  <c:v>45733</c:v>
                </c:pt>
                <c:pt idx="117">
                  <c:v>45730</c:v>
                </c:pt>
                <c:pt idx="118">
                  <c:v>45729</c:v>
                </c:pt>
                <c:pt idx="119">
                  <c:v>45728</c:v>
                </c:pt>
                <c:pt idx="120">
                  <c:v>45727</c:v>
                </c:pt>
                <c:pt idx="121">
                  <c:v>45726</c:v>
                </c:pt>
                <c:pt idx="122">
                  <c:v>45723</c:v>
                </c:pt>
                <c:pt idx="123">
                  <c:v>45722</c:v>
                </c:pt>
                <c:pt idx="124">
                  <c:v>45721</c:v>
                </c:pt>
                <c:pt idx="125">
                  <c:v>45720</c:v>
                </c:pt>
                <c:pt idx="126">
                  <c:v>45719</c:v>
                </c:pt>
                <c:pt idx="127">
                  <c:v>45716</c:v>
                </c:pt>
                <c:pt idx="128">
                  <c:v>45715</c:v>
                </c:pt>
                <c:pt idx="129">
                  <c:v>45714</c:v>
                </c:pt>
                <c:pt idx="130">
                  <c:v>45713</c:v>
                </c:pt>
                <c:pt idx="131">
                  <c:v>45712</c:v>
                </c:pt>
                <c:pt idx="132">
                  <c:v>45709</c:v>
                </c:pt>
                <c:pt idx="133">
                  <c:v>45708</c:v>
                </c:pt>
                <c:pt idx="134">
                  <c:v>45707</c:v>
                </c:pt>
                <c:pt idx="135">
                  <c:v>45706</c:v>
                </c:pt>
                <c:pt idx="136">
                  <c:v>45705</c:v>
                </c:pt>
                <c:pt idx="137">
                  <c:v>45702</c:v>
                </c:pt>
                <c:pt idx="138">
                  <c:v>45701</c:v>
                </c:pt>
                <c:pt idx="139">
                  <c:v>45700</c:v>
                </c:pt>
                <c:pt idx="140">
                  <c:v>45699</c:v>
                </c:pt>
                <c:pt idx="141">
                  <c:v>45698</c:v>
                </c:pt>
                <c:pt idx="142">
                  <c:v>45695</c:v>
                </c:pt>
                <c:pt idx="143">
                  <c:v>45694</c:v>
                </c:pt>
                <c:pt idx="144">
                  <c:v>45693</c:v>
                </c:pt>
                <c:pt idx="145">
                  <c:v>45692</c:v>
                </c:pt>
                <c:pt idx="146">
                  <c:v>45691</c:v>
                </c:pt>
                <c:pt idx="147">
                  <c:v>45688</c:v>
                </c:pt>
                <c:pt idx="148">
                  <c:v>45687</c:v>
                </c:pt>
                <c:pt idx="149">
                  <c:v>45686</c:v>
                </c:pt>
                <c:pt idx="150">
                  <c:v>45685</c:v>
                </c:pt>
                <c:pt idx="151">
                  <c:v>45684</c:v>
                </c:pt>
                <c:pt idx="152">
                  <c:v>45681</c:v>
                </c:pt>
                <c:pt idx="153">
                  <c:v>45680</c:v>
                </c:pt>
                <c:pt idx="154">
                  <c:v>45679</c:v>
                </c:pt>
                <c:pt idx="155">
                  <c:v>45678</c:v>
                </c:pt>
                <c:pt idx="156">
                  <c:v>45677</c:v>
                </c:pt>
                <c:pt idx="157">
                  <c:v>45674</c:v>
                </c:pt>
                <c:pt idx="158">
                  <c:v>45673</c:v>
                </c:pt>
                <c:pt idx="159">
                  <c:v>45672</c:v>
                </c:pt>
                <c:pt idx="160">
                  <c:v>45671</c:v>
                </c:pt>
                <c:pt idx="161">
                  <c:v>45670</c:v>
                </c:pt>
                <c:pt idx="162">
                  <c:v>45667</c:v>
                </c:pt>
                <c:pt idx="163">
                  <c:v>45666</c:v>
                </c:pt>
                <c:pt idx="164">
                  <c:v>45665</c:v>
                </c:pt>
                <c:pt idx="165">
                  <c:v>45664</c:v>
                </c:pt>
                <c:pt idx="166">
                  <c:v>45663</c:v>
                </c:pt>
                <c:pt idx="167">
                  <c:v>45660</c:v>
                </c:pt>
                <c:pt idx="168">
                  <c:v>45659</c:v>
                </c:pt>
                <c:pt idx="169">
                  <c:v>45656</c:v>
                </c:pt>
                <c:pt idx="170">
                  <c:v>45653</c:v>
                </c:pt>
                <c:pt idx="171">
                  <c:v>45649</c:v>
                </c:pt>
                <c:pt idx="172">
                  <c:v>45646</c:v>
                </c:pt>
                <c:pt idx="173">
                  <c:v>45645</c:v>
                </c:pt>
                <c:pt idx="174">
                  <c:v>45644</c:v>
                </c:pt>
                <c:pt idx="175">
                  <c:v>45643</c:v>
                </c:pt>
                <c:pt idx="176">
                  <c:v>45642</c:v>
                </c:pt>
                <c:pt idx="177">
                  <c:v>45639</c:v>
                </c:pt>
                <c:pt idx="178">
                  <c:v>45638</c:v>
                </c:pt>
                <c:pt idx="179">
                  <c:v>45637</c:v>
                </c:pt>
                <c:pt idx="180">
                  <c:v>45636</c:v>
                </c:pt>
                <c:pt idx="181">
                  <c:v>45635</c:v>
                </c:pt>
                <c:pt idx="182">
                  <c:v>45632</c:v>
                </c:pt>
                <c:pt idx="183">
                  <c:v>45631</c:v>
                </c:pt>
                <c:pt idx="184">
                  <c:v>45630</c:v>
                </c:pt>
                <c:pt idx="185">
                  <c:v>45629</c:v>
                </c:pt>
                <c:pt idx="186">
                  <c:v>45628</c:v>
                </c:pt>
                <c:pt idx="187">
                  <c:v>45625</c:v>
                </c:pt>
                <c:pt idx="188">
                  <c:v>45624</c:v>
                </c:pt>
                <c:pt idx="189">
                  <c:v>45623</c:v>
                </c:pt>
                <c:pt idx="190">
                  <c:v>45622</c:v>
                </c:pt>
                <c:pt idx="191">
                  <c:v>45621</c:v>
                </c:pt>
                <c:pt idx="192">
                  <c:v>45618</c:v>
                </c:pt>
                <c:pt idx="193">
                  <c:v>45617</c:v>
                </c:pt>
                <c:pt idx="194">
                  <c:v>45616</c:v>
                </c:pt>
                <c:pt idx="195">
                  <c:v>45615</c:v>
                </c:pt>
                <c:pt idx="196">
                  <c:v>45614</c:v>
                </c:pt>
                <c:pt idx="197">
                  <c:v>45611</c:v>
                </c:pt>
                <c:pt idx="198">
                  <c:v>45610</c:v>
                </c:pt>
                <c:pt idx="199">
                  <c:v>45609</c:v>
                </c:pt>
                <c:pt idx="200">
                  <c:v>45608</c:v>
                </c:pt>
                <c:pt idx="201">
                  <c:v>45607</c:v>
                </c:pt>
                <c:pt idx="202">
                  <c:v>45604</c:v>
                </c:pt>
                <c:pt idx="203">
                  <c:v>45603</c:v>
                </c:pt>
                <c:pt idx="204">
                  <c:v>45602</c:v>
                </c:pt>
                <c:pt idx="205">
                  <c:v>45601</c:v>
                </c:pt>
                <c:pt idx="206">
                  <c:v>45600</c:v>
                </c:pt>
                <c:pt idx="207">
                  <c:v>45597</c:v>
                </c:pt>
                <c:pt idx="208">
                  <c:v>45596</c:v>
                </c:pt>
                <c:pt idx="209">
                  <c:v>45595</c:v>
                </c:pt>
                <c:pt idx="210">
                  <c:v>45594</c:v>
                </c:pt>
                <c:pt idx="211">
                  <c:v>45593</c:v>
                </c:pt>
                <c:pt idx="212">
                  <c:v>45590</c:v>
                </c:pt>
                <c:pt idx="213">
                  <c:v>45589</c:v>
                </c:pt>
                <c:pt idx="214">
                  <c:v>45588</c:v>
                </c:pt>
                <c:pt idx="215">
                  <c:v>45587</c:v>
                </c:pt>
                <c:pt idx="216">
                  <c:v>45586</c:v>
                </c:pt>
                <c:pt idx="217">
                  <c:v>45583</c:v>
                </c:pt>
                <c:pt idx="218">
                  <c:v>45582</c:v>
                </c:pt>
                <c:pt idx="219">
                  <c:v>45581</c:v>
                </c:pt>
                <c:pt idx="220">
                  <c:v>45580</c:v>
                </c:pt>
                <c:pt idx="221">
                  <c:v>45579</c:v>
                </c:pt>
                <c:pt idx="222">
                  <c:v>45576</c:v>
                </c:pt>
                <c:pt idx="223">
                  <c:v>45575</c:v>
                </c:pt>
                <c:pt idx="224">
                  <c:v>45574</c:v>
                </c:pt>
                <c:pt idx="225">
                  <c:v>45573</c:v>
                </c:pt>
                <c:pt idx="226">
                  <c:v>45572</c:v>
                </c:pt>
                <c:pt idx="227">
                  <c:v>45569</c:v>
                </c:pt>
                <c:pt idx="228">
                  <c:v>45568</c:v>
                </c:pt>
                <c:pt idx="229">
                  <c:v>45567</c:v>
                </c:pt>
                <c:pt idx="230">
                  <c:v>45566</c:v>
                </c:pt>
                <c:pt idx="231">
                  <c:v>45565</c:v>
                </c:pt>
                <c:pt idx="232">
                  <c:v>45562</c:v>
                </c:pt>
                <c:pt idx="233">
                  <c:v>45561</c:v>
                </c:pt>
                <c:pt idx="234">
                  <c:v>45560</c:v>
                </c:pt>
                <c:pt idx="235">
                  <c:v>45559</c:v>
                </c:pt>
                <c:pt idx="236">
                  <c:v>45558</c:v>
                </c:pt>
                <c:pt idx="237">
                  <c:v>45555</c:v>
                </c:pt>
                <c:pt idx="238">
                  <c:v>45554</c:v>
                </c:pt>
                <c:pt idx="239">
                  <c:v>45553</c:v>
                </c:pt>
                <c:pt idx="240">
                  <c:v>45552</c:v>
                </c:pt>
                <c:pt idx="241">
                  <c:v>45551</c:v>
                </c:pt>
                <c:pt idx="242">
                  <c:v>45548</c:v>
                </c:pt>
                <c:pt idx="243">
                  <c:v>45547</c:v>
                </c:pt>
                <c:pt idx="244">
                  <c:v>45546</c:v>
                </c:pt>
                <c:pt idx="245">
                  <c:v>45545</c:v>
                </c:pt>
                <c:pt idx="246">
                  <c:v>45544</c:v>
                </c:pt>
                <c:pt idx="247">
                  <c:v>45541</c:v>
                </c:pt>
                <c:pt idx="248">
                  <c:v>45540</c:v>
                </c:pt>
                <c:pt idx="249">
                  <c:v>45539</c:v>
                </c:pt>
                <c:pt idx="250">
                  <c:v>45538</c:v>
                </c:pt>
                <c:pt idx="251">
                  <c:v>45537</c:v>
                </c:pt>
                <c:pt idx="252">
                  <c:v>45534</c:v>
                </c:pt>
                <c:pt idx="253">
                  <c:v>45533</c:v>
                </c:pt>
                <c:pt idx="254">
                  <c:v>45532</c:v>
                </c:pt>
                <c:pt idx="255">
                  <c:v>45531</c:v>
                </c:pt>
                <c:pt idx="256">
                  <c:v>45530</c:v>
                </c:pt>
                <c:pt idx="257">
                  <c:v>45527</c:v>
                </c:pt>
                <c:pt idx="258">
                  <c:v>45526</c:v>
                </c:pt>
                <c:pt idx="259">
                  <c:v>45525</c:v>
                </c:pt>
                <c:pt idx="260">
                  <c:v>45524</c:v>
                </c:pt>
                <c:pt idx="261">
                  <c:v>45523</c:v>
                </c:pt>
                <c:pt idx="262">
                  <c:v>45520</c:v>
                </c:pt>
                <c:pt idx="263">
                  <c:v>45519</c:v>
                </c:pt>
                <c:pt idx="264">
                  <c:v>45518</c:v>
                </c:pt>
                <c:pt idx="265">
                  <c:v>45517</c:v>
                </c:pt>
                <c:pt idx="266">
                  <c:v>45516</c:v>
                </c:pt>
                <c:pt idx="267">
                  <c:v>45513</c:v>
                </c:pt>
                <c:pt idx="268">
                  <c:v>45512</c:v>
                </c:pt>
                <c:pt idx="269">
                  <c:v>45511</c:v>
                </c:pt>
                <c:pt idx="270">
                  <c:v>45510</c:v>
                </c:pt>
                <c:pt idx="271">
                  <c:v>45509</c:v>
                </c:pt>
                <c:pt idx="272">
                  <c:v>45506</c:v>
                </c:pt>
                <c:pt idx="273">
                  <c:v>45505</c:v>
                </c:pt>
                <c:pt idx="274">
                  <c:v>45504</c:v>
                </c:pt>
                <c:pt idx="275">
                  <c:v>45503</c:v>
                </c:pt>
                <c:pt idx="276">
                  <c:v>45502</c:v>
                </c:pt>
                <c:pt idx="277">
                  <c:v>45499</c:v>
                </c:pt>
                <c:pt idx="278">
                  <c:v>45498</c:v>
                </c:pt>
                <c:pt idx="279">
                  <c:v>45497</c:v>
                </c:pt>
                <c:pt idx="280">
                  <c:v>45496</c:v>
                </c:pt>
                <c:pt idx="281">
                  <c:v>45495</c:v>
                </c:pt>
                <c:pt idx="282">
                  <c:v>45492</c:v>
                </c:pt>
                <c:pt idx="283">
                  <c:v>45491</c:v>
                </c:pt>
                <c:pt idx="284">
                  <c:v>45490</c:v>
                </c:pt>
                <c:pt idx="285">
                  <c:v>45489</c:v>
                </c:pt>
                <c:pt idx="286">
                  <c:v>45488</c:v>
                </c:pt>
                <c:pt idx="287">
                  <c:v>45485</c:v>
                </c:pt>
                <c:pt idx="288">
                  <c:v>45484</c:v>
                </c:pt>
                <c:pt idx="289">
                  <c:v>45483</c:v>
                </c:pt>
                <c:pt idx="290">
                  <c:v>45482</c:v>
                </c:pt>
                <c:pt idx="291">
                  <c:v>45481</c:v>
                </c:pt>
                <c:pt idx="292">
                  <c:v>45478</c:v>
                </c:pt>
                <c:pt idx="293">
                  <c:v>45477</c:v>
                </c:pt>
                <c:pt idx="294">
                  <c:v>45476</c:v>
                </c:pt>
                <c:pt idx="295">
                  <c:v>45475</c:v>
                </c:pt>
                <c:pt idx="296">
                  <c:v>45474</c:v>
                </c:pt>
                <c:pt idx="297">
                  <c:v>45471</c:v>
                </c:pt>
                <c:pt idx="298">
                  <c:v>45470</c:v>
                </c:pt>
                <c:pt idx="299">
                  <c:v>45469</c:v>
                </c:pt>
                <c:pt idx="300">
                  <c:v>45468</c:v>
                </c:pt>
                <c:pt idx="301">
                  <c:v>45467</c:v>
                </c:pt>
                <c:pt idx="302">
                  <c:v>45464</c:v>
                </c:pt>
                <c:pt idx="303">
                  <c:v>45463</c:v>
                </c:pt>
                <c:pt idx="304">
                  <c:v>45462</c:v>
                </c:pt>
                <c:pt idx="305">
                  <c:v>45461</c:v>
                </c:pt>
                <c:pt idx="306">
                  <c:v>45460</c:v>
                </c:pt>
                <c:pt idx="307">
                  <c:v>45457</c:v>
                </c:pt>
                <c:pt idx="308">
                  <c:v>45456</c:v>
                </c:pt>
                <c:pt idx="309">
                  <c:v>45455</c:v>
                </c:pt>
                <c:pt idx="310">
                  <c:v>45454</c:v>
                </c:pt>
                <c:pt idx="311">
                  <c:v>45453</c:v>
                </c:pt>
                <c:pt idx="312">
                  <c:v>45450</c:v>
                </c:pt>
                <c:pt idx="313">
                  <c:v>45449</c:v>
                </c:pt>
                <c:pt idx="314">
                  <c:v>45448</c:v>
                </c:pt>
                <c:pt idx="315">
                  <c:v>45447</c:v>
                </c:pt>
                <c:pt idx="316">
                  <c:v>45446</c:v>
                </c:pt>
                <c:pt idx="317">
                  <c:v>45443</c:v>
                </c:pt>
                <c:pt idx="318">
                  <c:v>45442</c:v>
                </c:pt>
                <c:pt idx="319">
                  <c:v>45441</c:v>
                </c:pt>
                <c:pt idx="320">
                  <c:v>45440</c:v>
                </c:pt>
                <c:pt idx="321">
                  <c:v>45439</c:v>
                </c:pt>
                <c:pt idx="322">
                  <c:v>45436</c:v>
                </c:pt>
                <c:pt idx="323">
                  <c:v>45435</c:v>
                </c:pt>
                <c:pt idx="324">
                  <c:v>45434</c:v>
                </c:pt>
                <c:pt idx="325">
                  <c:v>45433</c:v>
                </c:pt>
                <c:pt idx="326">
                  <c:v>45432</c:v>
                </c:pt>
                <c:pt idx="327">
                  <c:v>45429</c:v>
                </c:pt>
                <c:pt idx="328">
                  <c:v>45428</c:v>
                </c:pt>
                <c:pt idx="329">
                  <c:v>45427</c:v>
                </c:pt>
                <c:pt idx="330">
                  <c:v>45426</c:v>
                </c:pt>
                <c:pt idx="331">
                  <c:v>45425</c:v>
                </c:pt>
                <c:pt idx="332">
                  <c:v>45422</c:v>
                </c:pt>
                <c:pt idx="333">
                  <c:v>45421</c:v>
                </c:pt>
                <c:pt idx="334">
                  <c:v>45420</c:v>
                </c:pt>
                <c:pt idx="335">
                  <c:v>45419</c:v>
                </c:pt>
                <c:pt idx="336">
                  <c:v>45418</c:v>
                </c:pt>
                <c:pt idx="337">
                  <c:v>45415</c:v>
                </c:pt>
                <c:pt idx="338">
                  <c:v>45414</c:v>
                </c:pt>
                <c:pt idx="339">
                  <c:v>45412</c:v>
                </c:pt>
                <c:pt idx="340">
                  <c:v>45411</c:v>
                </c:pt>
                <c:pt idx="341">
                  <c:v>45408</c:v>
                </c:pt>
                <c:pt idx="342">
                  <c:v>45407</c:v>
                </c:pt>
                <c:pt idx="343">
                  <c:v>45406</c:v>
                </c:pt>
                <c:pt idx="344">
                  <c:v>45405</c:v>
                </c:pt>
                <c:pt idx="345">
                  <c:v>45404</c:v>
                </c:pt>
                <c:pt idx="346">
                  <c:v>45401</c:v>
                </c:pt>
                <c:pt idx="347">
                  <c:v>45400</c:v>
                </c:pt>
                <c:pt idx="348">
                  <c:v>45399</c:v>
                </c:pt>
                <c:pt idx="349">
                  <c:v>45398</c:v>
                </c:pt>
                <c:pt idx="350">
                  <c:v>45397</c:v>
                </c:pt>
                <c:pt idx="351">
                  <c:v>45394</c:v>
                </c:pt>
                <c:pt idx="352">
                  <c:v>45393</c:v>
                </c:pt>
                <c:pt idx="353">
                  <c:v>45392</c:v>
                </c:pt>
                <c:pt idx="354">
                  <c:v>45391</c:v>
                </c:pt>
                <c:pt idx="355">
                  <c:v>45390</c:v>
                </c:pt>
                <c:pt idx="356">
                  <c:v>45387</c:v>
                </c:pt>
                <c:pt idx="357">
                  <c:v>45386</c:v>
                </c:pt>
                <c:pt idx="358">
                  <c:v>45385</c:v>
                </c:pt>
                <c:pt idx="359">
                  <c:v>45384</c:v>
                </c:pt>
                <c:pt idx="360">
                  <c:v>45380</c:v>
                </c:pt>
                <c:pt idx="361">
                  <c:v>45379</c:v>
                </c:pt>
                <c:pt idx="362">
                  <c:v>45378</c:v>
                </c:pt>
                <c:pt idx="363">
                  <c:v>45377</c:v>
                </c:pt>
                <c:pt idx="364">
                  <c:v>45376</c:v>
                </c:pt>
                <c:pt idx="365">
                  <c:v>45373</c:v>
                </c:pt>
                <c:pt idx="366">
                  <c:v>45372</c:v>
                </c:pt>
                <c:pt idx="367">
                  <c:v>45371</c:v>
                </c:pt>
                <c:pt idx="368">
                  <c:v>45370</c:v>
                </c:pt>
                <c:pt idx="369">
                  <c:v>45369</c:v>
                </c:pt>
                <c:pt idx="370">
                  <c:v>45366</c:v>
                </c:pt>
                <c:pt idx="371">
                  <c:v>45365</c:v>
                </c:pt>
                <c:pt idx="372">
                  <c:v>45364</c:v>
                </c:pt>
                <c:pt idx="373">
                  <c:v>45363</c:v>
                </c:pt>
                <c:pt idx="374">
                  <c:v>45362</c:v>
                </c:pt>
                <c:pt idx="375">
                  <c:v>45359</c:v>
                </c:pt>
                <c:pt idx="376">
                  <c:v>45358</c:v>
                </c:pt>
                <c:pt idx="377">
                  <c:v>45357</c:v>
                </c:pt>
                <c:pt idx="378">
                  <c:v>45356</c:v>
                </c:pt>
                <c:pt idx="379">
                  <c:v>45355</c:v>
                </c:pt>
                <c:pt idx="380">
                  <c:v>45352</c:v>
                </c:pt>
                <c:pt idx="381">
                  <c:v>45351</c:v>
                </c:pt>
                <c:pt idx="382">
                  <c:v>45350</c:v>
                </c:pt>
                <c:pt idx="383">
                  <c:v>45349</c:v>
                </c:pt>
                <c:pt idx="384">
                  <c:v>45348</c:v>
                </c:pt>
                <c:pt idx="385">
                  <c:v>45345</c:v>
                </c:pt>
                <c:pt idx="386">
                  <c:v>45344</c:v>
                </c:pt>
                <c:pt idx="387">
                  <c:v>45343</c:v>
                </c:pt>
                <c:pt idx="388">
                  <c:v>45342</c:v>
                </c:pt>
                <c:pt idx="389">
                  <c:v>45341</c:v>
                </c:pt>
                <c:pt idx="390">
                  <c:v>45338</c:v>
                </c:pt>
                <c:pt idx="391">
                  <c:v>45337</c:v>
                </c:pt>
                <c:pt idx="392">
                  <c:v>45336</c:v>
                </c:pt>
                <c:pt idx="393">
                  <c:v>45335</c:v>
                </c:pt>
                <c:pt idx="394">
                  <c:v>45334</c:v>
                </c:pt>
                <c:pt idx="395">
                  <c:v>45331</c:v>
                </c:pt>
                <c:pt idx="396">
                  <c:v>45330</c:v>
                </c:pt>
                <c:pt idx="397">
                  <c:v>45329</c:v>
                </c:pt>
                <c:pt idx="398">
                  <c:v>45328</c:v>
                </c:pt>
                <c:pt idx="399">
                  <c:v>45327</c:v>
                </c:pt>
                <c:pt idx="400">
                  <c:v>45324</c:v>
                </c:pt>
                <c:pt idx="401">
                  <c:v>45323</c:v>
                </c:pt>
                <c:pt idx="402">
                  <c:v>45322</c:v>
                </c:pt>
                <c:pt idx="403">
                  <c:v>45321</c:v>
                </c:pt>
                <c:pt idx="404">
                  <c:v>45320</c:v>
                </c:pt>
                <c:pt idx="405">
                  <c:v>45317</c:v>
                </c:pt>
                <c:pt idx="406">
                  <c:v>45316</c:v>
                </c:pt>
                <c:pt idx="407">
                  <c:v>45315</c:v>
                </c:pt>
                <c:pt idx="408">
                  <c:v>45314</c:v>
                </c:pt>
                <c:pt idx="409">
                  <c:v>45313</c:v>
                </c:pt>
                <c:pt idx="410">
                  <c:v>45310</c:v>
                </c:pt>
                <c:pt idx="411">
                  <c:v>45309</c:v>
                </c:pt>
                <c:pt idx="412">
                  <c:v>45308</c:v>
                </c:pt>
                <c:pt idx="413">
                  <c:v>45307</c:v>
                </c:pt>
                <c:pt idx="414">
                  <c:v>45306</c:v>
                </c:pt>
                <c:pt idx="415">
                  <c:v>45303</c:v>
                </c:pt>
                <c:pt idx="416">
                  <c:v>45302</c:v>
                </c:pt>
                <c:pt idx="417">
                  <c:v>45301</c:v>
                </c:pt>
                <c:pt idx="418">
                  <c:v>45300</c:v>
                </c:pt>
                <c:pt idx="419">
                  <c:v>45299</c:v>
                </c:pt>
                <c:pt idx="420">
                  <c:v>45296</c:v>
                </c:pt>
                <c:pt idx="421">
                  <c:v>45295</c:v>
                </c:pt>
                <c:pt idx="422">
                  <c:v>45294</c:v>
                </c:pt>
                <c:pt idx="423">
                  <c:v>45293</c:v>
                </c:pt>
                <c:pt idx="424">
                  <c:v>45289</c:v>
                </c:pt>
                <c:pt idx="425">
                  <c:v>45288</c:v>
                </c:pt>
                <c:pt idx="426">
                  <c:v>45287</c:v>
                </c:pt>
                <c:pt idx="427">
                  <c:v>45282</c:v>
                </c:pt>
                <c:pt idx="428">
                  <c:v>45281</c:v>
                </c:pt>
                <c:pt idx="429">
                  <c:v>45280</c:v>
                </c:pt>
                <c:pt idx="430">
                  <c:v>45279</c:v>
                </c:pt>
                <c:pt idx="431">
                  <c:v>45278</c:v>
                </c:pt>
                <c:pt idx="432">
                  <c:v>45275</c:v>
                </c:pt>
                <c:pt idx="433">
                  <c:v>45274</c:v>
                </c:pt>
                <c:pt idx="434">
                  <c:v>45273</c:v>
                </c:pt>
                <c:pt idx="435">
                  <c:v>45272</c:v>
                </c:pt>
                <c:pt idx="436">
                  <c:v>45271</c:v>
                </c:pt>
                <c:pt idx="437">
                  <c:v>45268</c:v>
                </c:pt>
                <c:pt idx="438">
                  <c:v>45267</c:v>
                </c:pt>
                <c:pt idx="439">
                  <c:v>45266</c:v>
                </c:pt>
                <c:pt idx="440">
                  <c:v>45265</c:v>
                </c:pt>
                <c:pt idx="441">
                  <c:v>45264</c:v>
                </c:pt>
                <c:pt idx="442">
                  <c:v>45261</c:v>
                </c:pt>
                <c:pt idx="443">
                  <c:v>45260</c:v>
                </c:pt>
                <c:pt idx="444">
                  <c:v>45259</c:v>
                </c:pt>
                <c:pt idx="445">
                  <c:v>45258</c:v>
                </c:pt>
                <c:pt idx="446">
                  <c:v>45257</c:v>
                </c:pt>
                <c:pt idx="447">
                  <c:v>45254</c:v>
                </c:pt>
                <c:pt idx="448">
                  <c:v>45253</c:v>
                </c:pt>
                <c:pt idx="449">
                  <c:v>45252</c:v>
                </c:pt>
                <c:pt idx="450">
                  <c:v>45251</c:v>
                </c:pt>
                <c:pt idx="451">
                  <c:v>45250</c:v>
                </c:pt>
                <c:pt idx="452">
                  <c:v>45247</c:v>
                </c:pt>
                <c:pt idx="453">
                  <c:v>45246</c:v>
                </c:pt>
                <c:pt idx="454">
                  <c:v>45245</c:v>
                </c:pt>
                <c:pt idx="455">
                  <c:v>45244</c:v>
                </c:pt>
                <c:pt idx="456">
                  <c:v>45243</c:v>
                </c:pt>
                <c:pt idx="457">
                  <c:v>45240</c:v>
                </c:pt>
                <c:pt idx="458">
                  <c:v>45239</c:v>
                </c:pt>
                <c:pt idx="459">
                  <c:v>45238</c:v>
                </c:pt>
                <c:pt idx="460">
                  <c:v>45237</c:v>
                </c:pt>
                <c:pt idx="461">
                  <c:v>45236</c:v>
                </c:pt>
                <c:pt idx="462">
                  <c:v>45233</c:v>
                </c:pt>
                <c:pt idx="463">
                  <c:v>45232</c:v>
                </c:pt>
                <c:pt idx="464">
                  <c:v>45231</c:v>
                </c:pt>
                <c:pt idx="465">
                  <c:v>45230</c:v>
                </c:pt>
                <c:pt idx="466">
                  <c:v>45229</c:v>
                </c:pt>
                <c:pt idx="467">
                  <c:v>45226</c:v>
                </c:pt>
                <c:pt idx="468">
                  <c:v>45224</c:v>
                </c:pt>
                <c:pt idx="469">
                  <c:v>45223</c:v>
                </c:pt>
                <c:pt idx="470">
                  <c:v>45222</c:v>
                </c:pt>
                <c:pt idx="471">
                  <c:v>45219</c:v>
                </c:pt>
                <c:pt idx="472">
                  <c:v>45218</c:v>
                </c:pt>
                <c:pt idx="473">
                  <c:v>45217</c:v>
                </c:pt>
                <c:pt idx="474">
                  <c:v>45216</c:v>
                </c:pt>
                <c:pt idx="475">
                  <c:v>45215</c:v>
                </c:pt>
                <c:pt idx="476">
                  <c:v>45212</c:v>
                </c:pt>
                <c:pt idx="477">
                  <c:v>45211</c:v>
                </c:pt>
                <c:pt idx="478">
                  <c:v>45210</c:v>
                </c:pt>
                <c:pt idx="479">
                  <c:v>45209</c:v>
                </c:pt>
                <c:pt idx="480">
                  <c:v>45208</c:v>
                </c:pt>
                <c:pt idx="481">
                  <c:v>45205</c:v>
                </c:pt>
                <c:pt idx="482">
                  <c:v>45204</c:v>
                </c:pt>
                <c:pt idx="483">
                  <c:v>45203</c:v>
                </c:pt>
                <c:pt idx="484">
                  <c:v>45202</c:v>
                </c:pt>
                <c:pt idx="485">
                  <c:v>45201</c:v>
                </c:pt>
                <c:pt idx="486">
                  <c:v>45198</c:v>
                </c:pt>
                <c:pt idx="487">
                  <c:v>45197</c:v>
                </c:pt>
                <c:pt idx="488">
                  <c:v>45196</c:v>
                </c:pt>
                <c:pt idx="489">
                  <c:v>45195</c:v>
                </c:pt>
                <c:pt idx="490">
                  <c:v>45194</c:v>
                </c:pt>
                <c:pt idx="491">
                  <c:v>45191</c:v>
                </c:pt>
                <c:pt idx="492">
                  <c:v>45190</c:v>
                </c:pt>
                <c:pt idx="493">
                  <c:v>45189</c:v>
                </c:pt>
                <c:pt idx="494">
                  <c:v>45188</c:v>
                </c:pt>
                <c:pt idx="495">
                  <c:v>45187</c:v>
                </c:pt>
                <c:pt idx="496">
                  <c:v>45184</c:v>
                </c:pt>
                <c:pt idx="497">
                  <c:v>45183</c:v>
                </c:pt>
                <c:pt idx="498">
                  <c:v>45182</c:v>
                </c:pt>
                <c:pt idx="499">
                  <c:v>45181</c:v>
                </c:pt>
                <c:pt idx="500">
                  <c:v>45180</c:v>
                </c:pt>
                <c:pt idx="501">
                  <c:v>45177</c:v>
                </c:pt>
                <c:pt idx="502">
                  <c:v>45176</c:v>
                </c:pt>
                <c:pt idx="503">
                  <c:v>45175</c:v>
                </c:pt>
                <c:pt idx="504">
                  <c:v>45174</c:v>
                </c:pt>
                <c:pt idx="505">
                  <c:v>45173</c:v>
                </c:pt>
                <c:pt idx="506">
                  <c:v>45170</c:v>
                </c:pt>
                <c:pt idx="507">
                  <c:v>45169</c:v>
                </c:pt>
                <c:pt idx="508">
                  <c:v>45168</c:v>
                </c:pt>
                <c:pt idx="509">
                  <c:v>45167</c:v>
                </c:pt>
                <c:pt idx="510">
                  <c:v>45166</c:v>
                </c:pt>
                <c:pt idx="511">
                  <c:v>45163</c:v>
                </c:pt>
                <c:pt idx="512">
                  <c:v>45162</c:v>
                </c:pt>
                <c:pt idx="513">
                  <c:v>45161</c:v>
                </c:pt>
                <c:pt idx="514">
                  <c:v>45160</c:v>
                </c:pt>
                <c:pt idx="515">
                  <c:v>45159</c:v>
                </c:pt>
                <c:pt idx="516">
                  <c:v>45156</c:v>
                </c:pt>
                <c:pt idx="517">
                  <c:v>45155</c:v>
                </c:pt>
                <c:pt idx="518">
                  <c:v>45154</c:v>
                </c:pt>
                <c:pt idx="519">
                  <c:v>45153</c:v>
                </c:pt>
                <c:pt idx="520">
                  <c:v>45152</c:v>
                </c:pt>
                <c:pt idx="521">
                  <c:v>45149</c:v>
                </c:pt>
                <c:pt idx="522">
                  <c:v>45148</c:v>
                </c:pt>
                <c:pt idx="523">
                  <c:v>45147</c:v>
                </c:pt>
                <c:pt idx="524">
                  <c:v>45146</c:v>
                </c:pt>
                <c:pt idx="525">
                  <c:v>45145</c:v>
                </c:pt>
                <c:pt idx="526">
                  <c:v>45142</c:v>
                </c:pt>
                <c:pt idx="527">
                  <c:v>45141</c:v>
                </c:pt>
                <c:pt idx="528">
                  <c:v>45140</c:v>
                </c:pt>
                <c:pt idx="529">
                  <c:v>45139</c:v>
                </c:pt>
                <c:pt idx="530">
                  <c:v>45138</c:v>
                </c:pt>
                <c:pt idx="531">
                  <c:v>45135</c:v>
                </c:pt>
                <c:pt idx="532">
                  <c:v>45134</c:v>
                </c:pt>
                <c:pt idx="533">
                  <c:v>45133</c:v>
                </c:pt>
                <c:pt idx="534">
                  <c:v>45132</c:v>
                </c:pt>
                <c:pt idx="535">
                  <c:v>45131</c:v>
                </c:pt>
                <c:pt idx="536">
                  <c:v>45128</c:v>
                </c:pt>
                <c:pt idx="537">
                  <c:v>45127</c:v>
                </c:pt>
                <c:pt idx="538">
                  <c:v>45126</c:v>
                </c:pt>
                <c:pt idx="539">
                  <c:v>45125</c:v>
                </c:pt>
                <c:pt idx="540">
                  <c:v>45124</c:v>
                </c:pt>
                <c:pt idx="541">
                  <c:v>45121</c:v>
                </c:pt>
                <c:pt idx="542">
                  <c:v>45120</c:v>
                </c:pt>
                <c:pt idx="543">
                  <c:v>45119</c:v>
                </c:pt>
                <c:pt idx="544">
                  <c:v>45118</c:v>
                </c:pt>
                <c:pt idx="545">
                  <c:v>45117</c:v>
                </c:pt>
                <c:pt idx="546">
                  <c:v>45114</c:v>
                </c:pt>
                <c:pt idx="547">
                  <c:v>45113</c:v>
                </c:pt>
                <c:pt idx="548">
                  <c:v>45112</c:v>
                </c:pt>
                <c:pt idx="549">
                  <c:v>45111</c:v>
                </c:pt>
                <c:pt idx="550">
                  <c:v>45110</c:v>
                </c:pt>
                <c:pt idx="551">
                  <c:v>45107</c:v>
                </c:pt>
                <c:pt idx="552">
                  <c:v>45106</c:v>
                </c:pt>
                <c:pt idx="553">
                  <c:v>45105</c:v>
                </c:pt>
                <c:pt idx="554">
                  <c:v>45104</c:v>
                </c:pt>
                <c:pt idx="555">
                  <c:v>45103</c:v>
                </c:pt>
                <c:pt idx="556">
                  <c:v>45100</c:v>
                </c:pt>
                <c:pt idx="557">
                  <c:v>45099</c:v>
                </c:pt>
                <c:pt idx="558">
                  <c:v>45098</c:v>
                </c:pt>
                <c:pt idx="559">
                  <c:v>45097</c:v>
                </c:pt>
                <c:pt idx="560">
                  <c:v>45096</c:v>
                </c:pt>
                <c:pt idx="561">
                  <c:v>45093</c:v>
                </c:pt>
                <c:pt idx="562">
                  <c:v>45092</c:v>
                </c:pt>
                <c:pt idx="563">
                  <c:v>45091</c:v>
                </c:pt>
                <c:pt idx="564">
                  <c:v>45090</c:v>
                </c:pt>
                <c:pt idx="565">
                  <c:v>45089</c:v>
                </c:pt>
                <c:pt idx="566">
                  <c:v>45086</c:v>
                </c:pt>
                <c:pt idx="567">
                  <c:v>45085</c:v>
                </c:pt>
                <c:pt idx="568">
                  <c:v>45084</c:v>
                </c:pt>
                <c:pt idx="569">
                  <c:v>45083</c:v>
                </c:pt>
                <c:pt idx="570">
                  <c:v>45082</c:v>
                </c:pt>
                <c:pt idx="571">
                  <c:v>45079</c:v>
                </c:pt>
                <c:pt idx="572">
                  <c:v>45078</c:v>
                </c:pt>
                <c:pt idx="573">
                  <c:v>45077</c:v>
                </c:pt>
                <c:pt idx="574">
                  <c:v>45076</c:v>
                </c:pt>
                <c:pt idx="575">
                  <c:v>45075</c:v>
                </c:pt>
                <c:pt idx="576">
                  <c:v>45072</c:v>
                </c:pt>
                <c:pt idx="577">
                  <c:v>45071</c:v>
                </c:pt>
                <c:pt idx="578">
                  <c:v>45070</c:v>
                </c:pt>
                <c:pt idx="579">
                  <c:v>45069</c:v>
                </c:pt>
                <c:pt idx="580">
                  <c:v>45068</c:v>
                </c:pt>
                <c:pt idx="581">
                  <c:v>45065</c:v>
                </c:pt>
                <c:pt idx="582">
                  <c:v>45064</c:v>
                </c:pt>
                <c:pt idx="583">
                  <c:v>45063</c:v>
                </c:pt>
                <c:pt idx="584">
                  <c:v>45062</c:v>
                </c:pt>
                <c:pt idx="585">
                  <c:v>45061</c:v>
                </c:pt>
                <c:pt idx="586">
                  <c:v>45058</c:v>
                </c:pt>
                <c:pt idx="587">
                  <c:v>45057</c:v>
                </c:pt>
                <c:pt idx="588">
                  <c:v>45056</c:v>
                </c:pt>
                <c:pt idx="589">
                  <c:v>45055</c:v>
                </c:pt>
                <c:pt idx="590">
                  <c:v>45054</c:v>
                </c:pt>
                <c:pt idx="591">
                  <c:v>45051</c:v>
                </c:pt>
                <c:pt idx="592">
                  <c:v>45050</c:v>
                </c:pt>
                <c:pt idx="593">
                  <c:v>45049</c:v>
                </c:pt>
                <c:pt idx="594">
                  <c:v>45048</c:v>
                </c:pt>
                <c:pt idx="595">
                  <c:v>45044</c:v>
                </c:pt>
                <c:pt idx="596">
                  <c:v>45043</c:v>
                </c:pt>
                <c:pt idx="597">
                  <c:v>45042</c:v>
                </c:pt>
                <c:pt idx="598">
                  <c:v>45041</c:v>
                </c:pt>
                <c:pt idx="599">
                  <c:v>45040</c:v>
                </c:pt>
                <c:pt idx="600">
                  <c:v>45037</c:v>
                </c:pt>
                <c:pt idx="601">
                  <c:v>45036</c:v>
                </c:pt>
                <c:pt idx="602">
                  <c:v>45035</c:v>
                </c:pt>
                <c:pt idx="603">
                  <c:v>45034</c:v>
                </c:pt>
                <c:pt idx="604">
                  <c:v>45033</c:v>
                </c:pt>
                <c:pt idx="605">
                  <c:v>45030</c:v>
                </c:pt>
                <c:pt idx="606">
                  <c:v>45029</c:v>
                </c:pt>
                <c:pt idx="607">
                  <c:v>45028</c:v>
                </c:pt>
                <c:pt idx="608">
                  <c:v>45027</c:v>
                </c:pt>
                <c:pt idx="609">
                  <c:v>45022</c:v>
                </c:pt>
                <c:pt idx="610">
                  <c:v>45021</c:v>
                </c:pt>
                <c:pt idx="611">
                  <c:v>45020</c:v>
                </c:pt>
                <c:pt idx="612">
                  <c:v>45019</c:v>
                </c:pt>
                <c:pt idx="613">
                  <c:v>45016</c:v>
                </c:pt>
                <c:pt idx="614">
                  <c:v>45015</c:v>
                </c:pt>
                <c:pt idx="615">
                  <c:v>45014</c:v>
                </c:pt>
                <c:pt idx="616">
                  <c:v>45013</c:v>
                </c:pt>
                <c:pt idx="617">
                  <c:v>45012</c:v>
                </c:pt>
                <c:pt idx="618">
                  <c:v>45009</c:v>
                </c:pt>
                <c:pt idx="619">
                  <c:v>45008</c:v>
                </c:pt>
                <c:pt idx="620">
                  <c:v>45007</c:v>
                </c:pt>
                <c:pt idx="621">
                  <c:v>45006</c:v>
                </c:pt>
                <c:pt idx="622">
                  <c:v>45005</c:v>
                </c:pt>
                <c:pt idx="623">
                  <c:v>45002</c:v>
                </c:pt>
                <c:pt idx="624">
                  <c:v>45001</c:v>
                </c:pt>
                <c:pt idx="625">
                  <c:v>45000</c:v>
                </c:pt>
                <c:pt idx="626">
                  <c:v>44999</c:v>
                </c:pt>
                <c:pt idx="627">
                  <c:v>44998</c:v>
                </c:pt>
                <c:pt idx="628">
                  <c:v>44995</c:v>
                </c:pt>
                <c:pt idx="629">
                  <c:v>44994</c:v>
                </c:pt>
                <c:pt idx="630">
                  <c:v>44993</c:v>
                </c:pt>
                <c:pt idx="631">
                  <c:v>44992</c:v>
                </c:pt>
                <c:pt idx="632">
                  <c:v>44991</c:v>
                </c:pt>
                <c:pt idx="633">
                  <c:v>44988</c:v>
                </c:pt>
                <c:pt idx="634">
                  <c:v>44987</c:v>
                </c:pt>
                <c:pt idx="635">
                  <c:v>44986</c:v>
                </c:pt>
                <c:pt idx="636">
                  <c:v>44985</c:v>
                </c:pt>
                <c:pt idx="637">
                  <c:v>44984</c:v>
                </c:pt>
                <c:pt idx="638">
                  <c:v>44981</c:v>
                </c:pt>
                <c:pt idx="639">
                  <c:v>44980</c:v>
                </c:pt>
                <c:pt idx="640">
                  <c:v>44979</c:v>
                </c:pt>
                <c:pt idx="641">
                  <c:v>44978</c:v>
                </c:pt>
                <c:pt idx="642">
                  <c:v>44977</c:v>
                </c:pt>
                <c:pt idx="643">
                  <c:v>44974</c:v>
                </c:pt>
                <c:pt idx="644">
                  <c:v>44973</c:v>
                </c:pt>
                <c:pt idx="645">
                  <c:v>44972</c:v>
                </c:pt>
                <c:pt idx="646">
                  <c:v>44971</c:v>
                </c:pt>
                <c:pt idx="647">
                  <c:v>44970</c:v>
                </c:pt>
                <c:pt idx="648">
                  <c:v>44967</c:v>
                </c:pt>
                <c:pt idx="649">
                  <c:v>44966</c:v>
                </c:pt>
                <c:pt idx="650">
                  <c:v>44965</c:v>
                </c:pt>
                <c:pt idx="651">
                  <c:v>44964</c:v>
                </c:pt>
                <c:pt idx="652">
                  <c:v>44963</c:v>
                </c:pt>
                <c:pt idx="653">
                  <c:v>44960</c:v>
                </c:pt>
                <c:pt idx="654">
                  <c:v>44959</c:v>
                </c:pt>
                <c:pt idx="655">
                  <c:v>44958</c:v>
                </c:pt>
                <c:pt idx="656">
                  <c:v>44957</c:v>
                </c:pt>
                <c:pt idx="657">
                  <c:v>44956</c:v>
                </c:pt>
                <c:pt idx="658">
                  <c:v>44953</c:v>
                </c:pt>
                <c:pt idx="659">
                  <c:v>44952</c:v>
                </c:pt>
                <c:pt idx="660">
                  <c:v>44951</c:v>
                </c:pt>
                <c:pt idx="661">
                  <c:v>44950</c:v>
                </c:pt>
                <c:pt idx="662">
                  <c:v>44949</c:v>
                </c:pt>
                <c:pt idx="663">
                  <c:v>44946</c:v>
                </c:pt>
                <c:pt idx="664">
                  <c:v>44945</c:v>
                </c:pt>
                <c:pt idx="665">
                  <c:v>44944</c:v>
                </c:pt>
                <c:pt idx="666">
                  <c:v>44943</c:v>
                </c:pt>
                <c:pt idx="667">
                  <c:v>44942</c:v>
                </c:pt>
                <c:pt idx="668">
                  <c:v>44939</c:v>
                </c:pt>
                <c:pt idx="669">
                  <c:v>44938</c:v>
                </c:pt>
                <c:pt idx="670">
                  <c:v>44937</c:v>
                </c:pt>
                <c:pt idx="671">
                  <c:v>44936</c:v>
                </c:pt>
                <c:pt idx="672">
                  <c:v>44935</c:v>
                </c:pt>
                <c:pt idx="673">
                  <c:v>44932</c:v>
                </c:pt>
                <c:pt idx="674">
                  <c:v>44931</c:v>
                </c:pt>
                <c:pt idx="675">
                  <c:v>44930</c:v>
                </c:pt>
                <c:pt idx="676">
                  <c:v>44929</c:v>
                </c:pt>
                <c:pt idx="677">
                  <c:v>44928</c:v>
                </c:pt>
                <c:pt idx="678">
                  <c:v>44925</c:v>
                </c:pt>
                <c:pt idx="679">
                  <c:v>44924</c:v>
                </c:pt>
                <c:pt idx="680">
                  <c:v>44923</c:v>
                </c:pt>
                <c:pt idx="681">
                  <c:v>44922</c:v>
                </c:pt>
                <c:pt idx="682">
                  <c:v>44918</c:v>
                </c:pt>
                <c:pt idx="683">
                  <c:v>44917</c:v>
                </c:pt>
                <c:pt idx="684">
                  <c:v>44916</c:v>
                </c:pt>
                <c:pt idx="685">
                  <c:v>44915</c:v>
                </c:pt>
                <c:pt idx="686">
                  <c:v>44914</c:v>
                </c:pt>
                <c:pt idx="687">
                  <c:v>44911</c:v>
                </c:pt>
                <c:pt idx="688">
                  <c:v>44910</c:v>
                </c:pt>
                <c:pt idx="689">
                  <c:v>44909</c:v>
                </c:pt>
                <c:pt idx="690">
                  <c:v>44908</c:v>
                </c:pt>
                <c:pt idx="691">
                  <c:v>44907</c:v>
                </c:pt>
                <c:pt idx="692">
                  <c:v>44904</c:v>
                </c:pt>
                <c:pt idx="693">
                  <c:v>44903</c:v>
                </c:pt>
                <c:pt idx="694">
                  <c:v>44902</c:v>
                </c:pt>
                <c:pt idx="695">
                  <c:v>44901</c:v>
                </c:pt>
                <c:pt idx="696">
                  <c:v>44900</c:v>
                </c:pt>
                <c:pt idx="697">
                  <c:v>44897</c:v>
                </c:pt>
                <c:pt idx="698">
                  <c:v>44896</c:v>
                </c:pt>
                <c:pt idx="699">
                  <c:v>44895</c:v>
                </c:pt>
                <c:pt idx="700">
                  <c:v>44894</c:v>
                </c:pt>
                <c:pt idx="701">
                  <c:v>44893</c:v>
                </c:pt>
                <c:pt idx="702">
                  <c:v>44890</c:v>
                </c:pt>
                <c:pt idx="703">
                  <c:v>44889</c:v>
                </c:pt>
                <c:pt idx="704">
                  <c:v>44888</c:v>
                </c:pt>
                <c:pt idx="705">
                  <c:v>44887</c:v>
                </c:pt>
                <c:pt idx="706">
                  <c:v>44886</c:v>
                </c:pt>
                <c:pt idx="707">
                  <c:v>44883</c:v>
                </c:pt>
                <c:pt idx="708">
                  <c:v>44882</c:v>
                </c:pt>
                <c:pt idx="709">
                  <c:v>44881</c:v>
                </c:pt>
                <c:pt idx="710">
                  <c:v>44880</c:v>
                </c:pt>
                <c:pt idx="711">
                  <c:v>44879</c:v>
                </c:pt>
                <c:pt idx="712">
                  <c:v>44876</c:v>
                </c:pt>
                <c:pt idx="713">
                  <c:v>44875</c:v>
                </c:pt>
                <c:pt idx="714">
                  <c:v>44874</c:v>
                </c:pt>
                <c:pt idx="715">
                  <c:v>44873</c:v>
                </c:pt>
                <c:pt idx="716">
                  <c:v>44872</c:v>
                </c:pt>
                <c:pt idx="717">
                  <c:v>44869</c:v>
                </c:pt>
                <c:pt idx="718">
                  <c:v>44868</c:v>
                </c:pt>
                <c:pt idx="719">
                  <c:v>44867</c:v>
                </c:pt>
                <c:pt idx="720">
                  <c:v>44866</c:v>
                </c:pt>
                <c:pt idx="721">
                  <c:v>44865</c:v>
                </c:pt>
                <c:pt idx="722">
                  <c:v>44862</c:v>
                </c:pt>
                <c:pt idx="723">
                  <c:v>44861</c:v>
                </c:pt>
                <c:pt idx="724">
                  <c:v>44859</c:v>
                </c:pt>
                <c:pt idx="725">
                  <c:v>44858</c:v>
                </c:pt>
                <c:pt idx="726">
                  <c:v>44855</c:v>
                </c:pt>
                <c:pt idx="727">
                  <c:v>44854</c:v>
                </c:pt>
                <c:pt idx="728">
                  <c:v>44853</c:v>
                </c:pt>
                <c:pt idx="729">
                  <c:v>44852</c:v>
                </c:pt>
                <c:pt idx="730">
                  <c:v>44851</c:v>
                </c:pt>
                <c:pt idx="731">
                  <c:v>44848</c:v>
                </c:pt>
                <c:pt idx="732">
                  <c:v>44847</c:v>
                </c:pt>
                <c:pt idx="733">
                  <c:v>44846</c:v>
                </c:pt>
                <c:pt idx="734">
                  <c:v>44845</c:v>
                </c:pt>
                <c:pt idx="735">
                  <c:v>44844</c:v>
                </c:pt>
                <c:pt idx="736">
                  <c:v>44841</c:v>
                </c:pt>
                <c:pt idx="737">
                  <c:v>44840</c:v>
                </c:pt>
                <c:pt idx="738">
                  <c:v>44839</c:v>
                </c:pt>
                <c:pt idx="739">
                  <c:v>44838</c:v>
                </c:pt>
                <c:pt idx="740">
                  <c:v>44837</c:v>
                </c:pt>
                <c:pt idx="741">
                  <c:v>44834</c:v>
                </c:pt>
                <c:pt idx="742">
                  <c:v>44833</c:v>
                </c:pt>
                <c:pt idx="743">
                  <c:v>44832</c:v>
                </c:pt>
                <c:pt idx="744">
                  <c:v>44831</c:v>
                </c:pt>
                <c:pt idx="745">
                  <c:v>44830</c:v>
                </c:pt>
                <c:pt idx="746">
                  <c:v>44827</c:v>
                </c:pt>
                <c:pt idx="747">
                  <c:v>44826</c:v>
                </c:pt>
                <c:pt idx="748">
                  <c:v>44825</c:v>
                </c:pt>
                <c:pt idx="749">
                  <c:v>44824</c:v>
                </c:pt>
                <c:pt idx="750">
                  <c:v>44823</c:v>
                </c:pt>
                <c:pt idx="751">
                  <c:v>44820</c:v>
                </c:pt>
                <c:pt idx="752">
                  <c:v>44819</c:v>
                </c:pt>
                <c:pt idx="753">
                  <c:v>44818</c:v>
                </c:pt>
                <c:pt idx="754">
                  <c:v>44817</c:v>
                </c:pt>
                <c:pt idx="755">
                  <c:v>44816</c:v>
                </c:pt>
                <c:pt idx="756">
                  <c:v>44813</c:v>
                </c:pt>
                <c:pt idx="757">
                  <c:v>44812</c:v>
                </c:pt>
                <c:pt idx="758">
                  <c:v>44811</c:v>
                </c:pt>
                <c:pt idx="759">
                  <c:v>44810</c:v>
                </c:pt>
                <c:pt idx="760">
                  <c:v>44809</c:v>
                </c:pt>
                <c:pt idx="761">
                  <c:v>44806</c:v>
                </c:pt>
                <c:pt idx="762">
                  <c:v>44805</c:v>
                </c:pt>
                <c:pt idx="763">
                  <c:v>44804</c:v>
                </c:pt>
                <c:pt idx="764">
                  <c:v>44803</c:v>
                </c:pt>
                <c:pt idx="765">
                  <c:v>44802</c:v>
                </c:pt>
                <c:pt idx="766">
                  <c:v>44799</c:v>
                </c:pt>
                <c:pt idx="767">
                  <c:v>44798</c:v>
                </c:pt>
                <c:pt idx="768">
                  <c:v>44797</c:v>
                </c:pt>
                <c:pt idx="769">
                  <c:v>44796</c:v>
                </c:pt>
                <c:pt idx="770">
                  <c:v>44795</c:v>
                </c:pt>
                <c:pt idx="771">
                  <c:v>44792</c:v>
                </c:pt>
                <c:pt idx="772">
                  <c:v>44791</c:v>
                </c:pt>
                <c:pt idx="773">
                  <c:v>44790</c:v>
                </c:pt>
                <c:pt idx="774">
                  <c:v>44789</c:v>
                </c:pt>
                <c:pt idx="775">
                  <c:v>44788</c:v>
                </c:pt>
                <c:pt idx="776">
                  <c:v>44785</c:v>
                </c:pt>
                <c:pt idx="777">
                  <c:v>44784</c:v>
                </c:pt>
                <c:pt idx="778">
                  <c:v>44783</c:v>
                </c:pt>
                <c:pt idx="779">
                  <c:v>44782</c:v>
                </c:pt>
                <c:pt idx="780">
                  <c:v>44781</c:v>
                </c:pt>
                <c:pt idx="781">
                  <c:v>44778</c:v>
                </c:pt>
                <c:pt idx="782">
                  <c:v>44777</c:v>
                </c:pt>
                <c:pt idx="783">
                  <c:v>44776</c:v>
                </c:pt>
                <c:pt idx="784">
                  <c:v>44775</c:v>
                </c:pt>
                <c:pt idx="785">
                  <c:v>44774</c:v>
                </c:pt>
                <c:pt idx="786">
                  <c:v>44771</c:v>
                </c:pt>
                <c:pt idx="787">
                  <c:v>44770</c:v>
                </c:pt>
                <c:pt idx="788">
                  <c:v>44769</c:v>
                </c:pt>
                <c:pt idx="789">
                  <c:v>44768</c:v>
                </c:pt>
                <c:pt idx="790">
                  <c:v>44767</c:v>
                </c:pt>
                <c:pt idx="791">
                  <c:v>44764</c:v>
                </c:pt>
                <c:pt idx="792">
                  <c:v>44763</c:v>
                </c:pt>
                <c:pt idx="793">
                  <c:v>44762</c:v>
                </c:pt>
                <c:pt idx="794">
                  <c:v>44761</c:v>
                </c:pt>
                <c:pt idx="795">
                  <c:v>44760</c:v>
                </c:pt>
                <c:pt idx="796">
                  <c:v>44757</c:v>
                </c:pt>
                <c:pt idx="797">
                  <c:v>44756</c:v>
                </c:pt>
                <c:pt idx="798">
                  <c:v>44755</c:v>
                </c:pt>
                <c:pt idx="799">
                  <c:v>44754</c:v>
                </c:pt>
                <c:pt idx="800">
                  <c:v>44753</c:v>
                </c:pt>
                <c:pt idx="801">
                  <c:v>44750</c:v>
                </c:pt>
                <c:pt idx="802">
                  <c:v>44749</c:v>
                </c:pt>
                <c:pt idx="803">
                  <c:v>44748</c:v>
                </c:pt>
                <c:pt idx="804">
                  <c:v>44747</c:v>
                </c:pt>
                <c:pt idx="805">
                  <c:v>44746</c:v>
                </c:pt>
                <c:pt idx="806">
                  <c:v>44743</c:v>
                </c:pt>
                <c:pt idx="807">
                  <c:v>44742</c:v>
                </c:pt>
                <c:pt idx="808">
                  <c:v>44741</c:v>
                </c:pt>
                <c:pt idx="809">
                  <c:v>44740</c:v>
                </c:pt>
                <c:pt idx="810">
                  <c:v>44739</c:v>
                </c:pt>
                <c:pt idx="811">
                  <c:v>44736</c:v>
                </c:pt>
                <c:pt idx="812">
                  <c:v>44735</c:v>
                </c:pt>
                <c:pt idx="813">
                  <c:v>44734</c:v>
                </c:pt>
                <c:pt idx="814">
                  <c:v>44733</c:v>
                </c:pt>
                <c:pt idx="815">
                  <c:v>44732</c:v>
                </c:pt>
                <c:pt idx="816">
                  <c:v>44729</c:v>
                </c:pt>
                <c:pt idx="817">
                  <c:v>44728</c:v>
                </c:pt>
                <c:pt idx="818">
                  <c:v>44727</c:v>
                </c:pt>
                <c:pt idx="819">
                  <c:v>44726</c:v>
                </c:pt>
                <c:pt idx="820">
                  <c:v>44725</c:v>
                </c:pt>
                <c:pt idx="821">
                  <c:v>44722</c:v>
                </c:pt>
                <c:pt idx="822">
                  <c:v>44721</c:v>
                </c:pt>
                <c:pt idx="823">
                  <c:v>44720</c:v>
                </c:pt>
                <c:pt idx="824">
                  <c:v>44719</c:v>
                </c:pt>
                <c:pt idx="825">
                  <c:v>44715</c:v>
                </c:pt>
                <c:pt idx="826">
                  <c:v>44714</c:v>
                </c:pt>
                <c:pt idx="827">
                  <c:v>44713</c:v>
                </c:pt>
                <c:pt idx="828">
                  <c:v>44712</c:v>
                </c:pt>
                <c:pt idx="829">
                  <c:v>44711</c:v>
                </c:pt>
                <c:pt idx="830">
                  <c:v>44708</c:v>
                </c:pt>
                <c:pt idx="831">
                  <c:v>44707</c:v>
                </c:pt>
                <c:pt idx="832">
                  <c:v>44706</c:v>
                </c:pt>
                <c:pt idx="833">
                  <c:v>44705</c:v>
                </c:pt>
                <c:pt idx="834">
                  <c:v>44704</c:v>
                </c:pt>
                <c:pt idx="835">
                  <c:v>44701</c:v>
                </c:pt>
                <c:pt idx="836">
                  <c:v>44700</c:v>
                </c:pt>
                <c:pt idx="837">
                  <c:v>44699</c:v>
                </c:pt>
                <c:pt idx="838">
                  <c:v>44698</c:v>
                </c:pt>
                <c:pt idx="839">
                  <c:v>44697</c:v>
                </c:pt>
                <c:pt idx="840">
                  <c:v>44694</c:v>
                </c:pt>
                <c:pt idx="841">
                  <c:v>44693</c:v>
                </c:pt>
                <c:pt idx="842">
                  <c:v>44692</c:v>
                </c:pt>
                <c:pt idx="843">
                  <c:v>44691</c:v>
                </c:pt>
                <c:pt idx="844">
                  <c:v>44690</c:v>
                </c:pt>
                <c:pt idx="845">
                  <c:v>44687</c:v>
                </c:pt>
                <c:pt idx="846">
                  <c:v>44686</c:v>
                </c:pt>
                <c:pt idx="847">
                  <c:v>44685</c:v>
                </c:pt>
                <c:pt idx="848">
                  <c:v>44684</c:v>
                </c:pt>
                <c:pt idx="849">
                  <c:v>44683</c:v>
                </c:pt>
                <c:pt idx="850">
                  <c:v>44680</c:v>
                </c:pt>
                <c:pt idx="851">
                  <c:v>44679</c:v>
                </c:pt>
                <c:pt idx="852">
                  <c:v>44678</c:v>
                </c:pt>
                <c:pt idx="853">
                  <c:v>44677</c:v>
                </c:pt>
                <c:pt idx="854">
                  <c:v>44676</c:v>
                </c:pt>
                <c:pt idx="855">
                  <c:v>44673</c:v>
                </c:pt>
                <c:pt idx="856">
                  <c:v>44672</c:v>
                </c:pt>
                <c:pt idx="857">
                  <c:v>44671</c:v>
                </c:pt>
                <c:pt idx="858">
                  <c:v>44670</c:v>
                </c:pt>
                <c:pt idx="859">
                  <c:v>44665</c:v>
                </c:pt>
                <c:pt idx="860">
                  <c:v>44664</c:v>
                </c:pt>
                <c:pt idx="861">
                  <c:v>44663</c:v>
                </c:pt>
                <c:pt idx="862">
                  <c:v>44662</c:v>
                </c:pt>
                <c:pt idx="863">
                  <c:v>44659</c:v>
                </c:pt>
                <c:pt idx="864">
                  <c:v>44658</c:v>
                </c:pt>
                <c:pt idx="865">
                  <c:v>44657</c:v>
                </c:pt>
                <c:pt idx="866">
                  <c:v>44656</c:v>
                </c:pt>
                <c:pt idx="867">
                  <c:v>44655</c:v>
                </c:pt>
                <c:pt idx="868">
                  <c:v>44652</c:v>
                </c:pt>
                <c:pt idx="869">
                  <c:v>44651</c:v>
                </c:pt>
                <c:pt idx="870">
                  <c:v>44650</c:v>
                </c:pt>
                <c:pt idx="871">
                  <c:v>44649</c:v>
                </c:pt>
                <c:pt idx="872">
                  <c:v>44648</c:v>
                </c:pt>
                <c:pt idx="873">
                  <c:v>44645</c:v>
                </c:pt>
                <c:pt idx="874">
                  <c:v>44644</c:v>
                </c:pt>
                <c:pt idx="875">
                  <c:v>44643</c:v>
                </c:pt>
                <c:pt idx="876">
                  <c:v>44642</c:v>
                </c:pt>
                <c:pt idx="877">
                  <c:v>44641</c:v>
                </c:pt>
                <c:pt idx="878">
                  <c:v>44638</c:v>
                </c:pt>
                <c:pt idx="879">
                  <c:v>44637</c:v>
                </c:pt>
                <c:pt idx="880">
                  <c:v>44636</c:v>
                </c:pt>
                <c:pt idx="881">
                  <c:v>44635</c:v>
                </c:pt>
                <c:pt idx="882">
                  <c:v>44634</c:v>
                </c:pt>
                <c:pt idx="883">
                  <c:v>44631</c:v>
                </c:pt>
                <c:pt idx="884">
                  <c:v>44630</c:v>
                </c:pt>
                <c:pt idx="885">
                  <c:v>44629</c:v>
                </c:pt>
                <c:pt idx="886">
                  <c:v>44628</c:v>
                </c:pt>
                <c:pt idx="887">
                  <c:v>44627</c:v>
                </c:pt>
                <c:pt idx="888">
                  <c:v>44624</c:v>
                </c:pt>
                <c:pt idx="889">
                  <c:v>44623</c:v>
                </c:pt>
                <c:pt idx="890">
                  <c:v>44622</c:v>
                </c:pt>
                <c:pt idx="891">
                  <c:v>44621</c:v>
                </c:pt>
                <c:pt idx="892">
                  <c:v>44620</c:v>
                </c:pt>
                <c:pt idx="893">
                  <c:v>44617</c:v>
                </c:pt>
                <c:pt idx="894">
                  <c:v>44616</c:v>
                </c:pt>
                <c:pt idx="895">
                  <c:v>44615</c:v>
                </c:pt>
                <c:pt idx="896">
                  <c:v>44614</c:v>
                </c:pt>
                <c:pt idx="897">
                  <c:v>44613</c:v>
                </c:pt>
                <c:pt idx="898">
                  <c:v>44610</c:v>
                </c:pt>
                <c:pt idx="899">
                  <c:v>44609</c:v>
                </c:pt>
                <c:pt idx="900">
                  <c:v>44608</c:v>
                </c:pt>
                <c:pt idx="901">
                  <c:v>44607</c:v>
                </c:pt>
                <c:pt idx="902">
                  <c:v>44606</c:v>
                </c:pt>
                <c:pt idx="903">
                  <c:v>44603</c:v>
                </c:pt>
                <c:pt idx="904">
                  <c:v>44602</c:v>
                </c:pt>
                <c:pt idx="905">
                  <c:v>44601</c:v>
                </c:pt>
                <c:pt idx="906">
                  <c:v>44600</c:v>
                </c:pt>
                <c:pt idx="907">
                  <c:v>44599</c:v>
                </c:pt>
                <c:pt idx="908">
                  <c:v>44596</c:v>
                </c:pt>
                <c:pt idx="909">
                  <c:v>44595</c:v>
                </c:pt>
                <c:pt idx="910">
                  <c:v>44594</c:v>
                </c:pt>
                <c:pt idx="911">
                  <c:v>44593</c:v>
                </c:pt>
                <c:pt idx="912">
                  <c:v>44592</c:v>
                </c:pt>
                <c:pt idx="913">
                  <c:v>44589</c:v>
                </c:pt>
                <c:pt idx="914">
                  <c:v>44588</c:v>
                </c:pt>
                <c:pt idx="915">
                  <c:v>44587</c:v>
                </c:pt>
                <c:pt idx="916">
                  <c:v>44586</c:v>
                </c:pt>
                <c:pt idx="917">
                  <c:v>44585</c:v>
                </c:pt>
                <c:pt idx="918">
                  <c:v>44582</c:v>
                </c:pt>
                <c:pt idx="919">
                  <c:v>44581</c:v>
                </c:pt>
                <c:pt idx="920">
                  <c:v>44580</c:v>
                </c:pt>
                <c:pt idx="921">
                  <c:v>44579</c:v>
                </c:pt>
                <c:pt idx="922">
                  <c:v>44578</c:v>
                </c:pt>
                <c:pt idx="923">
                  <c:v>44575</c:v>
                </c:pt>
                <c:pt idx="924">
                  <c:v>44574</c:v>
                </c:pt>
                <c:pt idx="925">
                  <c:v>44573</c:v>
                </c:pt>
                <c:pt idx="926">
                  <c:v>44572</c:v>
                </c:pt>
                <c:pt idx="927">
                  <c:v>44571</c:v>
                </c:pt>
                <c:pt idx="928">
                  <c:v>44568</c:v>
                </c:pt>
                <c:pt idx="929">
                  <c:v>44567</c:v>
                </c:pt>
                <c:pt idx="930">
                  <c:v>44566</c:v>
                </c:pt>
                <c:pt idx="931">
                  <c:v>44565</c:v>
                </c:pt>
                <c:pt idx="932">
                  <c:v>44564</c:v>
                </c:pt>
                <c:pt idx="933">
                  <c:v>44560</c:v>
                </c:pt>
                <c:pt idx="934">
                  <c:v>44559</c:v>
                </c:pt>
                <c:pt idx="935">
                  <c:v>44558</c:v>
                </c:pt>
                <c:pt idx="936">
                  <c:v>44557</c:v>
                </c:pt>
                <c:pt idx="937">
                  <c:v>44553</c:v>
                </c:pt>
                <c:pt idx="938">
                  <c:v>44552</c:v>
                </c:pt>
                <c:pt idx="939">
                  <c:v>44551</c:v>
                </c:pt>
                <c:pt idx="940">
                  <c:v>44550</c:v>
                </c:pt>
                <c:pt idx="941">
                  <c:v>44547</c:v>
                </c:pt>
                <c:pt idx="942">
                  <c:v>44546</c:v>
                </c:pt>
                <c:pt idx="943">
                  <c:v>44545</c:v>
                </c:pt>
                <c:pt idx="944">
                  <c:v>44544</c:v>
                </c:pt>
                <c:pt idx="945">
                  <c:v>44543</c:v>
                </c:pt>
                <c:pt idx="946">
                  <c:v>44540</c:v>
                </c:pt>
                <c:pt idx="947">
                  <c:v>44539</c:v>
                </c:pt>
                <c:pt idx="948">
                  <c:v>44538</c:v>
                </c:pt>
                <c:pt idx="949">
                  <c:v>44537</c:v>
                </c:pt>
                <c:pt idx="950">
                  <c:v>44536</c:v>
                </c:pt>
                <c:pt idx="951">
                  <c:v>44533</c:v>
                </c:pt>
                <c:pt idx="952">
                  <c:v>44532</c:v>
                </c:pt>
                <c:pt idx="953">
                  <c:v>44531</c:v>
                </c:pt>
                <c:pt idx="954">
                  <c:v>44530</c:v>
                </c:pt>
                <c:pt idx="955">
                  <c:v>44529</c:v>
                </c:pt>
                <c:pt idx="956">
                  <c:v>44526</c:v>
                </c:pt>
                <c:pt idx="957">
                  <c:v>44525</c:v>
                </c:pt>
                <c:pt idx="958">
                  <c:v>44524</c:v>
                </c:pt>
                <c:pt idx="959">
                  <c:v>44523</c:v>
                </c:pt>
                <c:pt idx="960">
                  <c:v>44522</c:v>
                </c:pt>
                <c:pt idx="961">
                  <c:v>44519</c:v>
                </c:pt>
                <c:pt idx="962">
                  <c:v>44518</c:v>
                </c:pt>
                <c:pt idx="963">
                  <c:v>44517</c:v>
                </c:pt>
                <c:pt idx="964">
                  <c:v>44516</c:v>
                </c:pt>
                <c:pt idx="965">
                  <c:v>44515</c:v>
                </c:pt>
                <c:pt idx="966">
                  <c:v>44512</c:v>
                </c:pt>
                <c:pt idx="967">
                  <c:v>44511</c:v>
                </c:pt>
                <c:pt idx="968">
                  <c:v>44510</c:v>
                </c:pt>
                <c:pt idx="969">
                  <c:v>44509</c:v>
                </c:pt>
                <c:pt idx="970">
                  <c:v>44508</c:v>
                </c:pt>
                <c:pt idx="971">
                  <c:v>44505</c:v>
                </c:pt>
                <c:pt idx="972">
                  <c:v>44504</c:v>
                </c:pt>
                <c:pt idx="973">
                  <c:v>44503</c:v>
                </c:pt>
                <c:pt idx="974">
                  <c:v>44502</c:v>
                </c:pt>
                <c:pt idx="975">
                  <c:v>44501</c:v>
                </c:pt>
                <c:pt idx="976">
                  <c:v>44498</c:v>
                </c:pt>
                <c:pt idx="977">
                  <c:v>44497</c:v>
                </c:pt>
                <c:pt idx="978">
                  <c:v>44496</c:v>
                </c:pt>
                <c:pt idx="979">
                  <c:v>44494</c:v>
                </c:pt>
                <c:pt idx="980">
                  <c:v>44491</c:v>
                </c:pt>
                <c:pt idx="981">
                  <c:v>44490</c:v>
                </c:pt>
                <c:pt idx="982">
                  <c:v>44489</c:v>
                </c:pt>
                <c:pt idx="983">
                  <c:v>44488</c:v>
                </c:pt>
                <c:pt idx="984">
                  <c:v>44487</c:v>
                </c:pt>
                <c:pt idx="985">
                  <c:v>44484</c:v>
                </c:pt>
                <c:pt idx="986">
                  <c:v>44483</c:v>
                </c:pt>
                <c:pt idx="987">
                  <c:v>44482</c:v>
                </c:pt>
                <c:pt idx="988">
                  <c:v>44481</c:v>
                </c:pt>
                <c:pt idx="989">
                  <c:v>44480</c:v>
                </c:pt>
                <c:pt idx="990">
                  <c:v>44477</c:v>
                </c:pt>
                <c:pt idx="991">
                  <c:v>44476</c:v>
                </c:pt>
                <c:pt idx="992">
                  <c:v>44475</c:v>
                </c:pt>
                <c:pt idx="993">
                  <c:v>44474</c:v>
                </c:pt>
                <c:pt idx="994">
                  <c:v>44473</c:v>
                </c:pt>
                <c:pt idx="995">
                  <c:v>44470</c:v>
                </c:pt>
                <c:pt idx="996">
                  <c:v>44469</c:v>
                </c:pt>
                <c:pt idx="997">
                  <c:v>44468</c:v>
                </c:pt>
                <c:pt idx="998">
                  <c:v>44467</c:v>
                </c:pt>
                <c:pt idx="999">
                  <c:v>44466</c:v>
                </c:pt>
                <c:pt idx="1000">
                  <c:v>44463</c:v>
                </c:pt>
                <c:pt idx="1001">
                  <c:v>44462</c:v>
                </c:pt>
                <c:pt idx="1002">
                  <c:v>44461</c:v>
                </c:pt>
                <c:pt idx="1003">
                  <c:v>44460</c:v>
                </c:pt>
                <c:pt idx="1004">
                  <c:v>44459</c:v>
                </c:pt>
                <c:pt idx="1005">
                  <c:v>44456</c:v>
                </c:pt>
                <c:pt idx="1006">
                  <c:v>44455</c:v>
                </c:pt>
                <c:pt idx="1007">
                  <c:v>44454</c:v>
                </c:pt>
                <c:pt idx="1008">
                  <c:v>44453</c:v>
                </c:pt>
                <c:pt idx="1009">
                  <c:v>44452</c:v>
                </c:pt>
                <c:pt idx="1010">
                  <c:v>44449</c:v>
                </c:pt>
                <c:pt idx="1011">
                  <c:v>44448</c:v>
                </c:pt>
                <c:pt idx="1012">
                  <c:v>44447</c:v>
                </c:pt>
                <c:pt idx="1013">
                  <c:v>44446</c:v>
                </c:pt>
                <c:pt idx="1014">
                  <c:v>44445</c:v>
                </c:pt>
                <c:pt idx="1015">
                  <c:v>44442</c:v>
                </c:pt>
                <c:pt idx="1016">
                  <c:v>44441</c:v>
                </c:pt>
                <c:pt idx="1017">
                  <c:v>44440</c:v>
                </c:pt>
                <c:pt idx="1018">
                  <c:v>44439</c:v>
                </c:pt>
                <c:pt idx="1019">
                  <c:v>44438</c:v>
                </c:pt>
                <c:pt idx="1020">
                  <c:v>44435</c:v>
                </c:pt>
                <c:pt idx="1021">
                  <c:v>44434</c:v>
                </c:pt>
                <c:pt idx="1022">
                  <c:v>44433</c:v>
                </c:pt>
                <c:pt idx="1023">
                  <c:v>44432</c:v>
                </c:pt>
                <c:pt idx="1024">
                  <c:v>44431</c:v>
                </c:pt>
                <c:pt idx="1025">
                  <c:v>44428</c:v>
                </c:pt>
                <c:pt idx="1026">
                  <c:v>44427</c:v>
                </c:pt>
                <c:pt idx="1027">
                  <c:v>44426</c:v>
                </c:pt>
                <c:pt idx="1028">
                  <c:v>44425</c:v>
                </c:pt>
                <c:pt idx="1029">
                  <c:v>44424</c:v>
                </c:pt>
                <c:pt idx="1030">
                  <c:v>44421</c:v>
                </c:pt>
                <c:pt idx="1031">
                  <c:v>44420</c:v>
                </c:pt>
                <c:pt idx="1032">
                  <c:v>44419</c:v>
                </c:pt>
                <c:pt idx="1033">
                  <c:v>44418</c:v>
                </c:pt>
                <c:pt idx="1034">
                  <c:v>44417</c:v>
                </c:pt>
                <c:pt idx="1035">
                  <c:v>44414</c:v>
                </c:pt>
                <c:pt idx="1036">
                  <c:v>44413</c:v>
                </c:pt>
                <c:pt idx="1037">
                  <c:v>44412</c:v>
                </c:pt>
                <c:pt idx="1038">
                  <c:v>44411</c:v>
                </c:pt>
                <c:pt idx="1039">
                  <c:v>44410</c:v>
                </c:pt>
                <c:pt idx="1040">
                  <c:v>44407</c:v>
                </c:pt>
                <c:pt idx="1041">
                  <c:v>44406</c:v>
                </c:pt>
                <c:pt idx="1042">
                  <c:v>44405</c:v>
                </c:pt>
                <c:pt idx="1043">
                  <c:v>44404</c:v>
                </c:pt>
                <c:pt idx="1044">
                  <c:v>44403</c:v>
                </c:pt>
                <c:pt idx="1045">
                  <c:v>44400</c:v>
                </c:pt>
                <c:pt idx="1046">
                  <c:v>44399</c:v>
                </c:pt>
                <c:pt idx="1047">
                  <c:v>44398</c:v>
                </c:pt>
                <c:pt idx="1048">
                  <c:v>44397</c:v>
                </c:pt>
                <c:pt idx="1049">
                  <c:v>44396</c:v>
                </c:pt>
                <c:pt idx="1050">
                  <c:v>44393</c:v>
                </c:pt>
                <c:pt idx="1051">
                  <c:v>44392</c:v>
                </c:pt>
                <c:pt idx="1052">
                  <c:v>44391</c:v>
                </c:pt>
                <c:pt idx="1053">
                  <c:v>44390</c:v>
                </c:pt>
                <c:pt idx="1054">
                  <c:v>44389</c:v>
                </c:pt>
                <c:pt idx="1055">
                  <c:v>44386</c:v>
                </c:pt>
                <c:pt idx="1056">
                  <c:v>44385</c:v>
                </c:pt>
                <c:pt idx="1057">
                  <c:v>44384</c:v>
                </c:pt>
                <c:pt idx="1058">
                  <c:v>44383</c:v>
                </c:pt>
                <c:pt idx="1059">
                  <c:v>44382</c:v>
                </c:pt>
                <c:pt idx="1060">
                  <c:v>44379</c:v>
                </c:pt>
                <c:pt idx="1061">
                  <c:v>44378</c:v>
                </c:pt>
                <c:pt idx="1062">
                  <c:v>44377</c:v>
                </c:pt>
                <c:pt idx="1063">
                  <c:v>44376</c:v>
                </c:pt>
                <c:pt idx="1064">
                  <c:v>44375</c:v>
                </c:pt>
                <c:pt idx="1065">
                  <c:v>44372</c:v>
                </c:pt>
                <c:pt idx="1066">
                  <c:v>44371</c:v>
                </c:pt>
                <c:pt idx="1067">
                  <c:v>44370</c:v>
                </c:pt>
                <c:pt idx="1068">
                  <c:v>44369</c:v>
                </c:pt>
                <c:pt idx="1069">
                  <c:v>44368</c:v>
                </c:pt>
                <c:pt idx="1070">
                  <c:v>44365</c:v>
                </c:pt>
                <c:pt idx="1071">
                  <c:v>44364</c:v>
                </c:pt>
                <c:pt idx="1072">
                  <c:v>44363</c:v>
                </c:pt>
                <c:pt idx="1073">
                  <c:v>44362</c:v>
                </c:pt>
                <c:pt idx="1074">
                  <c:v>44361</c:v>
                </c:pt>
                <c:pt idx="1075">
                  <c:v>44358</c:v>
                </c:pt>
                <c:pt idx="1076">
                  <c:v>44357</c:v>
                </c:pt>
                <c:pt idx="1077">
                  <c:v>44356</c:v>
                </c:pt>
                <c:pt idx="1078">
                  <c:v>44355</c:v>
                </c:pt>
                <c:pt idx="1079">
                  <c:v>44354</c:v>
                </c:pt>
                <c:pt idx="1080">
                  <c:v>44351</c:v>
                </c:pt>
                <c:pt idx="1081">
                  <c:v>44350</c:v>
                </c:pt>
                <c:pt idx="1082">
                  <c:v>44349</c:v>
                </c:pt>
                <c:pt idx="1083">
                  <c:v>44348</c:v>
                </c:pt>
                <c:pt idx="1084">
                  <c:v>44347</c:v>
                </c:pt>
                <c:pt idx="1085">
                  <c:v>44344</c:v>
                </c:pt>
                <c:pt idx="1086">
                  <c:v>44343</c:v>
                </c:pt>
                <c:pt idx="1087">
                  <c:v>44342</c:v>
                </c:pt>
                <c:pt idx="1088">
                  <c:v>44341</c:v>
                </c:pt>
                <c:pt idx="1089">
                  <c:v>44337</c:v>
                </c:pt>
                <c:pt idx="1090">
                  <c:v>44336</c:v>
                </c:pt>
                <c:pt idx="1091">
                  <c:v>44335</c:v>
                </c:pt>
                <c:pt idx="1092">
                  <c:v>44334</c:v>
                </c:pt>
                <c:pt idx="1093">
                  <c:v>44333</c:v>
                </c:pt>
                <c:pt idx="1094">
                  <c:v>44330</c:v>
                </c:pt>
                <c:pt idx="1095">
                  <c:v>44329</c:v>
                </c:pt>
                <c:pt idx="1096">
                  <c:v>44328</c:v>
                </c:pt>
                <c:pt idx="1097">
                  <c:v>44327</c:v>
                </c:pt>
                <c:pt idx="1098">
                  <c:v>44326</c:v>
                </c:pt>
                <c:pt idx="1099">
                  <c:v>44323</c:v>
                </c:pt>
                <c:pt idx="1100">
                  <c:v>44322</c:v>
                </c:pt>
                <c:pt idx="1101">
                  <c:v>44321</c:v>
                </c:pt>
                <c:pt idx="1102">
                  <c:v>44320</c:v>
                </c:pt>
                <c:pt idx="1103">
                  <c:v>44319</c:v>
                </c:pt>
                <c:pt idx="1104">
                  <c:v>44316</c:v>
                </c:pt>
                <c:pt idx="1105">
                  <c:v>44315</c:v>
                </c:pt>
                <c:pt idx="1106">
                  <c:v>44314</c:v>
                </c:pt>
                <c:pt idx="1107">
                  <c:v>44313</c:v>
                </c:pt>
                <c:pt idx="1108">
                  <c:v>44312</c:v>
                </c:pt>
                <c:pt idx="1109">
                  <c:v>44309</c:v>
                </c:pt>
                <c:pt idx="1110">
                  <c:v>44308</c:v>
                </c:pt>
                <c:pt idx="1111">
                  <c:v>44307</c:v>
                </c:pt>
                <c:pt idx="1112">
                  <c:v>44306</c:v>
                </c:pt>
                <c:pt idx="1113">
                  <c:v>44305</c:v>
                </c:pt>
                <c:pt idx="1114">
                  <c:v>44302</c:v>
                </c:pt>
                <c:pt idx="1115">
                  <c:v>44301</c:v>
                </c:pt>
                <c:pt idx="1116">
                  <c:v>44300</c:v>
                </c:pt>
                <c:pt idx="1117">
                  <c:v>44299</c:v>
                </c:pt>
                <c:pt idx="1118">
                  <c:v>44298</c:v>
                </c:pt>
                <c:pt idx="1119">
                  <c:v>44295</c:v>
                </c:pt>
                <c:pt idx="1120">
                  <c:v>44294</c:v>
                </c:pt>
                <c:pt idx="1121">
                  <c:v>44293</c:v>
                </c:pt>
                <c:pt idx="1122">
                  <c:v>44292</c:v>
                </c:pt>
                <c:pt idx="1123">
                  <c:v>44287</c:v>
                </c:pt>
                <c:pt idx="1124">
                  <c:v>44286</c:v>
                </c:pt>
                <c:pt idx="1125">
                  <c:v>44285</c:v>
                </c:pt>
                <c:pt idx="1126">
                  <c:v>44284</c:v>
                </c:pt>
                <c:pt idx="1127">
                  <c:v>44281</c:v>
                </c:pt>
                <c:pt idx="1128">
                  <c:v>44280</c:v>
                </c:pt>
                <c:pt idx="1129">
                  <c:v>44279</c:v>
                </c:pt>
                <c:pt idx="1130">
                  <c:v>44278</c:v>
                </c:pt>
                <c:pt idx="1131">
                  <c:v>44277</c:v>
                </c:pt>
                <c:pt idx="1132">
                  <c:v>44274</c:v>
                </c:pt>
                <c:pt idx="1133">
                  <c:v>44273</c:v>
                </c:pt>
                <c:pt idx="1134">
                  <c:v>44272</c:v>
                </c:pt>
                <c:pt idx="1135">
                  <c:v>44271</c:v>
                </c:pt>
                <c:pt idx="1136">
                  <c:v>44270</c:v>
                </c:pt>
                <c:pt idx="1137">
                  <c:v>44267</c:v>
                </c:pt>
                <c:pt idx="1138">
                  <c:v>44266</c:v>
                </c:pt>
                <c:pt idx="1139">
                  <c:v>44265</c:v>
                </c:pt>
                <c:pt idx="1140">
                  <c:v>44264</c:v>
                </c:pt>
                <c:pt idx="1141">
                  <c:v>44263</c:v>
                </c:pt>
                <c:pt idx="1142">
                  <c:v>44260</c:v>
                </c:pt>
                <c:pt idx="1143">
                  <c:v>44259</c:v>
                </c:pt>
                <c:pt idx="1144">
                  <c:v>44258</c:v>
                </c:pt>
                <c:pt idx="1145">
                  <c:v>44257</c:v>
                </c:pt>
                <c:pt idx="1146">
                  <c:v>44256</c:v>
                </c:pt>
                <c:pt idx="1147">
                  <c:v>44253</c:v>
                </c:pt>
                <c:pt idx="1148">
                  <c:v>44252</c:v>
                </c:pt>
                <c:pt idx="1149">
                  <c:v>44251</c:v>
                </c:pt>
                <c:pt idx="1150">
                  <c:v>44250</c:v>
                </c:pt>
                <c:pt idx="1151">
                  <c:v>44249</c:v>
                </c:pt>
                <c:pt idx="1152">
                  <c:v>44246</c:v>
                </c:pt>
                <c:pt idx="1153">
                  <c:v>44245</c:v>
                </c:pt>
                <c:pt idx="1154">
                  <c:v>44244</c:v>
                </c:pt>
                <c:pt idx="1155">
                  <c:v>44243</c:v>
                </c:pt>
                <c:pt idx="1156">
                  <c:v>44242</c:v>
                </c:pt>
                <c:pt idx="1157">
                  <c:v>44239</c:v>
                </c:pt>
                <c:pt idx="1158">
                  <c:v>44238</c:v>
                </c:pt>
                <c:pt idx="1159">
                  <c:v>44237</c:v>
                </c:pt>
                <c:pt idx="1160">
                  <c:v>44236</c:v>
                </c:pt>
                <c:pt idx="1161">
                  <c:v>44235</c:v>
                </c:pt>
                <c:pt idx="1162">
                  <c:v>44232</c:v>
                </c:pt>
                <c:pt idx="1163">
                  <c:v>44231</c:v>
                </c:pt>
                <c:pt idx="1164">
                  <c:v>44230</c:v>
                </c:pt>
                <c:pt idx="1165">
                  <c:v>44229</c:v>
                </c:pt>
                <c:pt idx="1166">
                  <c:v>44228</c:v>
                </c:pt>
                <c:pt idx="1167">
                  <c:v>44225</c:v>
                </c:pt>
                <c:pt idx="1168">
                  <c:v>44224</c:v>
                </c:pt>
                <c:pt idx="1169">
                  <c:v>44223</c:v>
                </c:pt>
                <c:pt idx="1170">
                  <c:v>44222</c:v>
                </c:pt>
                <c:pt idx="1171">
                  <c:v>44221</c:v>
                </c:pt>
                <c:pt idx="1172">
                  <c:v>44218</c:v>
                </c:pt>
                <c:pt idx="1173">
                  <c:v>44217</c:v>
                </c:pt>
                <c:pt idx="1174">
                  <c:v>44216</c:v>
                </c:pt>
                <c:pt idx="1175">
                  <c:v>44215</c:v>
                </c:pt>
                <c:pt idx="1176">
                  <c:v>44214</c:v>
                </c:pt>
                <c:pt idx="1177">
                  <c:v>44211</c:v>
                </c:pt>
                <c:pt idx="1178">
                  <c:v>44210</c:v>
                </c:pt>
                <c:pt idx="1179">
                  <c:v>44209</c:v>
                </c:pt>
                <c:pt idx="1180">
                  <c:v>44208</c:v>
                </c:pt>
                <c:pt idx="1181">
                  <c:v>44207</c:v>
                </c:pt>
                <c:pt idx="1182">
                  <c:v>44204</c:v>
                </c:pt>
                <c:pt idx="1183">
                  <c:v>44203</c:v>
                </c:pt>
                <c:pt idx="1184">
                  <c:v>44202</c:v>
                </c:pt>
                <c:pt idx="1185">
                  <c:v>44201</c:v>
                </c:pt>
                <c:pt idx="1186">
                  <c:v>44200</c:v>
                </c:pt>
                <c:pt idx="1187">
                  <c:v>44195</c:v>
                </c:pt>
                <c:pt idx="1188">
                  <c:v>44194</c:v>
                </c:pt>
                <c:pt idx="1189">
                  <c:v>44193</c:v>
                </c:pt>
                <c:pt idx="1190">
                  <c:v>44188</c:v>
                </c:pt>
                <c:pt idx="1191">
                  <c:v>44187</c:v>
                </c:pt>
                <c:pt idx="1192">
                  <c:v>44186</c:v>
                </c:pt>
                <c:pt idx="1193">
                  <c:v>44183</c:v>
                </c:pt>
                <c:pt idx="1194">
                  <c:v>44182</c:v>
                </c:pt>
                <c:pt idx="1195">
                  <c:v>44181</c:v>
                </c:pt>
                <c:pt idx="1196">
                  <c:v>44180</c:v>
                </c:pt>
                <c:pt idx="1197">
                  <c:v>44179</c:v>
                </c:pt>
                <c:pt idx="1198">
                  <c:v>44176</c:v>
                </c:pt>
                <c:pt idx="1199">
                  <c:v>44175</c:v>
                </c:pt>
                <c:pt idx="1200">
                  <c:v>44174</c:v>
                </c:pt>
                <c:pt idx="1201">
                  <c:v>44173</c:v>
                </c:pt>
                <c:pt idx="1202">
                  <c:v>44172</c:v>
                </c:pt>
                <c:pt idx="1203">
                  <c:v>44169</c:v>
                </c:pt>
                <c:pt idx="1204">
                  <c:v>44168</c:v>
                </c:pt>
                <c:pt idx="1205">
                  <c:v>44167</c:v>
                </c:pt>
                <c:pt idx="1206">
                  <c:v>44166</c:v>
                </c:pt>
                <c:pt idx="1207">
                  <c:v>44165</c:v>
                </c:pt>
                <c:pt idx="1208">
                  <c:v>44162</c:v>
                </c:pt>
                <c:pt idx="1209">
                  <c:v>44161</c:v>
                </c:pt>
                <c:pt idx="1210">
                  <c:v>44160</c:v>
                </c:pt>
                <c:pt idx="1211">
                  <c:v>44159</c:v>
                </c:pt>
                <c:pt idx="1212">
                  <c:v>44158</c:v>
                </c:pt>
                <c:pt idx="1213">
                  <c:v>44155</c:v>
                </c:pt>
                <c:pt idx="1214">
                  <c:v>44154</c:v>
                </c:pt>
                <c:pt idx="1215">
                  <c:v>44153</c:v>
                </c:pt>
                <c:pt idx="1216">
                  <c:v>44152</c:v>
                </c:pt>
                <c:pt idx="1217">
                  <c:v>44151</c:v>
                </c:pt>
                <c:pt idx="1218">
                  <c:v>44148</c:v>
                </c:pt>
                <c:pt idx="1219">
                  <c:v>44147</c:v>
                </c:pt>
                <c:pt idx="1220">
                  <c:v>44146</c:v>
                </c:pt>
                <c:pt idx="1221">
                  <c:v>44145</c:v>
                </c:pt>
                <c:pt idx="1222">
                  <c:v>44144</c:v>
                </c:pt>
                <c:pt idx="1223">
                  <c:v>44141</c:v>
                </c:pt>
                <c:pt idx="1224">
                  <c:v>44140</c:v>
                </c:pt>
                <c:pt idx="1225">
                  <c:v>44139</c:v>
                </c:pt>
                <c:pt idx="1226">
                  <c:v>44138</c:v>
                </c:pt>
                <c:pt idx="1227">
                  <c:v>44137</c:v>
                </c:pt>
                <c:pt idx="1228">
                  <c:v>44134</c:v>
                </c:pt>
                <c:pt idx="1229">
                  <c:v>44133</c:v>
                </c:pt>
                <c:pt idx="1230">
                  <c:v>44132</c:v>
                </c:pt>
                <c:pt idx="1231">
                  <c:v>44131</c:v>
                </c:pt>
                <c:pt idx="1232">
                  <c:v>44127</c:v>
                </c:pt>
                <c:pt idx="1233">
                  <c:v>44126</c:v>
                </c:pt>
                <c:pt idx="1234">
                  <c:v>44125</c:v>
                </c:pt>
                <c:pt idx="1235">
                  <c:v>44124</c:v>
                </c:pt>
                <c:pt idx="1236">
                  <c:v>44123</c:v>
                </c:pt>
                <c:pt idx="1237">
                  <c:v>44120</c:v>
                </c:pt>
                <c:pt idx="1238">
                  <c:v>44119</c:v>
                </c:pt>
                <c:pt idx="1239">
                  <c:v>44118</c:v>
                </c:pt>
                <c:pt idx="1240">
                  <c:v>44117</c:v>
                </c:pt>
                <c:pt idx="1241">
                  <c:v>44116</c:v>
                </c:pt>
                <c:pt idx="1242">
                  <c:v>44113</c:v>
                </c:pt>
                <c:pt idx="1243">
                  <c:v>44112</c:v>
                </c:pt>
                <c:pt idx="1244">
                  <c:v>44111</c:v>
                </c:pt>
                <c:pt idx="1245">
                  <c:v>44110</c:v>
                </c:pt>
                <c:pt idx="1246">
                  <c:v>44109</c:v>
                </c:pt>
                <c:pt idx="1247">
                  <c:v>44106</c:v>
                </c:pt>
                <c:pt idx="1248">
                  <c:v>44105</c:v>
                </c:pt>
                <c:pt idx="1249">
                  <c:v>44104</c:v>
                </c:pt>
                <c:pt idx="1250">
                  <c:v>44103</c:v>
                </c:pt>
                <c:pt idx="1251">
                  <c:v>44102</c:v>
                </c:pt>
                <c:pt idx="1252">
                  <c:v>44099</c:v>
                </c:pt>
                <c:pt idx="1253">
                  <c:v>44098</c:v>
                </c:pt>
                <c:pt idx="1254">
                  <c:v>44097</c:v>
                </c:pt>
                <c:pt idx="1255">
                  <c:v>44096</c:v>
                </c:pt>
                <c:pt idx="1256">
                  <c:v>44095</c:v>
                </c:pt>
                <c:pt idx="1257">
                  <c:v>44092</c:v>
                </c:pt>
                <c:pt idx="1258">
                  <c:v>44091</c:v>
                </c:pt>
                <c:pt idx="1259">
                  <c:v>44090</c:v>
                </c:pt>
                <c:pt idx="1260">
                  <c:v>44089</c:v>
                </c:pt>
                <c:pt idx="1261">
                  <c:v>44088</c:v>
                </c:pt>
                <c:pt idx="1262">
                  <c:v>44085</c:v>
                </c:pt>
                <c:pt idx="1263">
                  <c:v>44084</c:v>
                </c:pt>
                <c:pt idx="1264">
                  <c:v>44083</c:v>
                </c:pt>
                <c:pt idx="1265">
                  <c:v>44082</c:v>
                </c:pt>
                <c:pt idx="1266">
                  <c:v>44081</c:v>
                </c:pt>
                <c:pt idx="1267">
                  <c:v>44078</c:v>
                </c:pt>
                <c:pt idx="1268">
                  <c:v>44077</c:v>
                </c:pt>
                <c:pt idx="1269">
                  <c:v>44076</c:v>
                </c:pt>
                <c:pt idx="1270">
                  <c:v>44075</c:v>
                </c:pt>
                <c:pt idx="1271">
                  <c:v>44074</c:v>
                </c:pt>
              </c:numCache>
            </c:numRef>
          </c:cat>
          <c:val>
            <c:numRef>
              <c:f>'Regiune 5Y PR + TR'!$AB$58:$AB$1329</c:f>
              <c:numCache>
                <c:formatCode>#,##0.00;\-#,##0.00;#,##0.00;"--"</c:formatCode>
                <c:ptCount val="1272"/>
                <c:pt idx="0">
                  <c:v>268.37256534348256</c:v>
                </c:pt>
                <c:pt idx="1">
                  <c:v>267.91422324279364</c:v>
                </c:pt>
                <c:pt idx="2">
                  <c:v>266.88043766638958</c:v>
                </c:pt>
                <c:pt idx="3">
                  <c:v>266.53004839580308</c:v>
                </c:pt>
                <c:pt idx="4">
                  <c:v>268.18593502703436</c:v>
                </c:pt>
                <c:pt idx="5">
                  <c:v>268.20423211688222</c:v>
                </c:pt>
                <c:pt idx="6">
                  <c:v>267.73308205329988</c:v>
                </c:pt>
                <c:pt idx="7">
                  <c:v>269.06419533973161</c:v>
                </c:pt>
                <c:pt idx="8">
                  <c:v>268.66623363554066</c:v>
                </c:pt>
                <c:pt idx="9">
                  <c:v>269.66251017775659</c:v>
                </c:pt>
                <c:pt idx="10">
                  <c:v>271.26807981190626</c:v>
                </c:pt>
                <c:pt idx="11">
                  <c:v>271.26807981190626</c:v>
                </c:pt>
                <c:pt idx="12">
                  <c:v>270.84724674540553</c:v>
                </c:pt>
                <c:pt idx="13">
                  <c:v>270.29193006852296</c:v>
                </c:pt>
                <c:pt idx="14">
                  <c:v>270.21691200014669</c:v>
                </c:pt>
                <c:pt idx="15">
                  <c:v>270.59474690550496</c:v>
                </c:pt>
                <c:pt idx="16">
                  <c:v>270.90488257842617</c:v>
                </c:pt>
                <c:pt idx="17">
                  <c:v>270.69629575416059</c:v>
                </c:pt>
                <c:pt idx="18">
                  <c:v>270.62676681273871</c:v>
                </c:pt>
                <c:pt idx="19">
                  <c:v>270.62676681273871</c:v>
                </c:pt>
                <c:pt idx="20">
                  <c:v>270.84724674540547</c:v>
                </c:pt>
                <c:pt idx="21">
                  <c:v>272.16189265097421</c:v>
                </c:pt>
                <c:pt idx="22">
                  <c:v>273.38230854382647</c:v>
                </c:pt>
                <c:pt idx="23">
                  <c:v>273.39694621570476</c:v>
                </c:pt>
                <c:pt idx="24">
                  <c:v>273.88822307811978</c:v>
                </c:pt>
                <c:pt idx="25">
                  <c:v>272.27167519006139</c:v>
                </c:pt>
                <c:pt idx="26">
                  <c:v>275.68682701016439</c:v>
                </c:pt>
                <c:pt idx="27">
                  <c:v>274.27246196492484</c:v>
                </c:pt>
                <c:pt idx="28">
                  <c:v>273.65585003705201</c:v>
                </c:pt>
                <c:pt idx="29">
                  <c:v>269.70184892092954</c:v>
                </c:pt>
                <c:pt idx="30">
                  <c:v>268.03498403578948</c:v>
                </c:pt>
                <c:pt idx="31">
                  <c:v>268.44026457591957</c:v>
                </c:pt>
                <c:pt idx="32">
                  <c:v>268.40550010520866</c:v>
                </c:pt>
                <c:pt idx="33">
                  <c:v>266.46966799930505</c:v>
                </c:pt>
                <c:pt idx="34">
                  <c:v>264.72869990028119</c:v>
                </c:pt>
                <c:pt idx="35">
                  <c:v>262.7151051625242</c:v>
                </c:pt>
                <c:pt idx="36">
                  <c:v>259.22310556506017</c:v>
                </c:pt>
                <c:pt idx="37">
                  <c:v>258.99439194196191</c:v>
                </c:pt>
                <c:pt idx="38">
                  <c:v>258.43999011957175</c:v>
                </c:pt>
                <c:pt idx="39">
                  <c:v>258.2936134007889</c:v>
                </c:pt>
                <c:pt idx="40">
                  <c:v>257.96060636555785</c:v>
                </c:pt>
                <c:pt idx="41">
                  <c:v>257.60838738598659</c:v>
                </c:pt>
                <c:pt idx="42">
                  <c:v>255.81435772640395</c:v>
                </c:pt>
                <c:pt idx="43">
                  <c:v>257.89656655109036</c:v>
                </c:pt>
                <c:pt idx="44">
                  <c:v>258.23414785878339</c:v>
                </c:pt>
                <c:pt idx="45">
                  <c:v>258.52232702388716</c:v>
                </c:pt>
                <c:pt idx="46">
                  <c:v>260.02817751836602</c:v>
                </c:pt>
                <c:pt idx="47">
                  <c:v>257.90845965949148</c:v>
                </c:pt>
                <c:pt idx="48">
                  <c:v>255.51154088942187</c:v>
                </c:pt>
                <c:pt idx="49">
                  <c:v>251.59230424401031</c:v>
                </c:pt>
                <c:pt idx="50">
                  <c:v>254.3185706313414</c:v>
                </c:pt>
                <c:pt idx="51">
                  <c:v>250.20995910600448</c:v>
                </c:pt>
                <c:pt idx="52">
                  <c:v>250.20995910600448</c:v>
                </c:pt>
                <c:pt idx="53">
                  <c:v>249.48996862049123</c:v>
                </c:pt>
                <c:pt idx="54">
                  <c:v>248.68398181269299</c:v>
                </c:pt>
                <c:pt idx="55">
                  <c:v>245.97875707868693</c:v>
                </c:pt>
                <c:pt idx="56">
                  <c:v>248.07194415728208</c:v>
                </c:pt>
                <c:pt idx="57">
                  <c:v>248.32078457921301</c:v>
                </c:pt>
                <c:pt idx="58">
                  <c:v>248.52845654898621</c:v>
                </c:pt>
                <c:pt idx="59">
                  <c:v>247.38671814247976</c:v>
                </c:pt>
                <c:pt idx="60">
                  <c:v>248.48179896987415</c:v>
                </c:pt>
                <c:pt idx="61">
                  <c:v>246.98875643828885</c:v>
                </c:pt>
                <c:pt idx="62">
                  <c:v>247.25955336803713</c:v>
                </c:pt>
                <c:pt idx="63">
                  <c:v>247.40867465029723</c:v>
                </c:pt>
                <c:pt idx="64">
                  <c:v>245.65123917041032</c:v>
                </c:pt>
                <c:pt idx="65">
                  <c:v>244.80774332842398</c:v>
                </c:pt>
                <c:pt idx="66">
                  <c:v>244.80774332842398</c:v>
                </c:pt>
                <c:pt idx="67">
                  <c:v>244.71991729715424</c:v>
                </c:pt>
                <c:pt idx="68">
                  <c:v>245.25236261172697</c:v>
                </c:pt>
                <c:pt idx="69">
                  <c:v>243.91484534384838</c:v>
                </c:pt>
                <c:pt idx="70">
                  <c:v>239.91052723064431</c:v>
                </c:pt>
                <c:pt idx="71">
                  <c:v>245.26974484708239</c:v>
                </c:pt>
                <c:pt idx="72">
                  <c:v>244.45643920334504</c:v>
                </c:pt>
                <c:pt idx="73">
                  <c:v>245.89184590190965</c:v>
                </c:pt>
                <c:pt idx="74">
                  <c:v>246.34652858462894</c:v>
                </c:pt>
                <c:pt idx="75">
                  <c:v>246.24497973597335</c:v>
                </c:pt>
                <c:pt idx="76">
                  <c:v>244.48022542014726</c:v>
                </c:pt>
                <c:pt idx="77">
                  <c:v>242.36691154271944</c:v>
                </c:pt>
                <c:pt idx="78">
                  <c:v>242.22236453292138</c:v>
                </c:pt>
                <c:pt idx="79">
                  <c:v>241.37063500050354</c:v>
                </c:pt>
                <c:pt idx="80">
                  <c:v>239.29848957523339</c:v>
                </c:pt>
                <c:pt idx="81">
                  <c:v>237.99665163255816</c:v>
                </c:pt>
                <c:pt idx="82">
                  <c:v>236.17883575617333</c:v>
                </c:pt>
                <c:pt idx="83">
                  <c:v>234.0600327517912</c:v>
                </c:pt>
                <c:pt idx="84">
                  <c:v>233.85784990897233</c:v>
                </c:pt>
                <c:pt idx="85">
                  <c:v>233.36108391960295</c:v>
                </c:pt>
                <c:pt idx="86">
                  <c:v>233.26959847036363</c:v>
                </c:pt>
                <c:pt idx="87">
                  <c:v>234.46805785539843</c:v>
                </c:pt>
                <c:pt idx="88">
                  <c:v>230.61926500590113</c:v>
                </c:pt>
                <c:pt idx="89">
                  <c:v>228.6678803736269</c:v>
                </c:pt>
                <c:pt idx="90">
                  <c:v>228.13909447702375</c:v>
                </c:pt>
                <c:pt idx="91">
                  <c:v>227.76857840760459</c:v>
                </c:pt>
                <c:pt idx="92">
                  <c:v>226.77504642886581</c:v>
                </c:pt>
                <c:pt idx="93">
                  <c:v>225.61318122352674</c:v>
                </c:pt>
                <c:pt idx="94">
                  <c:v>227.64781761460873</c:v>
                </c:pt>
                <c:pt idx="95">
                  <c:v>229.80687421665618</c:v>
                </c:pt>
                <c:pt idx="96">
                  <c:v>227.80425773280797</c:v>
                </c:pt>
                <c:pt idx="97">
                  <c:v>226.80066235465287</c:v>
                </c:pt>
                <c:pt idx="98">
                  <c:v>226.77047215640391</c:v>
                </c:pt>
                <c:pt idx="99">
                  <c:v>219.24670881096398</c:v>
                </c:pt>
                <c:pt idx="100">
                  <c:v>222.40204195522739</c:v>
                </c:pt>
                <c:pt idx="101">
                  <c:v>214.19762686744707</c:v>
                </c:pt>
                <c:pt idx="102">
                  <c:v>223.57305570549042</c:v>
                </c:pt>
                <c:pt idx="103">
                  <c:v>229.81785247056496</c:v>
                </c:pt>
                <c:pt idx="104">
                  <c:v>231.33742578242968</c:v>
                </c:pt>
                <c:pt idx="105">
                  <c:v>233.34278682975511</c:v>
                </c:pt>
                <c:pt idx="106">
                  <c:v>232.364807377387</c:v>
                </c:pt>
                <c:pt idx="107">
                  <c:v>234.32899997255475</c:v>
                </c:pt>
                <c:pt idx="108">
                  <c:v>234.57784039448563</c:v>
                </c:pt>
                <c:pt idx="109">
                  <c:v>235.25391786436404</c:v>
                </c:pt>
                <c:pt idx="110">
                  <c:v>235.04533104009846</c:v>
                </c:pt>
                <c:pt idx="111">
                  <c:v>233.44799509638031</c:v>
                </c:pt>
                <c:pt idx="112">
                  <c:v>233.73342969800694</c:v>
                </c:pt>
                <c:pt idx="113">
                  <c:v>233.20189923792663</c:v>
                </c:pt>
                <c:pt idx="114">
                  <c:v>234.36650900674292</c:v>
                </c:pt>
                <c:pt idx="115">
                  <c:v>234.62724253707492</c:v>
                </c:pt>
                <c:pt idx="116">
                  <c:v>232.07388364880609</c:v>
                </c:pt>
                <c:pt idx="117">
                  <c:v>231.58626620436061</c:v>
                </c:pt>
                <c:pt idx="118">
                  <c:v>231.18647479118488</c:v>
                </c:pt>
                <c:pt idx="119">
                  <c:v>231.46642026585712</c:v>
                </c:pt>
                <c:pt idx="120">
                  <c:v>228.55626812555505</c:v>
                </c:pt>
                <c:pt idx="121">
                  <c:v>230.02918385830776</c:v>
                </c:pt>
                <c:pt idx="122">
                  <c:v>232.39225301215885</c:v>
                </c:pt>
                <c:pt idx="123">
                  <c:v>232.05833112243539</c:v>
                </c:pt>
                <c:pt idx="124">
                  <c:v>232.4096352475143</c:v>
                </c:pt>
                <c:pt idx="125">
                  <c:v>228.17385894773474</c:v>
                </c:pt>
                <c:pt idx="126">
                  <c:v>234.2585561766405</c:v>
                </c:pt>
                <c:pt idx="127">
                  <c:v>234.64188020895318</c:v>
                </c:pt>
                <c:pt idx="128">
                  <c:v>238.53916034654731</c:v>
                </c:pt>
                <c:pt idx="129">
                  <c:v>238.13296495192483</c:v>
                </c:pt>
                <c:pt idx="130">
                  <c:v>239.77970303823219</c:v>
                </c:pt>
                <c:pt idx="131">
                  <c:v>240.4695033254965</c:v>
                </c:pt>
                <c:pt idx="132">
                  <c:v>244.23412956169366</c:v>
                </c:pt>
                <c:pt idx="133">
                  <c:v>243.85172038387338</c:v>
                </c:pt>
                <c:pt idx="134">
                  <c:v>243.59830568948055</c:v>
                </c:pt>
                <c:pt idx="135">
                  <c:v>242.29829745579013</c:v>
                </c:pt>
                <c:pt idx="136">
                  <c:v>241.03122398382587</c:v>
                </c:pt>
                <c:pt idx="137">
                  <c:v>243.49218256836298</c:v>
                </c:pt>
                <c:pt idx="138">
                  <c:v>243.44186557128134</c:v>
                </c:pt>
                <c:pt idx="139">
                  <c:v>243.23968272846255</c:v>
                </c:pt>
                <c:pt idx="140">
                  <c:v>242.01194799967118</c:v>
                </c:pt>
                <c:pt idx="141">
                  <c:v>242.398016595461</c:v>
                </c:pt>
                <c:pt idx="142">
                  <c:v>240.48048157940528</c:v>
                </c:pt>
                <c:pt idx="143">
                  <c:v>243.58549772658708</c:v>
                </c:pt>
                <c:pt idx="144">
                  <c:v>243.71357735552209</c:v>
                </c:pt>
                <c:pt idx="145">
                  <c:v>242.47760893629913</c:v>
                </c:pt>
                <c:pt idx="146">
                  <c:v>242.13362364715937</c:v>
                </c:pt>
                <c:pt idx="147">
                  <c:v>244.97333199154718</c:v>
                </c:pt>
                <c:pt idx="148">
                  <c:v>244.3265298654253</c:v>
                </c:pt>
                <c:pt idx="149">
                  <c:v>243.94229097862026</c:v>
                </c:pt>
                <c:pt idx="150">
                  <c:v>243.39429313767684</c:v>
                </c:pt>
                <c:pt idx="151">
                  <c:v>243.0658603749078</c:v>
                </c:pt>
                <c:pt idx="152">
                  <c:v>243.56811549123151</c:v>
                </c:pt>
                <c:pt idx="153">
                  <c:v>242.27908551144981</c:v>
                </c:pt>
                <c:pt idx="154">
                  <c:v>240.27738388209391</c:v>
                </c:pt>
                <c:pt idx="155">
                  <c:v>239.4549296934326</c:v>
                </c:pt>
                <c:pt idx="156">
                  <c:v>238.17230369509764</c:v>
                </c:pt>
                <c:pt idx="157">
                  <c:v>236.7149404887156</c:v>
                </c:pt>
                <c:pt idx="158">
                  <c:v>237.12936957376962</c:v>
                </c:pt>
                <c:pt idx="159">
                  <c:v>236.13766730401565</c:v>
                </c:pt>
                <c:pt idx="160">
                  <c:v>236.59417969571973</c:v>
                </c:pt>
                <c:pt idx="161">
                  <c:v>235.16609183309433</c:v>
                </c:pt>
                <c:pt idx="162">
                  <c:v>234.17530441783271</c:v>
                </c:pt>
                <c:pt idx="163">
                  <c:v>231.99520616246025</c:v>
                </c:pt>
                <c:pt idx="164">
                  <c:v>229.23234559543343</c:v>
                </c:pt>
                <c:pt idx="165">
                  <c:v>226.05139652538301</c:v>
                </c:pt>
                <c:pt idx="166">
                  <c:v>224.40648814806045</c:v>
                </c:pt>
                <c:pt idx="167">
                  <c:v>224.40648814806045</c:v>
                </c:pt>
                <c:pt idx="168">
                  <c:v>224.931614626694</c:v>
                </c:pt>
                <c:pt idx="169">
                  <c:v>224.39093562168975</c:v>
                </c:pt>
                <c:pt idx="170">
                  <c:v>225.05694969215187</c:v>
                </c:pt>
                <c:pt idx="171">
                  <c:v>225.26736622540221</c:v>
                </c:pt>
                <c:pt idx="172">
                  <c:v>223.92893410303128</c:v>
                </c:pt>
                <c:pt idx="173">
                  <c:v>224.55926884829009</c:v>
                </c:pt>
                <c:pt idx="174">
                  <c:v>225.62415947743551</c:v>
                </c:pt>
                <c:pt idx="175">
                  <c:v>224.77334479951</c:v>
                </c:pt>
                <c:pt idx="176">
                  <c:v>223.69839077094824</c:v>
                </c:pt>
                <c:pt idx="177">
                  <c:v>223.62337270257203</c:v>
                </c:pt>
                <c:pt idx="178">
                  <c:v>223.33519353746823</c:v>
                </c:pt>
                <c:pt idx="179">
                  <c:v>222.15137182431167</c:v>
                </c:pt>
                <c:pt idx="180">
                  <c:v>220.99408089143452</c:v>
                </c:pt>
                <c:pt idx="181">
                  <c:v>220.36557585516053</c:v>
                </c:pt>
                <c:pt idx="182">
                  <c:v>220.11947999670681</c:v>
                </c:pt>
                <c:pt idx="183">
                  <c:v>220.80470601150918</c:v>
                </c:pt>
                <c:pt idx="184">
                  <c:v>219.59069410010366</c:v>
                </c:pt>
                <c:pt idx="185">
                  <c:v>221.44967842864617</c:v>
                </c:pt>
                <c:pt idx="186">
                  <c:v>221.12947935630862</c:v>
                </c:pt>
                <c:pt idx="187">
                  <c:v>221.37466036026998</c:v>
                </c:pt>
                <c:pt idx="188">
                  <c:v>221.16607353600438</c:v>
                </c:pt>
                <c:pt idx="189">
                  <c:v>221.74060215722719</c:v>
                </c:pt>
                <c:pt idx="190">
                  <c:v>220.00512318515769</c:v>
                </c:pt>
                <c:pt idx="191">
                  <c:v>218.77098447491957</c:v>
                </c:pt>
                <c:pt idx="192">
                  <c:v>218.35015140841875</c:v>
                </c:pt>
                <c:pt idx="193">
                  <c:v>218.81032321809246</c:v>
                </c:pt>
                <c:pt idx="194">
                  <c:v>219.04178140466789</c:v>
                </c:pt>
                <c:pt idx="195">
                  <c:v>218.91736119370242</c:v>
                </c:pt>
                <c:pt idx="196">
                  <c:v>219.03812198669826</c:v>
                </c:pt>
                <c:pt idx="197">
                  <c:v>219.03812198669823</c:v>
                </c:pt>
                <c:pt idx="198">
                  <c:v>219.07471616639396</c:v>
                </c:pt>
                <c:pt idx="199">
                  <c:v>218.09216244156391</c:v>
                </c:pt>
                <c:pt idx="200">
                  <c:v>216.8909584930519</c:v>
                </c:pt>
                <c:pt idx="201">
                  <c:v>215.95506234733386</c:v>
                </c:pt>
                <c:pt idx="202">
                  <c:v>215.40340508842093</c:v>
                </c:pt>
                <c:pt idx="203">
                  <c:v>214.10980083617721</c:v>
                </c:pt>
                <c:pt idx="204">
                  <c:v>213.69994602358517</c:v>
                </c:pt>
                <c:pt idx="205">
                  <c:v>213.7118391319863</c:v>
                </c:pt>
                <c:pt idx="206">
                  <c:v>212.73477453411061</c:v>
                </c:pt>
                <c:pt idx="207">
                  <c:v>219.03812198669823</c:v>
                </c:pt>
                <c:pt idx="208">
                  <c:v>214.46110496125615</c:v>
                </c:pt>
                <c:pt idx="209">
                  <c:v>214.1802446320915</c:v>
                </c:pt>
                <c:pt idx="210">
                  <c:v>212.98270010154909</c:v>
                </c:pt>
                <c:pt idx="211">
                  <c:v>213.96342411739437</c:v>
                </c:pt>
                <c:pt idx="212">
                  <c:v>213.77130467399186</c:v>
                </c:pt>
                <c:pt idx="213">
                  <c:v>213.81338798064195</c:v>
                </c:pt>
                <c:pt idx="214">
                  <c:v>213.99269946115098</c:v>
                </c:pt>
                <c:pt idx="215">
                  <c:v>213.08882322266672</c:v>
                </c:pt>
                <c:pt idx="216">
                  <c:v>212.51337974695153</c:v>
                </c:pt>
                <c:pt idx="217">
                  <c:v>212.17488358476609</c:v>
                </c:pt>
                <c:pt idx="218">
                  <c:v>212.68079811905943</c:v>
                </c:pt>
                <c:pt idx="219">
                  <c:v>210.73856203170911</c:v>
                </c:pt>
                <c:pt idx="220">
                  <c:v>210.6351834740687</c:v>
                </c:pt>
                <c:pt idx="221">
                  <c:v>210.4522125755901</c:v>
                </c:pt>
                <c:pt idx="222">
                  <c:v>208.60603620994107</c:v>
                </c:pt>
                <c:pt idx="223">
                  <c:v>208.08182458579989</c:v>
                </c:pt>
                <c:pt idx="224">
                  <c:v>206.17252326017575</c:v>
                </c:pt>
                <c:pt idx="225">
                  <c:v>206.2045431674095</c:v>
                </c:pt>
                <c:pt idx="226">
                  <c:v>205.97491468981886</c:v>
                </c:pt>
                <c:pt idx="227">
                  <c:v>205.97491468981886</c:v>
                </c:pt>
                <c:pt idx="228">
                  <c:v>206.12037655410936</c:v>
                </c:pt>
                <c:pt idx="229">
                  <c:v>205.55957075027246</c:v>
                </c:pt>
                <c:pt idx="230">
                  <c:v>205.90996002085896</c:v>
                </c:pt>
                <c:pt idx="231">
                  <c:v>205.73613766730432</c:v>
                </c:pt>
                <c:pt idx="232">
                  <c:v>206.82664422223678</c:v>
                </c:pt>
                <c:pt idx="233">
                  <c:v>206.34726046822283</c:v>
                </c:pt>
                <c:pt idx="234">
                  <c:v>206.16337471525185</c:v>
                </c:pt>
                <c:pt idx="235">
                  <c:v>205.42142772192111</c:v>
                </c:pt>
                <c:pt idx="236">
                  <c:v>204.89813095227231</c:v>
                </c:pt>
                <c:pt idx="237">
                  <c:v>204.66484305671213</c:v>
                </c:pt>
                <c:pt idx="238">
                  <c:v>206.97393579551201</c:v>
                </c:pt>
                <c:pt idx="239">
                  <c:v>206.42593795456861</c:v>
                </c:pt>
                <c:pt idx="240">
                  <c:v>206.18441636857685</c:v>
                </c:pt>
                <c:pt idx="241">
                  <c:v>206.42044882761428</c:v>
                </c:pt>
                <c:pt idx="242">
                  <c:v>206.34451590474563</c:v>
                </c:pt>
                <c:pt idx="243">
                  <c:v>207.01235968419255</c:v>
                </c:pt>
                <c:pt idx="244">
                  <c:v>206.75345586284533</c:v>
                </c:pt>
                <c:pt idx="245">
                  <c:v>206.79736887848017</c:v>
                </c:pt>
                <c:pt idx="246">
                  <c:v>206.49272233251332</c:v>
                </c:pt>
                <c:pt idx="247">
                  <c:v>206.0627407210886</c:v>
                </c:pt>
                <c:pt idx="248">
                  <c:v>206.82206994977477</c:v>
                </c:pt>
                <c:pt idx="249">
                  <c:v>205.97217012634169</c:v>
                </c:pt>
                <c:pt idx="250">
                  <c:v>205.87519555014805</c:v>
                </c:pt>
                <c:pt idx="251">
                  <c:v>205.91087487535137</c:v>
                </c:pt>
                <c:pt idx="252">
                  <c:v>206.05084761268753</c:v>
                </c:pt>
                <c:pt idx="253">
                  <c:v>206.07280412050494</c:v>
                </c:pt>
                <c:pt idx="254">
                  <c:v>205.96576614489496</c:v>
                </c:pt>
                <c:pt idx="255">
                  <c:v>205.27139158516871</c:v>
                </c:pt>
                <c:pt idx="256">
                  <c:v>205.63001454618674</c:v>
                </c:pt>
                <c:pt idx="257">
                  <c:v>206.8595789839629</c:v>
                </c:pt>
                <c:pt idx="258">
                  <c:v>207.64635384742087</c:v>
                </c:pt>
                <c:pt idx="259">
                  <c:v>207.7122233708732</c:v>
                </c:pt>
                <c:pt idx="260">
                  <c:v>207.82383561894514</c:v>
                </c:pt>
                <c:pt idx="261">
                  <c:v>206.56499583741243</c:v>
                </c:pt>
                <c:pt idx="262">
                  <c:v>206.11488742715508</c:v>
                </c:pt>
                <c:pt idx="263">
                  <c:v>206.31889997895874</c:v>
                </c:pt>
                <c:pt idx="264">
                  <c:v>206.31889997895874</c:v>
                </c:pt>
                <c:pt idx="265">
                  <c:v>206.57963350929072</c:v>
                </c:pt>
                <c:pt idx="266">
                  <c:v>206.19356491350089</c:v>
                </c:pt>
                <c:pt idx="267">
                  <c:v>204.84049511925167</c:v>
                </c:pt>
                <c:pt idx="268">
                  <c:v>205.09482466813688</c:v>
                </c:pt>
                <c:pt idx="269">
                  <c:v>204.49833953909666</c:v>
                </c:pt>
                <c:pt idx="270">
                  <c:v>204.65203509381865</c:v>
                </c:pt>
                <c:pt idx="271">
                  <c:v>207.96106379280408</c:v>
                </c:pt>
                <c:pt idx="272">
                  <c:v>207.96106379280408</c:v>
                </c:pt>
                <c:pt idx="273">
                  <c:v>208.85121721390246</c:v>
                </c:pt>
                <c:pt idx="274">
                  <c:v>208.99484936920817</c:v>
                </c:pt>
                <c:pt idx="275">
                  <c:v>208.98936024225381</c:v>
                </c:pt>
                <c:pt idx="276">
                  <c:v>208.88964110258297</c:v>
                </c:pt>
                <c:pt idx="277">
                  <c:v>206.8751315103336</c:v>
                </c:pt>
                <c:pt idx="278">
                  <c:v>205.13233370232496</c:v>
                </c:pt>
                <c:pt idx="279">
                  <c:v>203.72345778403979</c:v>
                </c:pt>
                <c:pt idx="280">
                  <c:v>203.22669179467039</c:v>
                </c:pt>
                <c:pt idx="281">
                  <c:v>203.08580420284187</c:v>
                </c:pt>
                <c:pt idx="282">
                  <c:v>203.38770618533155</c:v>
                </c:pt>
                <c:pt idx="283">
                  <c:v>203.15807770774089</c:v>
                </c:pt>
                <c:pt idx="284">
                  <c:v>202.60184617636597</c:v>
                </c:pt>
                <c:pt idx="285">
                  <c:v>201.96968172212243</c:v>
                </c:pt>
                <c:pt idx="286">
                  <c:v>201.92393899750277</c:v>
                </c:pt>
                <c:pt idx="287">
                  <c:v>200.35130412507922</c:v>
                </c:pt>
                <c:pt idx="288">
                  <c:v>197.33319915467473</c:v>
                </c:pt>
                <c:pt idx="289">
                  <c:v>197.55459394183384</c:v>
                </c:pt>
                <c:pt idx="290">
                  <c:v>197.91138719386711</c:v>
                </c:pt>
                <c:pt idx="291">
                  <c:v>197.19322641733862</c:v>
                </c:pt>
                <c:pt idx="292">
                  <c:v>196.82728462038142</c:v>
                </c:pt>
                <c:pt idx="293">
                  <c:v>196.933407741499</c:v>
                </c:pt>
                <c:pt idx="294">
                  <c:v>195.58216765623456</c:v>
                </c:pt>
                <c:pt idx="295">
                  <c:v>195.73128893849463</c:v>
                </c:pt>
                <c:pt idx="296">
                  <c:v>195.51355356930509</c:v>
                </c:pt>
                <c:pt idx="297">
                  <c:v>196.1036347168986</c:v>
                </c:pt>
                <c:pt idx="298">
                  <c:v>195.49617133394963</c:v>
                </c:pt>
                <c:pt idx="299">
                  <c:v>194.84570978985823</c:v>
                </c:pt>
                <c:pt idx="300">
                  <c:v>194.79813735625379</c:v>
                </c:pt>
                <c:pt idx="301">
                  <c:v>195.20707731435343</c:v>
                </c:pt>
                <c:pt idx="302">
                  <c:v>195.10644332019021</c:v>
                </c:pt>
                <c:pt idx="303">
                  <c:v>195.11559186511414</c:v>
                </c:pt>
                <c:pt idx="304">
                  <c:v>194.75971346757328</c:v>
                </c:pt>
                <c:pt idx="305">
                  <c:v>194.38004885323019</c:v>
                </c:pt>
                <c:pt idx="306">
                  <c:v>194.14310153970041</c:v>
                </c:pt>
                <c:pt idx="307">
                  <c:v>194.20714135416796</c:v>
                </c:pt>
                <c:pt idx="308">
                  <c:v>194.17054717447223</c:v>
                </c:pt>
                <c:pt idx="309">
                  <c:v>194.64078238356223</c:v>
                </c:pt>
                <c:pt idx="310">
                  <c:v>194.03514870959808</c:v>
                </c:pt>
                <c:pt idx="311">
                  <c:v>193.30509482466846</c:v>
                </c:pt>
                <c:pt idx="312">
                  <c:v>193.47891717822313</c:v>
                </c:pt>
                <c:pt idx="313">
                  <c:v>193.48623601416227</c:v>
                </c:pt>
                <c:pt idx="314">
                  <c:v>192.98123633436134</c:v>
                </c:pt>
                <c:pt idx="315">
                  <c:v>194.20073737272119</c:v>
                </c:pt>
                <c:pt idx="316">
                  <c:v>193.81192421345418</c:v>
                </c:pt>
                <c:pt idx="317">
                  <c:v>193.68750400248874</c:v>
                </c:pt>
                <c:pt idx="318">
                  <c:v>193.70763080132139</c:v>
                </c:pt>
                <c:pt idx="319">
                  <c:v>193.70763080132139</c:v>
                </c:pt>
                <c:pt idx="320">
                  <c:v>194.7340975417863</c:v>
                </c:pt>
                <c:pt idx="321">
                  <c:v>194.8923673689703</c:v>
                </c:pt>
                <c:pt idx="322">
                  <c:v>195.25190518448073</c:v>
                </c:pt>
                <c:pt idx="323">
                  <c:v>195.2025030418915</c:v>
                </c:pt>
                <c:pt idx="324">
                  <c:v>195.49251191598009</c:v>
                </c:pt>
                <c:pt idx="325">
                  <c:v>195.18237624305888</c:v>
                </c:pt>
                <c:pt idx="326">
                  <c:v>195.43945035542129</c:v>
                </c:pt>
                <c:pt idx="327">
                  <c:v>195.01678757993574</c:v>
                </c:pt>
                <c:pt idx="328">
                  <c:v>194.79356308379184</c:v>
                </c:pt>
                <c:pt idx="329">
                  <c:v>194.37913399873779</c:v>
                </c:pt>
                <c:pt idx="330">
                  <c:v>194.04063783655241</c:v>
                </c:pt>
                <c:pt idx="331">
                  <c:v>193.23556588324658</c:v>
                </c:pt>
                <c:pt idx="332">
                  <c:v>193.0022779876864</c:v>
                </c:pt>
                <c:pt idx="333">
                  <c:v>192.62535793682051</c:v>
                </c:pt>
                <c:pt idx="334">
                  <c:v>192.21275856075124</c:v>
                </c:pt>
                <c:pt idx="335">
                  <c:v>192.97483235291458</c:v>
                </c:pt>
                <c:pt idx="336">
                  <c:v>193.34443356784132</c:v>
                </c:pt>
                <c:pt idx="337">
                  <c:v>193.21269452093674</c:v>
                </c:pt>
                <c:pt idx="338">
                  <c:v>193.00776711464073</c:v>
                </c:pt>
                <c:pt idx="339">
                  <c:v>192.5677221037997</c:v>
                </c:pt>
                <c:pt idx="340">
                  <c:v>192.20361001582731</c:v>
                </c:pt>
                <c:pt idx="341">
                  <c:v>192.28960633811226</c:v>
                </c:pt>
                <c:pt idx="342">
                  <c:v>191.63274081257407</c:v>
                </c:pt>
                <c:pt idx="343">
                  <c:v>190.29888296266512</c:v>
                </c:pt>
                <c:pt idx="344">
                  <c:v>190.40226152030553</c:v>
                </c:pt>
                <c:pt idx="345">
                  <c:v>191.51380972856302</c:v>
                </c:pt>
                <c:pt idx="346">
                  <c:v>191.23843852635272</c:v>
                </c:pt>
                <c:pt idx="347">
                  <c:v>191.5064908926239</c:v>
                </c:pt>
                <c:pt idx="348">
                  <c:v>192.1688455451164</c:v>
                </c:pt>
                <c:pt idx="349">
                  <c:v>192.1688455451164</c:v>
                </c:pt>
                <c:pt idx="350">
                  <c:v>192.3207113908536</c:v>
                </c:pt>
                <c:pt idx="351">
                  <c:v>192.20818428828926</c:v>
                </c:pt>
                <c:pt idx="352">
                  <c:v>190.93379198038585</c:v>
                </c:pt>
                <c:pt idx="353">
                  <c:v>191.37109242774972</c:v>
                </c:pt>
                <c:pt idx="354">
                  <c:v>191.39853806252148</c:v>
                </c:pt>
                <c:pt idx="355">
                  <c:v>192.33077479026994</c:v>
                </c:pt>
                <c:pt idx="356">
                  <c:v>191.8898149249365</c:v>
                </c:pt>
                <c:pt idx="357">
                  <c:v>192.31522226389924</c:v>
                </c:pt>
                <c:pt idx="358">
                  <c:v>192.27039439377202</c:v>
                </c:pt>
                <c:pt idx="359">
                  <c:v>192.58510433915521</c:v>
                </c:pt>
                <c:pt idx="360">
                  <c:v>192.5219793791801</c:v>
                </c:pt>
                <c:pt idx="361">
                  <c:v>192.5219793791801</c:v>
                </c:pt>
                <c:pt idx="362">
                  <c:v>193.05808411172239</c:v>
                </c:pt>
                <c:pt idx="363">
                  <c:v>193.48898057763947</c:v>
                </c:pt>
                <c:pt idx="364">
                  <c:v>192.93640846423412</c:v>
                </c:pt>
                <c:pt idx="365">
                  <c:v>193.36639007565884</c:v>
                </c:pt>
                <c:pt idx="366">
                  <c:v>192.53661705105839</c:v>
                </c:pt>
                <c:pt idx="367">
                  <c:v>191.56138216216749</c:v>
                </c:pt>
                <c:pt idx="368">
                  <c:v>189.99789583466787</c:v>
                </c:pt>
                <c:pt idx="369">
                  <c:v>188.38226280110189</c:v>
                </c:pt>
                <c:pt idx="370">
                  <c:v>189.94757883758632</c:v>
                </c:pt>
                <c:pt idx="371">
                  <c:v>190.8596887665021</c:v>
                </c:pt>
                <c:pt idx="372">
                  <c:v>190.45074880840247</c:v>
                </c:pt>
                <c:pt idx="373">
                  <c:v>189.14433659326525</c:v>
                </c:pt>
                <c:pt idx="374">
                  <c:v>188.54602175524025</c:v>
                </c:pt>
                <c:pt idx="375">
                  <c:v>187.51406588782092</c:v>
                </c:pt>
                <c:pt idx="376">
                  <c:v>187.65769804312663</c:v>
                </c:pt>
                <c:pt idx="377">
                  <c:v>187.8845819572401</c:v>
                </c:pt>
                <c:pt idx="378">
                  <c:v>188.50851272105214</c:v>
                </c:pt>
                <c:pt idx="379">
                  <c:v>188.25692773564407</c:v>
                </c:pt>
                <c:pt idx="380">
                  <c:v>187.49393908898833</c:v>
                </c:pt>
                <c:pt idx="381">
                  <c:v>185.25894956407225</c:v>
                </c:pt>
                <c:pt idx="382">
                  <c:v>188.07212712818071</c:v>
                </c:pt>
                <c:pt idx="383">
                  <c:v>189.53132004354751</c:v>
                </c:pt>
                <c:pt idx="384">
                  <c:v>190.41506948319912</c:v>
                </c:pt>
                <c:pt idx="385">
                  <c:v>190.31077607106633</c:v>
                </c:pt>
                <c:pt idx="386">
                  <c:v>187.16093205375728</c:v>
                </c:pt>
                <c:pt idx="387">
                  <c:v>185.42911249965735</c:v>
                </c:pt>
                <c:pt idx="388">
                  <c:v>184.25077991345518</c:v>
                </c:pt>
                <c:pt idx="389">
                  <c:v>184.0394485257124</c:v>
                </c:pt>
                <c:pt idx="390">
                  <c:v>183.57927671603875</c:v>
                </c:pt>
                <c:pt idx="391">
                  <c:v>182.90045468268315</c:v>
                </c:pt>
                <c:pt idx="392">
                  <c:v>183.26456677065553</c:v>
                </c:pt>
                <c:pt idx="393">
                  <c:v>183.36428591032637</c:v>
                </c:pt>
                <c:pt idx="394">
                  <c:v>182.62508348047285</c:v>
                </c:pt>
                <c:pt idx="395">
                  <c:v>182.49883356052263</c:v>
                </c:pt>
                <c:pt idx="396">
                  <c:v>182.03957660534135</c:v>
                </c:pt>
                <c:pt idx="397">
                  <c:v>182.05055485925007</c:v>
                </c:pt>
                <c:pt idx="398">
                  <c:v>181.28024737665518</c:v>
                </c:pt>
                <c:pt idx="399">
                  <c:v>181.28665135810192</c:v>
                </c:pt>
                <c:pt idx="400">
                  <c:v>181.46413312962616</c:v>
                </c:pt>
                <c:pt idx="401">
                  <c:v>181.37722195284883</c:v>
                </c:pt>
                <c:pt idx="402">
                  <c:v>181.07714967934393</c:v>
                </c:pt>
                <c:pt idx="403">
                  <c:v>179.92992214588313</c:v>
                </c:pt>
                <c:pt idx="404">
                  <c:v>179.49353655301167</c:v>
                </c:pt>
                <c:pt idx="405">
                  <c:v>178.7964174298082</c:v>
                </c:pt>
                <c:pt idx="406">
                  <c:v>178.20176200975277</c:v>
                </c:pt>
                <c:pt idx="407">
                  <c:v>178.36643581838351</c:v>
                </c:pt>
                <c:pt idx="408">
                  <c:v>177.66657213170285</c:v>
                </c:pt>
                <c:pt idx="409">
                  <c:v>177.77818437977481</c:v>
                </c:pt>
                <c:pt idx="410">
                  <c:v>178.25207900683441</c:v>
                </c:pt>
                <c:pt idx="411">
                  <c:v>177.02342942355062</c:v>
                </c:pt>
                <c:pt idx="412">
                  <c:v>178.79001344836146</c:v>
                </c:pt>
                <c:pt idx="413">
                  <c:v>178.44877272269886</c:v>
                </c:pt>
                <c:pt idx="414">
                  <c:v>177.62723338852996</c:v>
                </c:pt>
                <c:pt idx="415">
                  <c:v>176.93926281025043</c:v>
                </c:pt>
                <c:pt idx="416">
                  <c:v>176.59161810314109</c:v>
                </c:pt>
                <c:pt idx="417">
                  <c:v>176.01891919090309</c:v>
                </c:pt>
                <c:pt idx="418">
                  <c:v>177.40309403789368</c:v>
                </c:pt>
                <c:pt idx="419">
                  <c:v>175.19920956571895</c:v>
                </c:pt>
                <c:pt idx="420">
                  <c:v>173.51404759073108</c:v>
                </c:pt>
                <c:pt idx="421">
                  <c:v>171.83803416066712</c:v>
                </c:pt>
                <c:pt idx="422">
                  <c:v>171.18482805309856</c:v>
                </c:pt>
                <c:pt idx="423">
                  <c:v>171.07870493198095</c:v>
                </c:pt>
                <c:pt idx="424">
                  <c:v>172.1152350718622</c:v>
                </c:pt>
                <c:pt idx="425">
                  <c:v>170.31297172184802</c:v>
                </c:pt>
                <c:pt idx="426">
                  <c:v>170.64963817504861</c:v>
                </c:pt>
                <c:pt idx="427">
                  <c:v>170.53802592697667</c:v>
                </c:pt>
                <c:pt idx="428">
                  <c:v>170.63134108520077</c:v>
                </c:pt>
                <c:pt idx="429">
                  <c:v>170.71550769850094</c:v>
                </c:pt>
                <c:pt idx="430">
                  <c:v>168.69184956132767</c:v>
                </c:pt>
                <c:pt idx="431">
                  <c:v>169.26820789153524</c:v>
                </c:pt>
                <c:pt idx="432">
                  <c:v>168.57291847731656</c:v>
                </c:pt>
                <c:pt idx="433">
                  <c:v>167.93069062365669</c:v>
                </c:pt>
                <c:pt idx="434">
                  <c:v>167.863906245712</c:v>
                </c:pt>
                <c:pt idx="435">
                  <c:v>167.70197700055843</c:v>
                </c:pt>
                <c:pt idx="436">
                  <c:v>167.06432341936053</c:v>
                </c:pt>
                <c:pt idx="437">
                  <c:v>167.10183245354864</c:v>
                </c:pt>
                <c:pt idx="438">
                  <c:v>166.6398309348902</c:v>
                </c:pt>
                <c:pt idx="439">
                  <c:v>166.6773399690783</c:v>
                </c:pt>
                <c:pt idx="440">
                  <c:v>167.51077241164828</c:v>
                </c:pt>
                <c:pt idx="441">
                  <c:v>166.59317335577811</c:v>
                </c:pt>
                <c:pt idx="442">
                  <c:v>165.61061963094804</c:v>
                </c:pt>
                <c:pt idx="443">
                  <c:v>165.29316512208766</c:v>
                </c:pt>
                <c:pt idx="444">
                  <c:v>164.14227817065728</c:v>
                </c:pt>
                <c:pt idx="445">
                  <c:v>164.39935228301971</c:v>
                </c:pt>
                <c:pt idx="446">
                  <c:v>163.89984173017314</c:v>
                </c:pt>
                <c:pt idx="447">
                  <c:v>162.76816672308303</c:v>
                </c:pt>
                <c:pt idx="448">
                  <c:v>162.88526809810935</c:v>
                </c:pt>
                <c:pt idx="449">
                  <c:v>163.37563010603199</c:v>
                </c:pt>
                <c:pt idx="450">
                  <c:v>162.96303072996275</c:v>
                </c:pt>
                <c:pt idx="451">
                  <c:v>162.75169934222001</c:v>
                </c:pt>
                <c:pt idx="452">
                  <c:v>162.94107422214535</c:v>
                </c:pt>
                <c:pt idx="453">
                  <c:v>163.72327481314133</c:v>
                </c:pt>
                <c:pt idx="454">
                  <c:v>163.78548491862406</c:v>
                </c:pt>
                <c:pt idx="455">
                  <c:v>163.70131830532389</c:v>
                </c:pt>
                <c:pt idx="456">
                  <c:v>162.90722460592681</c:v>
                </c:pt>
                <c:pt idx="457">
                  <c:v>162.93009596823663</c:v>
                </c:pt>
                <c:pt idx="458">
                  <c:v>163.14783133742617</c:v>
                </c:pt>
                <c:pt idx="459">
                  <c:v>163.60525858362266</c:v>
                </c:pt>
                <c:pt idx="460">
                  <c:v>163.85409900555356</c:v>
                </c:pt>
                <c:pt idx="461">
                  <c:v>162.77640041351461</c:v>
                </c:pt>
                <c:pt idx="462">
                  <c:v>162.16985188505805</c:v>
                </c:pt>
                <c:pt idx="463">
                  <c:v>161.11868407329851</c:v>
                </c:pt>
                <c:pt idx="464">
                  <c:v>160.57526050481707</c:v>
                </c:pt>
                <c:pt idx="465">
                  <c:v>160.57526050481707</c:v>
                </c:pt>
                <c:pt idx="466">
                  <c:v>160.91741608497205</c:v>
                </c:pt>
                <c:pt idx="467">
                  <c:v>159.62655639620553</c:v>
                </c:pt>
                <c:pt idx="468">
                  <c:v>159.27616712561903</c:v>
                </c:pt>
                <c:pt idx="469">
                  <c:v>158.87546085795088</c:v>
                </c:pt>
                <c:pt idx="470">
                  <c:v>158.65589577977656</c:v>
                </c:pt>
                <c:pt idx="471">
                  <c:v>158.75104064698542</c:v>
                </c:pt>
                <c:pt idx="472">
                  <c:v>159.25878489026351</c:v>
                </c:pt>
                <c:pt idx="473">
                  <c:v>159.46371229655955</c:v>
                </c:pt>
                <c:pt idx="474">
                  <c:v>159.89643847146141</c:v>
                </c:pt>
                <c:pt idx="475">
                  <c:v>160.82135636327072</c:v>
                </c:pt>
                <c:pt idx="476">
                  <c:v>161.32452633408687</c:v>
                </c:pt>
                <c:pt idx="477">
                  <c:v>161.21931806746167</c:v>
                </c:pt>
                <c:pt idx="478">
                  <c:v>161.49377441517959</c:v>
                </c:pt>
                <c:pt idx="479">
                  <c:v>161.54317655776882</c:v>
                </c:pt>
                <c:pt idx="480">
                  <c:v>160.68778760738138</c:v>
                </c:pt>
                <c:pt idx="481">
                  <c:v>163.58330207580519</c:v>
                </c:pt>
                <c:pt idx="482">
                  <c:v>163.87239609540137</c:v>
                </c:pt>
                <c:pt idx="483">
                  <c:v>162.73614681584928</c:v>
                </c:pt>
                <c:pt idx="484">
                  <c:v>164.96107294134902</c:v>
                </c:pt>
                <c:pt idx="485">
                  <c:v>165.67557429990794</c:v>
                </c:pt>
                <c:pt idx="486">
                  <c:v>165.03426130074047</c:v>
                </c:pt>
                <c:pt idx="487">
                  <c:v>166.38275682252774</c:v>
                </c:pt>
                <c:pt idx="488">
                  <c:v>166.57762082940741</c:v>
                </c:pt>
                <c:pt idx="489">
                  <c:v>166.49253936161486</c:v>
                </c:pt>
                <c:pt idx="490">
                  <c:v>165.56487690632835</c:v>
                </c:pt>
                <c:pt idx="491">
                  <c:v>165.58957797762298</c:v>
                </c:pt>
                <c:pt idx="492">
                  <c:v>165.63257613876544</c:v>
                </c:pt>
                <c:pt idx="493">
                  <c:v>165.94911579313342</c:v>
                </c:pt>
                <c:pt idx="494">
                  <c:v>165.64538410165892</c:v>
                </c:pt>
                <c:pt idx="495">
                  <c:v>166.84201377770896</c:v>
                </c:pt>
                <c:pt idx="496">
                  <c:v>169.08249242957936</c:v>
                </c:pt>
                <c:pt idx="497">
                  <c:v>168.4631359382293</c:v>
                </c:pt>
                <c:pt idx="498">
                  <c:v>166.49619877958438</c:v>
                </c:pt>
                <c:pt idx="499">
                  <c:v>167.41654239893171</c:v>
                </c:pt>
                <c:pt idx="500">
                  <c:v>167.61872524175055</c:v>
                </c:pt>
                <c:pt idx="501">
                  <c:v>167.58762018900919</c:v>
                </c:pt>
                <c:pt idx="502">
                  <c:v>168.20057269891248</c:v>
                </c:pt>
                <c:pt idx="503">
                  <c:v>167.3900116186523</c:v>
                </c:pt>
                <c:pt idx="504">
                  <c:v>166.26931486547088</c:v>
                </c:pt>
                <c:pt idx="505">
                  <c:v>166.55932373955943</c:v>
                </c:pt>
                <c:pt idx="506">
                  <c:v>166.47515712625929</c:v>
                </c:pt>
                <c:pt idx="507">
                  <c:v>166.4449669280103</c:v>
                </c:pt>
                <c:pt idx="508">
                  <c:v>166.73772036557608</c:v>
                </c:pt>
                <c:pt idx="509">
                  <c:v>166.96826369765913</c:v>
                </c:pt>
                <c:pt idx="510">
                  <c:v>166.42026585671573</c:v>
                </c:pt>
                <c:pt idx="511">
                  <c:v>166.34890720630906</c:v>
                </c:pt>
                <c:pt idx="512">
                  <c:v>167.12104439788874</c:v>
                </c:pt>
                <c:pt idx="513">
                  <c:v>165.08000402535998</c:v>
                </c:pt>
                <c:pt idx="514">
                  <c:v>165.81280247376677</c:v>
                </c:pt>
                <c:pt idx="515">
                  <c:v>166.43947780105594</c:v>
                </c:pt>
                <c:pt idx="516">
                  <c:v>166.66270229719984</c:v>
                </c:pt>
                <c:pt idx="517">
                  <c:v>166.65538346126073</c:v>
                </c:pt>
                <c:pt idx="518">
                  <c:v>165.36543862698659</c:v>
                </c:pt>
                <c:pt idx="519">
                  <c:v>165.90154335952889</c:v>
                </c:pt>
                <c:pt idx="520">
                  <c:v>165.90154335952889</c:v>
                </c:pt>
                <c:pt idx="521">
                  <c:v>163.68851034243025</c:v>
                </c:pt>
                <c:pt idx="522">
                  <c:v>164.49266744124367</c:v>
                </c:pt>
                <c:pt idx="523">
                  <c:v>165.55115408894235</c:v>
                </c:pt>
                <c:pt idx="524">
                  <c:v>166.38824594948193</c:v>
                </c:pt>
                <c:pt idx="525">
                  <c:v>168.60219382107294</c:v>
                </c:pt>
                <c:pt idx="526">
                  <c:v>166.67551026009332</c:v>
                </c:pt>
                <c:pt idx="527">
                  <c:v>164.24199731032797</c:v>
                </c:pt>
                <c:pt idx="528">
                  <c:v>164.13129991674845</c:v>
                </c:pt>
                <c:pt idx="529">
                  <c:v>163.89526745771107</c:v>
                </c:pt>
                <c:pt idx="530">
                  <c:v>163.66655383461281</c:v>
                </c:pt>
                <c:pt idx="531">
                  <c:v>162.97126442039414</c:v>
                </c:pt>
                <c:pt idx="532">
                  <c:v>163.60983285608444</c:v>
                </c:pt>
                <c:pt idx="533">
                  <c:v>164.13221477124083</c:v>
                </c:pt>
                <c:pt idx="534">
                  <c:v>163.7982928815174</c:v>
                </c:pt>
                <c:pt idx="535">
                  <c:v>164.421308790837</c:v>
                </c:pt>
                <c:pt idx="536">
                  <c:v>164.35360955839994</c:v>
                </c:pt>
                <c:pt idx="537">
                  <c:v>163.65100130824212</c:v>
                </c:pt>
                <c:pt idx="538">
                  <c:v>163.66014985316608</c:v>
                </c:pt>
                <c:pt idx="539">
                  <c:v>163.21918998783264</c:v>
                </c:pt>
                <c:pt idx="540">
                  <c:v>161.33367487901072</c:v>
                </c:pt>
                <c:pt idx="541">
                  <c:v>161.35380167784334</c:v>
                </c:pt>
                <c:pt idx="542">
                  <c:v>161.20102097761369</c:v>
                </c:pt>
                <c:pt idx="543">
                  <c:v>160.76646509372702</c:v>
                </c:pt>
                <c:pt idx="544">
                  <c:v>160.07392024298551</c:v>
                </c:pt>
                <c:pt idx="545">
                  <c:v>160.22487123423036</c:v>
                </c:pt>
                <c:pt idx="546">
                  <c:v>159.53141152899647</c:v>
                </c:pt>
                <c:pt idx="547">
                  <c:v>159.45639346062023</c:v>
                </c:pt>
                <c:pt idx="548">
                  <c:v>158.82788842434624</c:v>
                </c:pt>
                <c:pt idx="549">
                  <c:v>158.75104064698525</c:v>
                </c:pt>
                <c:pt idx="550">
                  <c:v>158.50220022505437</c:v>
                </c:pt>
                <c:pt idx="551">
                  <c:v>158.78214569972664</c:v>
                </c:pt>
                <c:pt idx="552">
                  <c:v>160.040070626767</c:v>
                </c:pt>
                <c:pt idx="553">
                  <c:v>159.87631167262865</c:v>
                </c:pt>
                <c:pt idx="554">
                  <c:v>160.193766181489</c:v>
                </c:pt>
                <c:pt idx="555">
                  <c:v>159.64485348605322</c:v>
                </c:pt>
                <c:pt idx="556">
                  <c:v>159.15906575059256</c:v>
                </c:pt>
                <c:pt idx="557">
                  <c:v>158.56258062155234</c:v>
                </c:pt>
                <c:pt idx="558">
                  <c:v>158.56258062155237</c:v>
                </c:pt>
                <c:pt idx="559">
                  <c:v>158.7510406469853</c:v>
                </c:pt>
                <c:pt idx="560">
                  <c:v>156.85912155671662</c:v>
                </c:pt>
                <c:pt idx="561">
                  <c:v>155.77776354670812</c:v>
                </c:pt>
                <c:pt idx="562">
                  <c:v>155.1529179284037</c:v>
                </c:pt>
                <c:pt idx="563">
                  <c:v>154.99373324672732</c:v>
                </c:pt>
                <c:pt idx="564">
                  <c:v>154.79063554941609</c:v>
                </c:pt>
                <c:pt idx="565">
                  <c:v>154.31125179540217</c:v>
                </c:pt>
                <c:pt idx="566">
                  <c:v>152.93256607536594</c:v>
                </c:pt>
                <c:pt idx="567">
                  <c:v>152.72946837805469</c:v>
                </c:pt>
                <c:pt idx="568">
                  <c:v>152.72946837805469</c:v>
                </c:pt>
                <c:pt idx="569">
                  <c:v>151.23185157400735</c:v>
                </c:pt>
                <c:pt idx="570">
                  <c:v>151.52094559360356</c:v>
                </c:pt>
                <c:pt idx="571">
                  <c:v>151.46056519710561</c:v>
                </c:pt>
                <c:pt idx="572">
                  <c:v>151.8283367030476</c:v>
                </c:pt>
                <c:pt idx="573">
                  <c:v>151.10560165405715</c:v>
                </c:pt>
                <c:pt idx="574">
                  <c:v>151.65908862195491</c:v>
                </c:pt>
                <c:pt idx="575">
                  <c:v>151.65908862195491</c:v>
                </c:pt>
                <c:pt idx="576">
                  <c:v>150.85493152314149</c:v>
                </c:pt>
                <c:pt idx="577">
                  <c:v>150.97294775266019</c:v>
                </c:pt>
                <c:pt idx="578">
                  <c:v>150.9308644460101</c:v>
                </c:pt>
                <c:pt idx="579">
                  <c:v>150.72502218522169</c:v>
                </c:pt>
                <c:pt idx="580">
                  <c:v>151.73502154482355</c:v>
                </c:pt>
                <c:pt idx="581">
                  <c:v>151.06534805639188</c:v>
                </c:pt>
                <c:pt idx="582">
                  <c:v>151.13213243433657</c:v>
                </c:pt>
                <c:pt idx="583">
                  <c:v>150.78082830925766</c:v>
                </c:pt>
                <c:pt idx="584">
                  <c:v>150.13036676516623</c:v>
                </c:pt>
                <c:pt idx="585">
                  <c:v>151.04705096654402</c:v>
                </c:pt>
                <c:pt idx="586">
                  <c:v>151.31235876933798</c:v>
                </c:pt>
                <c:pt idx="587">
                  <c:v>150.51094623400172</c:v>
                </c:pt>
                <c:pt idx="588">
                  <c:v>149.89433430612885</c:v>
                </c:pt>
                <c:pt idx="589">
                  <c:v>149.51101027381617</c:v>
                </c:pt>
                <c:pt idx="590">
                  <c:v>149.88061148874291</c:v>
                </c:pt>
                <c:pt idx="591">
                  <c:v>149.28229665071791</c:v>
                </c:pt>
                <c:pt idx="592">
                  <c:v>149.65738699259902</c:v>
                </c:pt>
                <c:pt idx="593">
                  <c:v>149.57413523379128</c:v>
                </c:pt>
                <c:pt idx="594">
                  <c:v>148.92458854419223</c:v>
                </c:pt>
                <c:pt idx="595">
                  <c:v>148.54675363883393</c:v>
                </c:pt>
                <c:pt idx="596">
                  <c:v>149.93275819480928</c:v>
                </c:pt>
                <c:pt idx="597">
                  <c:v>149.41860997008442</c:v>
                </c:pt>
                <c:pt idx="598">
                  <c:v>149.51101027381611</c:v>
                </c:pt>
                <c:pt idx="599">
                  <c:v>149.84035789107759</c:v>
                </c:pt>
                <c:pt idx="600">
                  <c:v>150.178854053263</c:v>
                </c:pt>
                <c:pt idx="601">
                  <c:v>150.22276706889787</c:v>
                </c:pt>
                <c:pt idx="602">
                  <c:v>150.07730520460737</c:v>
                </c:pt>
                <c:pt idx="603">
                  <c:v>149.95014043016474</c:v>
                </c:pt>
                <c:pt idx="604">
                  <c:v>149.5256479456944</c:v>
                </c:pt>
                <c:pt idx="605">
                  <c:v>149.52015881874001</c:v>
                </c:pt>
                <c:pt idx="606">
                  <c:v>149.08926235282294</c:v>
                </c:pt>
                <c:pt idx="607">
                  <c:v>149.21551227277317</c:v>
                </c:pt>
                <c:pt idx="608">
                  <c:v>147.6474516728116</c:v>
                </c:pt>
                <c:pt idx="609">
                  <c:v>147.32267832801207</c:v>
                </c:pt>
                <c:pt idx="610">
                  <c:v>147.13421830257914</c:v>
                </c:pt>
                <c:pt idx="611">
                  <c:v>146.63470774973257</c:v>
                </c:pt>
                <c:pt idx="612">
                  <c:v>146.21295982873943</c:v>
                </c:pt>
                <c:pt idx="613">
                  <c:v>146.29804129653198</c:v>
                </c:pt>
                <c:pt idx="614">
                  <c:v>145.82506152396479</c:v>
                </c:pt>
                <c:pt idx="615">
                  <c:v>145.61007071825242</c:v>
                </c:pt>
                <c:pt idx="616">
                  <c:v>145.55426459421645</c:v>
                </c:pt>
                <c:pt idx="617">
                  <c:v>145.30725388127036</c:v>
                </c:pt>
                <c:pt idx="618">
                  <c:v>144.4280787140807</c:v>
                </c:pt>
                <c:pt idx="619">
                  <c:v>144.8342741087032</c:v>
                </c:pt>
                <c:pt idx="620">
                  <c:v>144.80499876494662</c:v>
                </c:pt>
                <c:pt idx="621">
                  <c:v>145.57988052000348</c:v>
                </c:pt>
                <c:pt idx="622">
                  <c:v>146.6228146413315</c:v>
                </c:pt>
                <c:pt idx="623">
                  <c:v>146.7646170876524</c:v>
                </c:pt>
                <c:pt idx="624">
                  <c:v>145.52041497799794</c:v>
                </c:pt>
                <c:pt idx="625">
                  <c:v>145.05566889586228</c:v>
                </c:pt>
                <c:pt idx="626">
                  <c:v>147.63921798238007</c:v>
                </c:pt>
                <c:pt idx="627">
                  <c:v>146.92654633280594</c:v>
                </c:pt>
                <c:pt idx="628">
                  <c:v>148.4726504249501</c:v>
                </c:pt>
                <c:pt idx="629">
                  <c:v>148.85322989378557</c:v>
                </c:pt>
                <c:pt idx="630">
                  <c:v>148.42050371888368</c:v>
                </c:pt>
                <c:pt idx="631">
                  <c:v>147.72704401364979</c:v>
                </c:pt>
                <c:pt idx="632">
                  <c:v>148.20368320418655</c:v>
                </c:pt>
                <c:pt idx="633">
                  <c:v>147.35744279872304</c:v>
                </c:pt>
                <c:pt idx="634">
                  <c:v>147.5980495302224</c:v>
                </c:pt>
                <c:pt idx="635">
                  <c:v>147.16989762778249</c:v>
                </c:pt>
                <c:pt idx="636">
                  <c:v>145.66404713330363</c:v>
                </c:pt>
                <c:pt idx="637">
                  <c:v>144.76657487626611</c:v>
                </c:pt>
                <c:pt idx="638">
                  <c:v>143.90661165341669</c:v>
                </c:pt>
                <c:pt idx="639">
                  <c:v>142.41448397632374</c:v>
                </c:pt>
                <c:pt idx="640">
                  <c:v>141.87380497131949</c:v>
                </c:pt>
                <c:pt idx="641">
                  <c:v>141.99365090982295</c:v>
                </c:pt>
                <c:pt idx="642">
                  <c:v>141.66704785603866</c:v>
                </c:pt>
                <c:pt idx="643">
                  <c:v>140.67809014976186</c:v>
                </c:pt>
                <c:pt idx="644">
                  <c:v>140.70828034801082</c:v>
                </c:pt>
                <c:pt idx="645">
                  <c:v>141.05866961859732</c:v>
                </c:pt>
                <c:pt idx="646">
                  <c:v>141.00835262151571</c:v>
                </c:pt>
                <c:pt idx="647">
                  <c:v>139.60954010264683</c:v>
                </c:pt>
                <c:pt idx="648">
                  <c:v>139.75042769447535</c:v>
                </c:pt>
                <c:pt idx="649">
                  <c:v>139.85380625211576</c:v>
                </c:pt>
                <c:pt idx="650">
                  <c:v>139.31038268363432</c:v>
                </c:pt>
                <c:pt idx="651">
                  <c:v>138.79989387687905</c:v>
                </c:pt>
                <c:pt idx="652">
                  <c:v>139.50158727254444</c:v>
                </c:pt>
                <c:pt idx="653">
                  <c:v>138.18236709451378</c:v>
                </c:pt>
                <c:pt idx="654">
                  <c:v>138.36991226545433</c:v>
                </c:pt>
                <c:pt idx="655">
                  <c:v>138.51171471177523</c:v>
                </c:pt>
                <c:pt idx="656">
                  <c:v>138.05977659253307</c:v>
                </c:pt>
                <c:pt idx="657">
                  <c:v>138.34612604865208</c:v>
                </c:pt>
                <c:pt idx="658">
                  <c:v>138.80629785832576</c:v>
                </c:pt>
                <c:pt idx="659">
                  <c:v>138.81087213078771</c:v>
                </c:pt>
                <c:pt idx="660">
                  <c:v>137.81459558857176</c:v>
                </c:pt>
                <c:pt idx="661">
                  <c:v>137.47792913537114</c:v>
                </c:pt>
                <c:pt idx="662">
                  <c:v>135.65370927753952</c:v>
                </c:pt>
                <c:pt idx="663">
                  <c:v>135.3298507872324</c:v>
                </c:pt>
                <c:pt idx="664">
                  <c:v>134.65377331735397</c:v>
                </c:pt>
                <c:pt idx="665">
                  <c:v>135.30423486144539</c:v>
                </c:pt>
                <c:pt idx="666">
                  <c:v>134.38846551456001</c:v>
                </c:pt>
                <c:pt idx="667">
                  <c:v>134.05454362483655</c:v>
                </c:pt>
                <c:pt idx="668">
                  <c:v>137.82465898798804</c:v>
                </c:pt>
                <c:pt idx="669">
                  <c:v>136.93542042138208</c:v>
                </c:pt>
                <c:pt idx="670">
                  <c:v>135.29783087999866</c:v>
                </c:pt>
                <c:pt idx="671">
                  <c:v>134.13139140219758</c:v>
                </c:pt>
                <c:pt idx="672">
                  <c:v>133.24215283559161</c:v>
                </c:pt>
                <c:pt idx="673">
                  <c:v>131.29168305780976</c:v>
                </c:pt>
                <c:pt idx="674">
                  <c:v>131.29168305780976</c:v>
                </c:pt>
                <c:pt idx="675">
                  <c:v>131.09864875991485</c:v>
                </c:pt>
                <c:pt idx="676">
                  <c:v>131.20568673552484</c:v>
                </c:pt>
                <c:pt idx="677">
                  <c:v>130.76930114265338</c:v>
                </c:pt>
                <c:pt idx="678">
                  <c:v>129.53973670487719</c:v>
                </c:pt>
                <c:pt idx="679">
                  <c:v>129.53973670487719</c:v>
                </c:pt>
                <c:pt idx="680">
                  <c:v>129.53973670487719</c:v>
                </c:pt>
                <c:pt idx="681">
                  <c:v>129.04754498796976</c:v>
                </c:pt>
                <c:pt idx="682">
                  <c:v>128.55443841656995</c:v>
                </c:pt>
                <c:pt idx="683">
                  <c:v>128.35042586476632</c:v>
                </c:pt>
                <c:pt idx="684">
                  <c:v>128.31200197608581</c:v>
                </c:pt>
                <c:pt idx="685">
                  <c:v>127.26174901881866</c:v>
                </c:pt>
                <c:pt idx="686">
                  <c:v>126.74119681264705</c:v>
                </c:pt>
                <c:pt idx="687">
                  <c:v>126.66709359876323</c:v>
                </c:pt>
                <c:pt idx="688">
                  <c:v>126.61860631066641</c:v>
                </c:pt>
                <c:pt idx="689">
                  <c:v>126.72015515932205</c:v>
                </c:pt>
                <c:pt idx="690">
                  <c:v>126.48778211825422</c:v>
                </c:pt>
                <c:pt idx="691">
                  <c:v>126.61403203820446</c:v>
                </c:pt>
                <c:pt idx="692">
                  <c:v>126.44112453914218</c:v>
                </c:pt>
                <c:pt idx="693">
                  <c:v>125.94069913180321</c:v>
                </c:pt>
                <c:pt idx="694">
                  <c:v>125.57933160730801</c:v>
                </c:pt>
                <c:pt idx="695">
                  <c:v>125.32225749494557</c:v>
                </c:pt>
                <c:pt idx="696">
                  <c:v>125.09445872633971</c:v>
                </c:pt>
                <c:pt idx="697">
                  <c:v>125.6067772420798</c:v>
                </c:pt>
                <c:pt idx="698">
                  <c:v>124.97918706029819</c:v>
                </c:pt>
                <c:pt idx="699">
                  <c:v>124.25004802986101</c:v>
                </c:pt>
                <c:pt idx="700">
                  <c:v>124.51627068714734</c:v>
                </c:pt>
                <c:pt idx="701">
                  <c:v>124.83189548702292</c:v>
                </c:pt>
                <c:pt idx="702">
                  <c:v>125.28108904278788</c:v>
                </c:pt>
                <c:pt idx="703">
                  <c:v>124.56475797524416</c:v>
                </c:pt>
                <c:pt idx="704">
                  <c:v>124.67819993230088</c:v>
                </c:pt>
                <c:pt idx="705">
                  <c:v>124.41563669298411</c:v>
                </c:pt>
                <c:pt idx="706">
                  <c:v>124.24181433942942</c:v>
                </c:pt>
                <c:pt idx="707">
                  <c:v>124.53273806801039</c:v>
                </c:pt>
                <c:pt idx="708">
                  <c:v>124.5327380680104</c:v>
                </c:pt>
                <c:pt idx="709">
                  <c:v>124.99565444116125</c:v>
                </c:pt>
                <c:pt idx="710">
                  <c:v>124.79713101631197</c:v>
                </c:pt>
                <c:pt idx="711">
                  <c:v>124.86025597628709</c:v>
                </c:pt>
                <c:pt idx="712">
                  <c:v>125.26279195294002</c:v>
                </c:pt>
                <c:pt idx="713">
                  <c:v>125.52169577428724</c:v>
                </c:pt>
                <c:pt idx="714">
                  <c:v>124.81359839717506</c:v>
                </c:pt>
                <c:pt idx="715">
                  <c:v>125.25547311700088</c:v>
                </c:pt>
                <c:pt idx="716">
                  <c:v>124.36074542344052</c:v>
                </c:pt>
                <c:pt idx="717">
                  <c:v>124.80627956123591</c:v>
                </c:pt>
                <c:pt idx="718">
                  <c:v>124.07897023978349</c:v>
                </c:pt>
                <c:pt idx="719">
                  <c:v>125.2765147703259</c:v>
                </c:pt>
                <c:pt idx="720">
                  <c:v>126.22338916995265</c:v>
                </c:pt>
                <c:pt idx="721">
                  <c:v>126.22338916995265</c:v>
                </c:pt>
                <c:pt idx="722">
                  <c:v>125.91050893355425</c:v>
                </c:pt>
                <c:pt idx="723">
                  <c:v>126.98912238008558</c:v>
                </c:pt>
                <c:pt idx="724">
                  <c:v>125.18411446659421</c:v>
                </c:pt>
                <c:pt idx="725">
                  <c:v>124.79347159834241</c:v>
                </c:pt>
                <c:pt idx="726">
                  <c:v>125.34787342073258</c:v>
                </c:pt>
                <c:pt idx="727">
                  <c:v>126.04773710741321</c:v>
                </c:pt>
                <c:pt idx="728">
                  <c:v>126.71741059584487</c:v>
                </c:pt>
                <c:pt idx="729">
                  <c:v>126.91318945721697</c:v>
                </c:pt>
                <c:pt idx="730">
                  <c:v>125.77145105071052</c:v>
                </c:pt>
                <c:pt idx="731">
                  <c:v>126.10720264941877</c:v>
                </c:pt>
                <c:pt idx="732">
                  <c:v>125.01029211303958</c:v>
                </c:pt>
                <c:pt idx="733">
                  <c:v>125.60220296961785</c:v>
                </c:pt>
                <c:pt idx="734">
                  <c:v>125.5683533533993</c:v>
                </c:pt>
                <c:pt idx="735">
                  <c:v>125.85104339154876</c:v>
                </c:pt>
                <c:pt idx="736">
                  <c:v>126.77138701089609</c:v>
                </c:pt>
                <c:pt idx="737">
                  <c:v>126.25449422269405</c:v>
                </c:pt>
                <c:pt idx="738">
                  <c:v>125.72570832609091</c:v>
                </c:pt>
                <c:pt idx="739">
                  <c:v>125.08896959938538</c:v>
                </c:pt>
                <c:pt idx="740">
                  <c:v>124.03505722414866</c:v>
                </c:pt>
                <c:pt idx="741">
                  <c:v>124.75047343719997</c:v>
                </c:pt>
                <c:pt idx="742">
                  <c:v>124.37172367734929</c:v>
                </c:pt>
                <c:pt idx="743">
                  <c:v>125.15026485037573</c:v>
                </c:pt>
                <c:pt idx="744">
                  <c:v>126.43929483015745</c:v>
                </c:pt>
                <c:pt idx="745">
                  <c:v>127.26540843678832</c:v>
                </c:pt>
                <c:pt idx="746">
                  <c:v>128.16105098484107</c:v>
                </c:pt>
                <c:pt idx="747">
                  <c:v>128.46661238530032</c:v>
                </c:pt>
                <c:pt idx="748">
                  <c:v>128.47759063920904</c:v>
                </c:pt>
                <c:pt idx="749">
                  <c:v>128.62671192146911</c:v>
                </c:pt>
                <c:pt idx="750">
                  <c:v>128.70630426230727</c:v>
                </c:pt>
                <c:pt idx="751">
                  <c:v>129.09237285809709</c:v>
                </c:pt>
                <c:pt idx="752">
                  <c:v>129.57450117558821</c:v>
                </c:pt>
                <c:pt idx="753">
                  <c:v>129.0557786784014</c:v>
                </c:pt>
                <c:pt idx="754">
                  <c:v>129.63122215411659</c:v>
                </c:pt>
                <c:pt idx="755">
                  <c:v>129.72453731234066</c:v>
                </c:pt>
                <c:pt idx="756">
                  <c:v>129.05211926043182</c:v>
                </c:pt>
                <c:pt idx="757">
                  <c:v>128.91946535903483</c:v>
                </c:pt>
                <c:pt idx="758">
                  <c:v>129.03656673406113</c:v>
                </c:pt>
                <c:pt idx="759">
                  <c:v>129.12896703779282</c:v>
                </c:pt>
                <c:pt idx="760">
                  <c:v>129.0155250807361</c:v>
                </c:pt>
                <c:pt idx="761">
                  <c:v>129.66232720685792</c:v>
                </c:pt>
                <c:pt idx="762">
                  <c:v>129.6138399187611</c:v>
                </c:pt>
                <c:pt idx="763">
                  <c:v>130.17921999505998</c:v>
                </c:pt>
                <c:pt idx="764">
                  <c:v>130.01912045889122</c:v>
                </c:pt>
                <c:pt idx="765">
                  <c:v>130.43171983496046</c:v>
                </c:pt>
                <c:pt idx="766">
                  <c:v>131.1169458497628</c:v>
                </c:pt>
                <c:pt idx="767">
                  <c:v>130.01820560439882</c:v>
                </c:pt>
                <c:pt idx="768">
                  <c:v>130.32651156833523</c:v>
                </c:pt>
                <c:pt idx="769">
                  <c:v>130.06486318351085</c:v>
                </c:pt>
                <c:pt idx="770">
                  <c:v>130.72813269049576</c:v>
                </c:pt>
                <c:pt idx="771">
                  <c:v>130.43995352539196</c:v>
                </c:pt>
                <c:pt idx="772">
                  <c:v>130.78119425105453</c:v>
                </c:pt>
                <c:pt idx="773">
                  <c:v>130.65951860356626</c:v>
                </c:pt>
                <c:pt idx="774">
                  <c:v>130.55796975491063</c:v>
                </c:pt>
                <c:pt idx="775">
                  <c:v>130.25332320894378</c:v>
                </c:pt>
                <c:pt idx="776">
                  <c:v>130.25332320894378</c:v>
                </c:pt>
                <c:pt idx="777">
                  <c:v>129.71447391292432</c:v>
                </c:pt>
                <c:pt idx="778">
                  <c:v>129.08230945868078</c:v>
                </c:pt>
                <c:pt idx="779">
                  <c:v>128.96612293814687</c:v>
                </c:pt>
                <c:pt idx="780">
                  <c:v>127.87012725626005</c:v>
                </c:pt>
                <c:pt idx="781">
                  <c:v>127.39897719267766</c:v>
                </c:pt>
                <c:pt idx="782">
                  <c:v>127.39897719267766</c:v>
                </c:pt>
                <c:pt idx="783">
                  <c:v>127.4209337004951</c:v>
                </c:pt>
                <c:pt idx="784">
                  <c:v>126.89031809490716</c:v>
                </c:pt>
                <c:pt idx="785">
                  <c:v>127.5636510013084</c:v>
                </c:pt>
                <c:pt idx="786">
                  <c:v>127.88659463712315</c:v>
                </c:pt>
                <c:pt idx="787">
                  <c:v>128.58096919684942</c:v>
                </c:pt>
                <c:pt idx="788">
                  <c:v>128.39159431692408</c:v>
                </c:pt>
                <c:pt idx="789">
                  <c:v>127.92410367131126</c:v>
                </c:pt>
                <c:pt idx="790">
                  <c:v>127.46484671612998</c:v>
                </c:pt>
                <c:pt idx="791">
                  <c:v>127.53803507552142</c:v>
                </c:pt>
                <c:pt idx="792">
                  <c:v>126.83542682536363</c:v>
                </c:pt>
                <c:pt idx="793">
                  <c:v>126.98363325313127</c:v>
                </c:pt>
                <c:pt idx="794">
                  <c:v>126.15568993751562</c:v>
                </c:pt>
                <c:pt idx="795">
                  <c:v>126.33042714556268</c:v>
                </c:pt>
                <c:pt idx="796">
                  <c:v>125.86842562690421</c:v>
                </c:pt>
                <c:pt idx="797">
                  <c:v>126.03126972655016</c:v>
                </c:pt>
                <c:pt idx="798">
                  <c:v>126.56645960460008</c:v>
                </c:pt>
                <c:pt idx="799">
                  <c:v>128.04669417329194</c:v>
                </c:pt>
                <c:pt idx="800">
                  <c:v>128.845362145151</c:v>
                </c:pt>
                <c:pt idx="801">
                  <c:v>128.10981913326705</c:v>
                </c:pt>
                <c:pt idx="802">
                  <c:v>129.15549781807226</c:v>
                </c:pt>
                <c:pt idx="803">
                  <c:v>129.30187453685514</c:v>
                </c:pt>
                <c:pt idx="804">
                  <c:v>129.50588708865877</c:v>
                </c:pt>
                <c:pt idx="805">
                  <c:v>129.77668401840711</c:v>
                </c:pt>
                <c:pt idx="806">
                  <c:v>130.21947359272534</c:v>
                </c:pt>
                <c:pt idx="807">
                  <c:v>130.35853147556907</c:v>
                </c:pt>
                <c:pt idx="808">
                  <c:v>131.461845993395</c:v>
                </c:pt>
                <c:pt idx="809">
                  <c:v>131.15719944742816</c:v>
                </c:pt>
                <c:pt idx="810">
                  <c:v>131.02820496400074</c:v>
                </c:pt>
                <c:pt idx="811">
                  <c:v>129.91940131922041</c:v>
                </c:pt>
                <c:pt idx="812">
                  <c:v>128.76759951329765</c:v>
                </c:pt>
                <c:pt idx="813">
                  <c:v>128.98167546451759</c:v>
                </c:pt>
                <c:pt idx="814">
                  <c:v>128.98167546451759</c:v>
                </c:pt>
                <c:pt idx="815">
                  <c:v>128.18209263816613</c:v>
                </c:pt>
                <c:pt idx="816">
                  <c:v>128.81059767444012</c:v>
                </c:pt>
                <c:pt idx="817">
                  <c:v>130.97697311242672</c:v>
                </c:pt>
                <c:pt idx="818">
                  <c:v>130.97697311242672</c:v>
                </c:pt>
                <c:pt idx="819">
                  <c:v>131.36944568966331</c:v>
                </c:pt>
                <c:pt idx="820">
                  <c:v>131.93391091146981</c:v>
                </c:pt>
                <c:pt idx="821">
                  <c:v>134.44427163859615</c:v>
                </c:pt>
                <c:pt idx="822">
                  <c:v>134.56594728608442</c:v>
                </c:pt>
                <c:pt idx="823">
                  <c:v>134.30887317372196</c:v>
                </c:pt>
                <c:pt idx="824">
                  <c:v>134.22562141491423</c:v>
                </c:pt>
                <c:pt idx="825">
                  <c:v>133.90725205156147</c:v>
                </c:pt>
                <c:pt idx="826">
                  <c:v>133.65200764818383</c:v>
                </c:pt>
                <c:pt idx="827">
                  <c:v>133.05643737363599</c:v>
                </c:pt>
                <c:pt idx="828">
                  <c:v>133.02899173886416</c:v>
                </c:pt>
                <c:pt idx="829">
                  <c:v>133.55594792648253</c:v>
                </c:pt>
                <c:pt idx="830">
                  <c:v>133.55594792648253</c:v>
                </c:pt>
                <c:pt idx="831">
                  <c:v>133.64285910325987</c:v>
                </c:pt>
                <c:pt idx="832">
                  <c:v>133.8349785466624</c:v>
                </c:pt>
                <c:pt idx="833">
                  <c:v>133.56509647140646</c:v>
                </c:pt>
                <c:pt idx="834">
                  <c:v>133.78557640407317</c:v>
                </c:pt>
                <c:pt idx="835">
                  <c:v>133.23483399965261</c:v>
                </c:pt>
                <c:pt idx="836">
                  <c:v>132.72068577492774</c:v>
                </c:pt>
                <c:pt idx="837">
                  <c:v>133.15158224084485</c:v>
                </c:pt>
                <c:pt idx="838">
                  <c:v>133.45073965985733</c:v>
                </c:pt>
                <c:pt idx="839">
                  <c:v>132.99605697713801</c:v>
                </c:pt>
                <c:pt idx="840">
                  <c:v>133.28881041470376</c:v>
                </c:pt>
                <c:pt idx="841">
                  <c:v>132.73166402883643</c:v>
                </c:pt>
                <c:pt idx="842">
                  <c:v>134.61351971968881</c:v>
                </c:pt>
                <c:pt idx="843">
                  <c:v>134.15243305552275</c:v>
                </c:pt>
                <c:pt idx="844">
                  <c:v>134.57601068550068</c:v>
                </c:pt>
                <c:pt idx="845">
                  <c:v>135.08101036530161</c:v>
                </c:pt>
                <c:pt idx="846">
                  <c:v>136.33161645640283</c:v>
                </c:pt>
                <c:pt idx="847">
                  <c:v>135.27038524522695</c:v>
                </c:pt>
                <c:pt idx="848">
                  <c:v>135.26398126378021</c:v>
                </c:pt>
                <c:pt idx="849">
                  <c:v>135.59424373553409</c:v>
                </c:pt>
                <c:pt idx="850">
                  <c:v>135.71591938302234</c:v>
                </c:pt>
                <c:pt idx="851">
                  <c:v>135.59790315350364</c:v>
                </c:pt>
                <c:pt idx="852">
                  <c:v>134.96665355375248</c:v>
                </c:pt>
                <c:pt idx="853">
                  <c:v>135.3563815675119</c:v>
                </c:pt>
                <c:pt idx="854">
                  <c:v>135.10937085456581</c:v>
                </c:pt>
                <c:pt idx="855">
                  <c:v>136.02422534695881</c:v>
                </c:pt>
                <c:pt idx="856">
                  <c:v>136.14773070343188</c:v>
                </c:pt>
                <c:pt idx="857">
                  <c:v>136.00409854812617</c:v>
                </c:pt>
                <c:pt idx="858">
                  <c:v>134.94286733695031</c:v>
                </c:pt>
                <c:pt idx="859">
                  <c:v>135.11028570905822</c:v>
                </c:pt>
                <c:pt idx="860">
                  <c:v>135.22189795713015</c:v>
                </c:pt>
                <c:pt idx="861">
                  <c:v>135.086499492256</c:v>
                </c:pt>
                <c:pt idx="862">
                  <c:v>136.02422534695881</c:v>
                </c:pt>
                <c:pt idx="863">
                  <c:v>135.32070224230864</c:v>
                </c:pt>
                <c:pt idx="864">
                  <c:v>133.98958895587683</c:v>
                </c:pt>
                <c:pt idx="865">
                  <c:v>134.06826644222264</c:v>
                </c:pt>
                <c:pt idx="866">
                  <c:v>134.40310318643844</c:v>
                </c:pt>
                <c:pt idx="867">
                  <c:v>133.69409095483388</c:v>
                </c:pt>
                <c:pt idx="868">
                  <c:v>132.66213508741458</c:v>
                </c:pt>
                <c:pt idx="869">
                  <c:v>133.04728882871203</c:v>
                </c:pt>
                <c:pt idx="870">
                  <c:v>133.54131025460424</c:v>
                </c:pt>
                <c:pt idx="871">
                  <c:v>134.3024691922752</c:v>
                </c:pt>
                <c:pt idx="872">
                  <c:v>131.46824997484171</c:v>
                </c:pt>
                <c:pt idx="873">
                  <c:v>130.40793361815824</c:v>
                </c:pt>
                <c:pt idx="874">
                  <c:v>130.21398446577092</c:v>
                </c:pt>
                <c:pt idx="875">
                  <c:v>130.77113085163825</c:v>
                </c:pt>
                <c:pt idx="876">
                  <c:v>131.16085886539764</c:v>
                </c:pt>
                <c:pt idx="877">
                  <c:v>130.99069592981252</c:v>
                </c:pt>
                <c:pt idx="878">
                  <c:v>129.98069657021068</c:v>
                </c:pt>
                <c:pt idx="879">
                  <c:v>129.45739980056189</c:v>
                </c:pt>
                <c:pt idx="880">
                  <c:v>128.97984575553275</c:v>
                </c:pt>
                <c:pt idx="881">
                  <c:v>126.73296312221559</c:v>
                </c:pt>
                <c:pt idx="882">
                  <c:v>126.09165012304811</c:v>
                </c:pt>
                <c:pt idx="883">
                  <c:v>125.22711262773674</c:v>
                </c:pt>
                <c:pt idx="884">
                  <c:v>124.42021096544615</c:v>
                </c:pt>
                <c:pt idx="885">
                  <c:v>124.42021096544615</c:v>
                </c:pt>
                <c:pt idx="886">
                  <c:v>121.37831977823947</c:v>
                </c:pt>
                <c:pt idx="887">
                  <c:v>120.90808456914947</c:v>
                </c:pt>
                <c:pt idx="888">
                  <c:v>123.41478587830625</c:v>
                </c:pt>
                <c:pt idx="889">
                  <c:v>125.85653251850313</c:v>
                </c:pt>
                <c:pt idx="890">
                  <c:v>125.28932273321946</c:v>
                </c:pt>
                <c:pt idx="891">
                  <c:v>125.64520113076034</c:v>
                </c:pt>
                <c:pt idx="892">
                  <c:v>126.78419497378958</c:v>
                </c:pt>
                <c:pt idx="893">
                  <c:v>129.4830157263489</c:v>
                </c:pt>
                <c:pt idx="894">
                  <c:v>125.73394201652243</c:v>
                </c:pt>
                <c:pt idx="895">
                  <c:v>134.45342018352</c:v>
                </c:pt>
                <c:pt idx="896">
                  <c:v>133.10766922520992</c:v>
                </c:pt>
                <c:pt idx="897">
                  <c:v>134.76904498339559</c:v>
                </c:pt>
                <c:pt idx="898">
                  <c:v>134.4826955272766</c:v>
                </c:pt>
                <c:pt idx="899">
                  <c:v>135.56130897380794</c:v>
                </c:pt>
                <c:pt idx="900">
                  <c:v>136.35174325523548</c:v>
                </c:pt>
                <c:pt idx="901">
                  <c:v>135.22006824814534</c:v>
                </c:pt>
                <c:pt idx="902">
                  <c:v>134.58515923042461</c:v>
                </c:pt>
                <c:pt idx="903">
                  <c:v>137.24738580328821</c:v>
                </c:pt>
                <c:pt idx="904">
                  <c:v>137.28855425544589</c:v>
                </c:pt>
                <c:pt idx="905">
                  <c:v>137.11930617435317</c:v>
                </c:pt>
                <c:pt idx="906">
                  <c:v>135.79002259690617</c:v>
                </c:pt>
                <c:pt idx="907">
                  <c:v>135.1981117403279</c:v>
                </c:pt>
                <c:pt idx="908">
                  <c:v>135.16334726961699</c:v>
                </c:pt>
                <c:pt idx="909">
                  <c:v>135.11668969050496</c:v>
                </c:pt>
                <c:pt idx="910">
                  <c:v>135.84765842992695</c:v>
                </c:pt>
                <c:pt idx="911">
                  <c:v>136.02605505594354</c:v>
                </c:pt>
                <c:pt idx="912">
                  <c:v>135.21183455771379</c:v>
                </c:pt>
                <c:pt idx="913">
                  <c:v>134.77087469238037</c:v>
                </c:pt>
                <c:pt idx="914">
                  <c:v>134.65468817184646</c:v>
                </c:pt>
                <c:pt idx="915">
                  <c:v>136.14407128546225</c:v>
                </c:pt>
                <c:pt idx="916">
                  <c:v>134.59430777534854</c:v>
                </c:pt>
                <c:pt idx="917">
                  <c:v>133.76819416871768</c:v>
                </c:pt>
                <c:pt idx="918">
                  <c:v>137.25378978473498</c:v>
                </c:pt>
                <c:pt idx="919">
                  <c:v>139.8592953790702</c:v>
                </c:pt>
                <c:pt idx="920">
                  <c:v>140.32495631569822</c:v>
                </c:pt>
                <c:pt idx="921">
                  <c:v>139.56745679599683</c:v>
                </c:pt>
                <c:pt idx="922">
                  <c:v>138.70383415517787</c:v>
                </c:pt>
                <c:pt idx="923">
                  <c:v>137.67462285123577</c:v>
                </c:pt>
                <c:pt idx="924">
                  <c:v>136.83112700924943</c:v>
                </c:pt>
                <c:pt idx="925">
                  <c:v>136.7945328295537</c:v>
                </c:pt>
                <c:pt idx="926">
                  <c:v>136.34350956480395</c:v>
                </c:pt>
                <c:pt idx="927">
                  <c:v>135.71774909200715</c:v>
                </c:pt>
                <c:pt idx="928">
                  <c:v>135.6070516984276</c:v>
                </c:pt>
                <c:pt idx="929">
                  <c:v>135.16243241512461</c:v>
                </c:pt>
                <c:pt idx="930">
                  <c:v>135.16243241512461</c:v>
                </c:pt>
                <c:pt idx="931">
                  <c:v>135.14779474324632</c:v>
                </c:pt>
                <c:pt idx="932">
                  <c:v>134.953845590859</c:v>
                </c:pt>
                <c:pt idx="933">
                  <c:v>131.83510662629129</c:v>
                </c:pt>
                <c:pt idx="934">
                  <c:v>131.63932776491922</c:v>
                </c:pt>
                <c:pt idx="935">
                  <c:v>130.56071431838785</c:v>
                </c:pt>
                <c:pt idx="936">
                  <c:v>129.83066043345826</c:v>
                </c:pt>
                <c:pt idx="937">
                  <c:v>129.5150356335827</c:v>
                </c:pt>
                <c:pt idx="938">
                  <c:v>129.44459183766844</c:v>
                </c:pt>
                <c:pt idx="939">
                  <c:v>129.04845984246225</c:v>
                </c:pt>
                <c:pt idx="940">
                  <c:v>128.66879522811917</c:v>
                </c:pt>
                <c:pt idx="941">
                  <c:v>129.03656673406115</c:v>
                </c:pt>
                <c:pt idx="942">
                  <c:v>128.9661229381469</c:v>
                </c:pt>
                <c:pt idx="943">
                  <c:v>128.09426660689638</c:v>
                </c:pt>
                <c:pt idx="944">
                  <c:v>128.14458360397799</c:v>
                </c:pt>
                <c:pt idx="945">
                  <c:v>127.8198102591785</c:v>
                </c:pt>
                <c:pt idx="946">
                  <c:v>127.8454261849655</c:v>
                </c:pt>
                <c:pt idx="947">
                  <c:v>127.49046264191701</c:v>
                </c:pt>
                <c:pt idx="948">
                  <c:v>126.53718426084353</c:v>
                </c:pt>
                <c:pt idx="949">
                  <c:v>127.00376005196395</c:v>
                </c:pt>
                <c:pt idx="950">
                  <c:v>126.28925869340503</c:v>
                </c:pt>
                <c:pt idx="951">
                  <c:v>126.38440356061389</c:v>
                </c:pt>
                <c:pt idx="952">
                  <c:v>125.9123386425391</c:v>
                </c:pt>
                <c:pt idx="953">
                  <c:v>126.26913189457237</c:v>
                </c:pt>
                <c:pt idx="954">
                  <c:v>125.5994584061407</c:v>
                </c:pt>
                <c:pt idx="955">
                  <c:v>125.57658704383087</c:v>
                </c:pt>
                <c:pt idx="956">
                  <c:v>125.87117019038141</c:v>
                </c:pt>
                <c:pt idx="957">
                  <c:v>127.11537230003587</c:v>
                </c:pt>
                <c:pt idx="958">
                  <c:v>126.84457537028754</c:v>
                </c:pt>
                <c:pt idx="959">
                  <c:v>126.57560814952402</c:v>
                </c:pt>
                <c:pt idx="960">
                  <c:v>127.30749174343839</c:v>
                </c:pt>
                <c:pt idx="961">
                  <c:v>126.44020968464983</c:v>
                </c:pt>
                <c:pt idx="962">
                  <c:v>126.28468442094305</c:v>
                </c:pt>
                <c:pt idx="963">
                  <c:v>126.28468442094305</c:v>
                </c:pt>
                <c:pt idx="964">
                  <c:v>126.42831657624873</c:v>
                </c:pt>
                <c:pt idx="965">
                  <c:v>126.81621488102336</c:v>
                </c:pt>
                <c:pt idx="966">
                  <c:v>127.57645896420192</c:v>
                </c:pt>
                <c:pt idx="967">
                  <c:v>127.36238301298197</c:v>
                </c:pt>
                <c:pt idx="968">
                  <c:v>127.07877812034012</c:v>
                </c:pt>
                <c:pt idx="969">
                  <c:v>127.42916739092665</c:v>
                </c:pt>
                <c:pt idx="970">
                  <c:v>127.53346080305944</c:v>
                </c:pt>
                <c:pt idx="971">
                  <c:v>126.64056281848387</c:v>
                </c:pt>
                <c:pt idx="972">
                  <c:v>127.08518210178687</c:v>
                </c:pt>
                <c:pt idx="973">
                  <c:v>127.90306201798619</c:v>
                </c:pt>
                <c:pt idx="974">
                  <c:v>126.96625101777578</c:v>
                </c:pt>
                <c:pt idx="975">
                  <c:v>128.86548894398362</c:v>
                </c:pt>
                <c:pt idx="976">
                  <c:v>128.86548894398362</c:v>
                </c:pt>
                <c:pt idx="977">
                  <c:v>130.49758935841271</c:v>
                </c:pt>
                <c:pt idx="978">
                  <c:v>128.5416304536765</c:v>
                </c:pt>
                <c:pt idx="979">
                  <c:v>129.78308799985379</c:v>
                </c:pt>
                <c:pt idx="980">
                  <c:v>129.86908432213875</c:v>
                </c:pt>
                <c:pt idx="981">
                  <c:v>129.75198294711242</c:v>
                </c:pt>
                <c:pt idx="982">
                  <c:v>129.960569771378</c:v>
                </c:pt>
                <c:pt idx="983">
                  <c:v>129.86542490416912</c:v>
                </c:pt>
                <c:pt idx="984">
                  <c:v>129.49216427127277</c:v>
                </c:pt>
                <c:pt idx="985">
                  <c:v>129.83614956041254</c:v>
                </c:pt>
                <c:pt idx="986">
                  <c:v>129.8013850897016</c:v>
                </c:pt>
                <c:pt idx="987">
                  <c:v>129.69434711409161</c:v>
                </c:pt>
                <c:pt idx="988">
                  <c:v>129.59462797442077</c:v>
                </c:pt>
                <c:pt idx="989">
                  <c:v>129.47020776345533</c:v>
                </c:pt>
                <c:pt idx="990">
                  <c:v>128.95971895670002</c:v>
                </c:pt>
                <c:pt idx="991">
                  <c:v>129.21862277804723</c:v>
                </c:pt>
                <c:pt idx="992">
                  <c:v>128.90391283266405</c:v>
                </c:pt>
                <c:pt idx="993">
                  <c:v>128.87006321644552</c:v>
                </c:pt>
                <c:pt idx="994">
                  <c:v>128.53797103570685</c:v>
                </c:pt>
                <c:pt idx="995">
                  <c:v>128.32755450245645</c:v>
                </c:pt>
                <c:pt idx="996">
                  <c:v>126.75583448452529</c:v>
                </c:pt>
                <c:pt idx="997">
                  <c:v>125.76596192375608</c:v>
                </c:pt>
                <c:pt idx="998">
                  <c:v>126.02578059959569</c:v>
                </c:pt>
                <c:pt idx="999">
                  <c:v>125.48235703111425</c:v>
                </c:pt>
                <c:pt idx="1000">
                  <c:v>125.23260175469098</c:v>
                </c:pt>
                <c:pt idx="1001">
                  <c:v>125.28474846075738</c:v>
                </c:pt>
                <c:pt idx="1002">
                  <c:v>124.10367131107805</c:v>
                </c:pt>
                <c:pt idx="1003">
                  <c:v>123.35074606383863</c:v>
                </c:pt>
                <c:pt idx="1004">
                  <c:v>122.97291115848033</c:v>
                </c:pt>
                <c:pt idx="1005">
                  <c:v>124.81725781514459</c:v>
                </c:pt>
                <c:pt idx="1006">
                  <c:v>124.81908752412937</c:v>
                </c:pt>
                <c:pt idx="1007">
                  <c:v>124.85202228585553</c:v>
                </c:pt>
                <c:pt idx="1008">
                  <c:v>125.00297327710035</c:v>
                </c:pt>
                <c:pt idx="1009">
                  <c:v>124.82091723311416</c:v>
                </c:pt>
                <c:pt idx="1010">
                  <c:v>125.0770764909842</c:v>
                </c:pt>
                <c:pt idx="1011">
                  <c:v>124.08903363919977</c:v>
                </c:pt>
                <c:pt idx="1012">
                  <c:v>123.93716779346252</c:v>
                </c:pt>
                <c:pt idx="1013">
                  <c:v>124.43301892833954</c:v>
                </c:pt>
                <c:pt idx="1014">
                  <c:v>124.2399846304446</c:v>
                </c:pt>
                <c:pt idx="1015">
                  <c:v>124.61233040884854</c:v>
                </c:pt>
                <c:pt idx="1016">
                  <c:v>124.65258400651382</c:v>
                </c:pt>
                <c:pt idx="1017">
                  <c:v>124.7715150905249</c:v>
                </c:pt>
                <c:pt idx="1018">
                  <c:v>124.74681401923029</c:v>
                </c:pt>
                <c:pt idx="1019">
                  <c:v>124.9682088063894</c:v>
                </c:pt>
                <c:pt idx="1020">
                  <c:v>124.55377972133539</c:v>
                </c:pt>
                <c:pt idx="1021">
                  <c:v>124.46503883557327</c:v>
                </c:pt>
                <c:pt idx="1022">
                  <c:v>124.17868937945426</c:v>
                </c:pt>
                <c:pt idx="1023">
                  <c:v>124.35159687851655</c:v>
                </c:pt>
                <c:pt idx="1024">
                  <c:v>124.04603547805729</c:v>
                </c:pt>
                <c:pt idx="1025">
                  <c:v>123.433082968154</c:v>
                </c:pt>
                <c:pt idx="1026">
                  <c:v>123.73498495064368</c:v>
                </c:pt>
                <c:pt idx="1027">
                  <c:v>124.50071816077661</c:v>
                </c:pt>
                <c:pt idx="1028">
                  <c:v>125.02950405737975</c:v>
                </c:pt>
                <c:pt idx="1029">
                  <c:v>124.97278307885138</c:v>
                </c:pt>
                <c:pt idx="1030">
                  <c:v>124.73126149285964</c:v>
                </c:pt>
                <c:pt idx="1031">
                  <c:v>124.30127988143494</c:v>
                </c:pt>
                <c:pt idx="1032">
                  <c:v>124.52450437757884</c:v>
                </c:pt>
                <c:pt idx="1033">
                  <c:v>124.52175981410164</c:v>
                </c:pt>
                <c:pt idx="1034">
                  <c:v>124.38087222227313</c:v>
                </c:pt>
                <c:pt idx="1035">
                  <c:v>124.266515410724</c:v>
                </c:pt>
                <c:pt idx="1036">
                  <c:v>124.1073307290476</c:v>
                </c:pt>
                <c:pt idx="1037">
                  <c:v>124.1073307290476</c:v>
                </c:pt>
                <c:pt idx="1038">
                  <c:v>123.86763885204066</c:v>
                </c:pt>
                <c:pt idx="1039">
                  <c:v>123.61056473967822</c:v>
                </c:pt>
                <c:pt idx="1040">
                  <c:v>123.55201405216506</c:v>
                </c:pt>
                <c:pt idx="1041">
                  <c:v>123.88319137841134</c:v>
                </c:pt>
                <c:pt idx="1042">
                  <c:v>122.66277548555908</c:v>
                </c:pt>
                <c:pt idx="1043">
                  <c:v>122.27304747179966</c:v>
                </c:pt>
                <c:pt idx="1044">
                  <c:v>122.18705114951472</c:v>
                </c:pt>
                <c:pt idx="1045">
                  <c:v>122.26572863586053</c:v>
                </c:pt>
                <c:pt idx="1046">
                  <c:v>121.92448791019794</c:v>
                </c:pt>
                <c:pt idx="1047">
                  <c:v>121.49176173529607</c:v>
                </c:pt>
                <c:pt idx="1048">
                  <c:v>121.56129067671793</c:v>
                </c:pt>
                <c:pt idx="1049">
                  <c:v>121.04622759750066</c:v>
                </c:pt>
                <c:pt idx="1050">
                  <c:v>122.2044333848702</c:v>
                </c:pt>
                <c:pt idx="1051">
                  <c:v>122.41942419058257</c:v>
                </c:pt>
                <c:pt idx="1052">
                  <c:v>122.54475925604041</c:v>
                </c:pt>
                <c:pt idx="1053">
                  <c:v>123.24370808822866</c:v>
                </c:pt>
                <c:pt idx="1054">
                  <c:v>123.35532033630059</c:v>
                </c:pt>
                <c:pt idx="1055">
                  <c:v>123.08543826104467</c:v>
                </c:pt>
                <c:pt idx="1056">
                  <c:v>123.71394329731864</c:v>
                </c:pt>
                <c:pt idx="1057">
                  <c:v>124.05884344095078</c:v>
                </c:pt>
                <c:pt idx="1058">
                  <c:v>123.51084560000739</c:v>
                </c:pt>
                <c:pt idx="1059">
                  <c:v>123.93808264795491</c:v>
                </c:pt>
                <c:pt idx="1060">
                  <c:v>124.09818218412369</c:v>
                </c:pt>
                <c:pt idx="1061">
                  <c:v>124.16039228960642</c:v>
                </c:pt>
                <c:pt idx="1062">
                  <c:v>124.11647927397155</c:v>
                </c:pt>
                <c:pt idx="1063">
                  <c:v>125.08256561793854</c:v>
                </c:pt>
                <c:pt idx="1064">
                  <c:v>125.4274657615707</c:v>
                </c:pt>
                <c:pt idx="1065">
                  <c:v>125.6378822948211</c:v>
                </c:pt>
                <c:pt idx="1066">
                  <c:v>125.24266515410733</c:v>
                </c:pt>
                <c:pt idx="1067">
                  <c:v>124.61416011783335</c:v>
                </c:pt>
                <c:pt idx="1068">
                  <c:v>123.82555554539061</c:v>
                </c:pt>
                <c:pt idx="1069">
                  <c:v>123.82555554539061</c:v>
                </c:pt>
                <c:pt idx="1070">
                  <c:v>124.51718554163971</c:v>
                </c:pt>
                <c:pt idx="1071">
                  <c:v>124.77517450849454</c:v>
                </c:pt>
                <c:pt idx="1072">
                  <c:v>124.56841739321371</c:v>
                </c:pt>
                <c:pt idx="1073">
                  <c:v>123.35623519079299</c:v>
                </c:pt>
                <c:pt idx="1074">
                  <c:v>122.75792035276797</c:v>
                </c:pt>
                <c:pt idx="1075">
                  <c:v>122.95735863210965</c:v>
                </c:pt>
                <c:pt idx="1076">
                  <c:v>122.39472311928796</c:v>
                </c:pt>
                <c:pt idx="1077">
                  <c:v>122.2858554346932</c:v>
                </c:pt>
                <c:pt idx="1078">
                  <c:v>121.75981410156724</c:v>
                </c:pt>
                <c:pt idx="1079">
                  <c:v>121.31062054580229</c:v>
                </c:pt>
                <c:pt idx="1080">
                  <c:v>121.72047535839434</c:v>
                </c:pt>
                <c:pt idx="1081">
                  <c:v>121.89338285745663</c:v>
                </c:pt>
                <c:pt idx="1082">
                  <c:v>121.89338285745661</c:v>
                </c:pt>
                <c:pt idx="1083">
                  <c:v>121.45516755560037</c:v>
                </c:pt>
                <c:pt idx="1084">
                  <c:v>120.71962454371642</c:v>
                </c:pt>
                <c:pt idx="1085">
                  <c:v>120.45065732295286</c:v>
                </c:pt>
                <c:pt idx="1086">
                  <c:v>120.34910847429725</c:v>
                </c:pt>
                <c:pt idx="1087">
                  <c:v>120.68394521851309</c:v>
                </c:pt>
                <c:pt idx="1088">
                  <c:v>120.87789437090039</c:v>
                </c:pt>
                <c:pt idx="1089">
                  <c:v>121.38929803214805</c:v>
                </c:pt>
                <c:pt idx="1090">
                  <c:v>122.01963277740684</c:v>
                </c:pt>
                <c:pt idx="1091">
                  <c:v>121.75523982910526</c:v>
                </c:pt>
                <c:pt idx="1092">
                  <c:v>121.94095529106106</c:v>
                </c:pt>
                <c:pt idx="1093">
                  <c:v>121.34995928897519</c:v>
                </c:pt>
                <c:pt idx="1094">
                  <c:v>121.16698839049658</c:v>
                </c:pt>
                <c:pt idx="1095">
                  <c:v>121.02335623519087</c:v>
                </c:pt>
                <c:pt idx="1096">
                  <c:v>121.58782145699735</c:v>
                </c:pt>
                <c:pt idx="1097">
                  <c:v>121.83940644240541</c:v>
                </c:pt>
                <c:pt idx="1098">
                  <c:v>122.38283001088685</c:v>
                </c:pt>
                <c:pt idx="1099">
                  <c:v>120.88704291582431</c:v>
                </c:pt>
                <c:pt idx="1100">
                  <c:v>120.58331122434983</c:v>
                </c:pt>
                <c:pt idx="1101">
                  <c:v>120.13228795960011</c:v>
                </c:pt>
                <c:pt idx="1102">
                  <c:v>119.21194434025276</c:v>
                </c:pt>
                <c:pt idx="1103">
                  <c:v>118.53220745240478</c:v>
                </c:pt>
                <c:pt idx="1104">
                  <c:v>117.76647424227183</c:v>
                </c:pt>
                <c:pt idx="1105">
                  <c:v>117.80123871298277</c:v>
                </c:pt>
                <c:pt idx="1106">
                  <c:v>117.35753428417215</c:v>
                </c:pt>
                <c:pt idx="1107">
                  <c:v>118.20194498065088</c:v>
                </c:pt>
                <c:pt idx="1108">
                  <c:v>117.87991619932856</c:v>
                </c:pt>
                <c:pt idx="1109">
                  <c:v>117.36851253808089</c:v>
                </c:pt>
                <c:pt idx="1110">
                  <c:v>117.13888406049026</c:v>
                </c:pt>
                <c:pt idx="1111">
                  <c:v>116.78849478990372</c:v>
                </c:pt>
                <c:pt idx="1112">
                  <c:v>116.89278820203653</c:v>
                </c:pt>
                <c:pt idx="1113">
                  <c:v>117.03459064835744</c:v>
                </c:pt>
                <c:pt idx="1114">
                  <c:v>116.84338605944731</c:v>
                </c:pt>
                <c:pt idx="1115">
                  <c:v>117.06112142863682</c:v>
                </c:pt>
                <c:pt idx="1116">
                  <c:v>117.31453612302967</c:v>
                </c:pt>
                <c:pt idx="1117">
                  <c:v>117.3621085566341</c:v>
                </c:pt>
                <c:pt idx="1118">
                  <c:v>117.06112142863681</c:v>
                </c:pt>
                <c:pt idx="1119">
                  <c:v>117.48835847658435</c:v>
                </c:pt>
                <c:pt idx="1120">
                  <c:v>117.41608497168531</c:v>
                </c:pt>
                <c:pt idx="1121">
                  <c:v>117.00440045010848</c:v>
                </c:pt>
                <c:pt idx="1122">
                  <c:v>116.65035176155237</c:v>
                </c:pt>
                <c:pt idx="1123">
                  <c:v>116.71347672152748</c:v>
                </c:pt>
                <c:pt idx="1124">
                  <c:v>116.44176493728676</c:v>
                </c:pt>
                <c:pt idx="1125">
                  <c:v>116.1737125710156</c:v>
                </c:pt>
                <c:pt idx="1126">
                  <c:v>115.14907553953547</c:v>
                </c:pt>
                <c:pt idx="1127">
                  <c:v>114.93957386077746</c:v>
                </c:pt>
                <c:pt idx="1128">
                  <c:v>114.83985472110663</c:v>
                </c:pt>
                <c:pt idx="1129">
                  <c:v>115.27898487745526</c:v>
                </c:pt>
                <c:pt idx="1130">
                  <c:v>115.84070553578455</c:v>
                </c:pt>
                <c:pt idx="1131">
                  <c:v>115.45463693999471</c:v>
                </c:pt>
                <c:pt idx="1132">
                  <c:v>115.06307921725052</c:v>
                </c:pt>
                <c:pt idx="1133">
                  <c:v>115.14084184910391</c:v>
                </c:pt>
                <c:pt idx="1134">
                  <c:v>115.6247998755798</c:v>
                </c:pt>
                <c:pt idx="1135">
                  <c:v>116.46921057205853</c:v>
                </c:pt>
                <c:pt idx="1136">
                  <c:v>116.51129387870861</c:v>
                </c:pt>
                <c:pt idx="1137">
                  <c:v>116.03831410614146</c:v>
                </c:pt>
                <c:pt idx="1138">
                  <c:v>115.71079619786475</c:v>
                </c:pt>
                <c:pt idx="1139">
                  <c:v>115.5744828784982</c:v>
                </c:pt>
                <c:pt idx="1140">
                  <c:v>115.60467307674718</c:v>
                </c:pt>
                <c:pt idx="1141">
                  <c:v>114.58186575425181</c:v>
                </c:pt>
                <c:pt idx="1142">
                  <c:v>113.5380167784314</c:v>
                </c:pt>
                <c:pt idx="1143">
                  <c:v>114.50501797689077</c:v>
                </c:pt>
                <c:pt idx="1144">
                  <c:v>114.42451078156019</c:v>
                </c:pt>
                <c:pt idx="1145">
                  <c:v>114.23513590163483</c:v>
                </c:pt>
                <c:pt idx="1146">
                  <c:v>113.54442075987811</c:v>
                </c:pt>
                <c:pt idx="1147">
                  <c:v>113.56454755871074</c:v>
                </c:pt>
                <c:pt idx="1148">
                  <c:v>114.11528996313132</c:v>
                </c:pt>
                <c:pt idx="1149">
                  <c:v>114.34949271318393</c:v>
                </c:pt>
                <c:pt idx="1150">
                  <c:v>113.72007282241756</c:v>
                </c:pt>
                <c:pt idx="1151">
                  <c:v>114.01648567795289</c:v>
                </c:pt>
                <c:pt idx="1152">
                  <c:v>114.73922072694336</c:v>
                </c:pt>
                <c:pt idx="1153">
                  <c:v>114.18756346803039</c:v>
                </c:pt>
                <c:pt idx="1154">
                  <c:v>114.09973743676066</c:v>
                </c:pt>
                <c:pt idx="1155">
                  <c:v>113.79143147282421</c:v>
                </c:pt>
                <c:pt idx="1156">
                  <c:v>113.07967467774247</c:v>
                </c:pt>
                <c:pt idx="1157">
                  <c:v>112.54905907215455</c:v>
                </c:pt>
                <c:pt idx="1158">
                  <c:v>111.98642355933285</c:v>
                </c:pt>
                <c:pt idx="1159">
                  <c:v>111.78790013448358</c:v>
                </c:pt>
                <c:pt idx="1160">
                  <c:v>110.95721225539074</c:v>
                </c:pt>
                <c:pt idx="1161">
                  <c:v>111.26002909237285</c:v>
                </c:pt>
                <c:pt idx="1162">
                  <c:v>111.09627013823449</c:v>
                </c:pt>
                <c:pt idx="1163">
                  <c:v>111.13286431793021</c:v>
                </c:pt>
                <c:pt idx="1164">
                  <c:v>110.92336263917221</c:v>
                </c:pt>
                <c:pt idx="1165">
                  <c:v>111.39085328478502</c:v>
                </c:pt>
                <c:pt idx="1166">
                  <c:v>111.27009249178917</c:v>
                </c:pt>
                <c:pt idx="1167">
                  <c:v>110.84560000731882</c:v>
                </c:pt>
                <c:pt idx="1168">
                  <c:v>111.04686799564527</c:v>
                </c:pt>
                <c:pt idx="1169">
                  <c:v>111.61041836295936</c:v>
                </c:pt>
                <c:pt idx="1170">
                  <c:v>111.19873384138252</c:v>
                </c:pt>
                <c:pt idx="1171">
                  <c:v>110.41012926893976</c:v>
                </c:pt>
                <c:pt idx="1172">
                  <c:v>111.28564501815985</c:v>
                </c:pt>
                <c:pt idx="1173">
                  <c:v>112.20415892852242</c:v>
                </c:pt>
                <c:pt idx="1174">
                  <c:v>113.0787598232501</c:v>
                </c:pt>
                <c:pt idx="1175">
                  <c:v>112.80887774799416</c:v>
                </c:pt>
                <c:pt idx="1176">
                  <c:v>112.93329795895961</c:v>
                </c:pt>
                <c:pt idx="1177">
                  <c:v>113.40627773152677</c:v>
                </c:pt>
                <c:pt idx="1178">
                  <c:v>113.04582506152396</c:v>
                </c:pt>
                <c:pt idx="1179">
                  <c:v>113.12358769337736</c:v>
                </c:pt>
                <c:pt idx="1180">
                  <c:v>112.83906794624315</c:v>
                </c:pt>
                <c:pt idx="1181">
                  <c:v>112.22977485430941</c:v>
                </c:pt>
                <c:pt idx="1182">
                  <c:v>112.08339813552654</c:v>
                </c:pt>
                <c:pt idx="1183">
                  <c:v>110.82089893602419</c:v>
                </c:pt>
                <c:pt idx="1184">
                  <c:v>109.5821859533241</c:v>
                </c:pt>
                <c:pt idx="1185">
                  <c:v>109.5821859533241</c:v>
                </c:pt>
                <c:pt idx="1186">
                  <c:v>108.23369043153684</c:v>
                </c:pt>
                <c:pt idx="1187">
                  <c:v>107.94276670295589</c:v>
                </c:pt>
                <c:pt idx="1188">
                  <c:v>108.1769694530085</c:v>
                </c:pt>
                <c:pt idx="1189">
                  <c:v>108.1879477069172</c:v>
                </c:pt>
                <c:pt idx="1190">
                  <c:v>107.06542124475101</c:v>
                </c:pt>
                <c:pt idx="1191">
                  <c:v>107.15324727602074</c:v>
                </c:pt>
                <c:pt idx="1192">
                  <c:v>106.4268528090607</c:v>
                </c:pt>
                <c:pt idx="1193">
                  <c:v>106.95929812363343</c:v>
                </c:pt>
                <c:pt idx="1194">
                  <c:v>105.62269571024727</c:v>
                </c:pt>
                <c:pt idx="1195">
                  <c:v>106.36372784908561</c:v>
                </c:pt>
                <c:pt idx="1196">
                  <c:v>107.03157162853248</c:v>
                </c:pt>
                <c:pt idx="1197">
                  <c:v>107.84304756328504</c:v>
                </c:pt>
                <c:pt idx="1198">
                  <c:v>108.22362703212052</c:v>
                </c:pt>
                <c:pt idx="1199">
                  <c:v>109.20526590245819</c:v>
                </c:pt>
                <c:pt idx="1200">
                  <c:v>109.12109928915804</c:v>
                </c:pt>
                <c:pt idx="1201">
                  <c:v>108.71215933105837</c:v>
                </c:pt>
                <c:pt idx="1202">
                  <c:v>108.72313758496711</c:v>
                </c:pt>
                <c:pt idx="1203">
                  <c:v>108.12299303795729</c:v>
                </c:pt>
                <c:pt idx="1204">
                  <c:v>107.79090085721865</c:v>
                </c:pt>
                <c:pt idx="1205">
                  <c:v>108.19709625184113</c:v>
                </c:pt>
                <c:pt idx="1206">
                  <c:v>106.07188926601222</c:v>
                </c:pt>
                <c:pt idx="1207">
                  <c:v>105.27688071212272</c:v>
                </c:pt>
                <c:pt idx="1208">
                  <c:v>104.31353893163291</c:v>
                </c:pt>
                <c:pt idx="1209">
                  <c:v>104.65203509381831</c:v>
                </c:pt>
                <c:pt idx="1210">
                  <c:v>105.08293155973541</c:v>
                </c:pt>
                <c:pt idx="1211">
                  <c:v>104.52670002836047</c:v>
                </c:pt>
                <c:pt idx="1212">
                  <c:v>104.8880675528557</c:v>
                </c:pt>
                <c:pt idx="1213">
                  <c:v>104.23211688180993</c:v>
                </c:pt>
                <c:pt idx="1214">
                  <c:v>104.41417292579612</c:v>
                </c:pt>
                <c:pt idx="1215">
                  <c:v>104.84232482823604</c:v>
                </c:pt>
                <c:pt idx="1216">
                  <c:v>104.84232482823604</c:v>
                </c:pt>
                <c:pt idx="1217">
                  <c:v>103.49657386992597</c:v>
                </c:pt>
                <c:pt idx="1218">
                  <c:v>101.50493563998644</c:v>
                </c:pt>
                <c:pt idx="1219">
                  <c:v>101.72541557265316</c:v>
                </c:pt>
                <c:pt idx="1220">
                  <c:v>101.13441957056729</c:v>
                </c:pt>
                <c:pt idx="1221">
                  <c:v>101.25060609110119</c:v>
                </c:pt>
                <c:pt idx="1222">
                  <c:v>101.19662967605001</c:v>
                </c:pt>
                <c:pt idx="1223">
                  <c:v>98.162972179274874</c:v>
                </c:pt>
                <c:pt idx="1224">
                  <c:v>98.408153183236195</c:v>
                </c:pt>
                <c:pt idx="1225">
                  <c:v>97.7952006733329</c:v>
                </c:pt>
                <c:pt idx="1226">
                  <c:v>97.658887353966335</c:v>
                </c:pt>
                <c:pt idx="1227">
                  <c:v>96.883090744417089</c:v>
                </c:pt>
                <c:pt idx="1228">
                  <c:v>97.380771588278876</c:v>
                </c:pt>
                <c:pt idx="1229">
                  <c:v>96.584848179896966</c:v>
                </c:pt>
                <c:pt idx="1230">
                  <c:v>97.41645091348218</c:v>
                </c:pt>
                <c:pt idx="1231">
                  <c:v>98.430109691053616</c:v>
                </c:pt>
                <c:pt idx="1232">
                  <c:v>98.990915494890501</c:v>
                </c:pt>
                <c:pt idx="1233">
                  <c:v>99.093379198038519</c:v>
                </c:pt>
                <c:pt idx="1234">
                  <c:v>98.863750720447882</c:v>
                </c:pt>
                <c:pt idx="1235">
                  <c:v>98.8728992653718</c:v>
                </c:pt>
                <c:pt idx="1236">
                  <c:v>99.129058523241838</c:v>
                </c:pt>
                <c:pt idx="1237">
                  <c:v>99.272690678547534</c:v>
                </c:pt>
                <c:pt idx="1238">
                  <c:v>99.192183483216951</c:v>
                </c:pt>
                <c:pt idx="1239">
                  <c:v>99.671567237230875</c:v>
                </c:pt>
                <c:pt idx="1240">
                  <c:v>99.628569076088397</c:v>
                </c:pt>
                <c:pt idx="1241">
                  <c:v>99.927726495100899</c:v>
                </c:pt>
                <c:pt idx="1242">
                  <c:v>99.917663095684588</c:v>
                </c:pt>
                <c:pt idx="1243">
                  <c:v>99.932300767562865</c:v>
                </c:pt>
                <c:pt idx="1244">
                  <c:v>99.659674128829749</c:v>
                </c:pt>
                <c:pt idx="1245">
                  <c:v>100.07410321388379</c:v>
                </c:pt>
                <c:pt idx="1246">
                  <c:v>99.725543652282056</c:v>
                </c:pt>
                <c:pt idx="1247">
                  <c:v>99.495000320199026</c:v>
                </c:pt>
                <c:pt idx="1248">
                  <c:v>99.4602358494881</c:v>
                </c:pt>
                <c:pt idx="1249">
                  <c:v>99.474873521366376</c:v>
                </c:pt>
                <c:pt idx="1250">
                  <c:v>99.4355347781935</c:v>
                </c:pt>
                <c:pt idx="1251">
                  <c:v>100.22779876860581</c:v>
                </c:pt>
                <c:pt idx="1252">
                  <c:v>100.10703797560994</c:v>
                </c:pt>
                <c:pt idx="1253">
                  <c:v>101.30366765165996</c:v>
                </c:pt>
                <c:pt idx="1254">
                  <c:v>101.76566917031842</c:v>
                </c:pt>
                <c:pt idx="1255">
                  <c:v>100.12167564748825</c:v>
                </c:pt>
                <c:pt idx="1256">
                  <c:v>99.80971026558224</c:v>
                </c:pt>
                <c:pt idx="1257">
                  <c:v>99.694438599540717</c:v>
                </c:pt>
                <c:pt idx="1258">
                  <c:v>99.601123441316645</c:v>
                </c:pt>
                <c:pt idx="1259">
                  <c:v>99.96340582030426</c:v>
                </c:pt>
                <c:pt idx="1260">
                  <c:v>99.999999999999972</c:v>
                </c:pt>
                <c:pt idx="1261">
                  <c:v>99.491340902229481</c:v>
                </c:pt>
                <c:pt idx="1262">
                  <c:v>99.571848097560078</c:v>
                </c:pt>
                <c:pt idx="1263">
                  <c:v>99.354112728370538</c:v>
                </c:pt>
                <c:pt idx="1264">
                  <c:v>99.270860969562776</c:v>
                </c:pt>
                <c:pt idx="1265">
                  <c:v>98.531658539709255</c:v>
                </c:pt>
                <c:pt idx="1266">
                  <c:v>99.093379198038562</c:v>
                </c:pt>
                <c:pt idx="1267">
                  <c:v>99.491340902229496</c:v>
                </c:pt>
                <c:pt idx="1268">
                  <c:v>100.46383122764325</c:v>
                </c:pt>
                <c:pt idx="1269">
                  <c:v>100.46017180967367</c:v>
                </c:pt>
                <c:pt idx="1270">
                  <c:v>100.54159385949666</c:v>
                </c:pt>
                <c:pt idx="1271" formatCode="0.00">
                  <c:v>100</c:v>
                </c:pt>
              </c:numCache>
            </c:numRef>
          </c:val>
          <c:smooth val="0"/>
          <c:extLst>
            <c:ext xmlns:c16="http://schemas.microsoft.com/office/drawing/2014/chart" uri="{C3380CC4-5D6E-409C-BE32-E72D297353CC}">
              <c16:uniqueId val="{00000005-F3CD-48BF-A3B2-3BF06D528968}"/>
            </c:ext>
          </c:extLst>
        </c:ser>
        <c:dLbls>
          <c:showLegendKey val="0"/>
          <c:showVal val="0"/>
          <c:showCatName val="0"/>
          <c:showSerName val="0"/>
          <c:showPercent val="0"/>
          <c:showBubbleSize val="0"/>
        </c:dLbls>
        <c:smooth val="0"/>
        <c:axId val="106370143"/>
        <c:axId val="106376383"/>
      </c:lineChart>
      <c:dateAx>
        <c:axId val="106370143"/>
        <c:scaling>
          <c:orientation val="minMax"/>
          <c:max val="45900"/>
          <c:min val="44074"/>
        </c:scaling>
        <c:delete val="0"/>
        <c:axPos val="b"/>
        <c:numFmt formatCode="dd\-mmm\-yyyy"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lgn="ctr">
              <a:defRPr lang="en-US" sz="1100" b="0" i="0" u="none" strike="noStrike" kern="1200" baseline="0">
                <a:solidFill>
                  <a:schemeClr val="tx1">
                    <a:lumMod val="65000"/>
                    <a:lumOff val="35000"/>
                  </a:schemeClr>
                </a:solidFill>
                <a:latin typeface="IBM Plex Sans" panose="020B0503050203000203" pitchFamily="34" charset="0"/>
                <a:ea typeface="+mn-ea"/>
                <a:cs typeface="+mn-cs"/>
              </a:defRPr>
            </a:pPr>
            <a:endParaRPr lang="en-US"/>
          </a:p>
        </c:txPr>
        <c:crossAx val="106376383"/>
        <c:crosses val="autoZero"/>
        <c:auto val="1"/>
        <c:lblOffset val="100"/>
        <c:baseTimeUnit val="days"/>
        <c:majorUnit val="1"/>
        <c:majorTimeUnit val="years"/>
      </c:dateAx>
      <c:valAx>
        <c:axId val="106376383"/>
        <c:scaling>
          <c:orientation val="minMax"/>
          <c:max val="400"/>
          <c:min val="50"/>
        </c:scaling>
        <c:delete val="0"/>
        <c:axPos val="l"/>
        <c:numFmt formatCode="_(* #,##0_);_(* \(#,##0\);_(* &quot;-&quot;_);_(@_)" sourceLinked="0"/>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lgn="ctr">
              <a:defRPr lang="en-US" sz="1100" b="0" i="0" u="none" strike="noStrike" kern="1200" baseline="0">
                <a:solidFill>
                  <a:schemeClr val="tx1">
                    <a:lumMod val="65000"/>
                    <a:lumOff val="35000"/>
                  </a:schemeClr>
                </a:solidFill>
                <a:latin typeface="IBM Plex Sans" panose="020B0503050203000203" pitchFamily="34" charset="0"/>
                <a:ea typeface="+mn-ea"/>
                <a:cs typeface="+mn-cs"/>
              </a:defRPr>
            </a:pPr>
            <a:endParaRPr lang="en-US"/>
          </a:p>
        </c:txPr>
        <c:crossAx val="106370143"/>
        <c:crosses val="autoZero"/>
        <c:crossBetween val="between"/>
        <c:majorUnit val="50"/>
      </c:valAx>
      <c:spPr>
        <a:noFill/>
        <a:ln>
          <a:noFill/>
        </a:ln>
        <a:effectLst/>
      </c:spPr>
    </c:plotArea>
    <c:legend>
      <c:legendPos val="b"/>
      <c:layout>
        <c:manualLayout>
          <c:xMode val="edge"/>
          <c:yMode val="edge"/>
          <c:x val="0.2579548574704924"/>
          <c:y val="0.12130953743867637"/>
          <c:w val="0.50380588849370334"/>
          <c:h val="0.1084263247922789"/>
        </c:manualLayout>
      </c:layout>
      <c:overlay val="0"/>
      <c:spPr>
        <a:noFill/>
        <a:ln>
          <a:noFill/>
        </a:ln>
        <a:effectLst/>
      </c:spPr>
      <c:txPr>
        <a:bodyPr rot="0" spcFirstLastPara="1" vertOverflow="ellipsis" vert="horz" wrap="square" anchor="ctr" anchorCtr="1"/>
        <a:lstStyle/>
        <a:p>
          <a:pPr algn="ctr">
            <a:defRPr lang="en-US" sz="1200" b="0" i="0" u="none" strike="noStrike" kern="1200" baseline="0">
              <a:solidFill>
                <a:schemeClr val="tx1">
                  <a:lumMod val="65000"/>
                  <a:lumOff val="35000"/>
                </a:schemeClr>
              </a:solidFill>
              <a:latin typeface="IBM Plex Sans" panose="020B0503050203000203"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lang="en-US" sz="1000" b="0" i="0" u="none" strike="noStrike" kern="1200" baseline="0">
          <a:solidFill>
            <a:schemeClr val="tx1"/>
          </a:solidFill>
          <a:latin typeface="+mn-lt"/>
          <a:ea typeface="+mn-ea"/>
          <a:cs typeface="+mn-cs"/>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rtl="0">
              <a:defRPr lang="en-GB" sz="1320" b="0" i="0" u="none" strike="noStrike" kern="1200" spc="0" baseline="0" smtClean="0">
                <a:ln>
                  <a:noFill/>
                </a:ln>
                <a:solidFill>
                  <a:prstClr val="black">
                    <a:lumMod val="65000"/>
                    <a:lumOff val="35000"/>
                  </a:prstClr>
                </a:solidFill>
                <a:latin typeface="IBM Plex Sans" panose="020B0503050203000203" pitchFamily="34" charset="0"/>
                <a:ea typeface="+mn-ea"/>
                <a:cs typeface="+mn-cs"/>
              </a:defRPr>
            </a:pPr>
            <a:r>
              <a:rPr lang="en-GB" sz="1320" b="0" i="0" u="none" strike="noStrike" kern="1200" spc="0" baseline="0">
                <a:solidFill>
                  <a:prstClr val="black">
                    <a:lumMod val="65000"/>
                    <a:lumOff val="35000"/>
                  </a:prstClr>
                </a:solidFill>
                <a:latin typeface="IBM Plex Sans" panose="020B0503050203000203" pitchFamily="34" charset="0"/>
                <a:ea typeface="+mn-ea"/>
                <a:cs typeface="+mn-cs"/>
              </a:rPr>
              <a:t>BET-TR vs Indici globali (Randament total, rebased, 5Y)</a:t>
            </a:r>
          </a:p>
        </c:rich>
      </c:tx>
      <c:layout>
        <c:manualLayout>
          <c:xMode val="edge"/>
          <c:yMode val="edge"/>
          <c:x val="1.8541090302901329E-2"/>
          <c:y val="1.9782630264000504E-2"/>
        </c:manualLayout>
      </c:layout>
      <c:overlay val="0"/>
      <c:spPr>
        <a:noFill/>
        <a:ln>
          <a:noFill/>
        </a:ln>
        <a:effectLst/>
      </c:spPr>
      <c:txPr>
        <a:bodyPr rot="0" spcFirstLastPara="1" vertOverflow="ellipsis" vert="horz" wrap="square" anchor="ctr" anchorCtr="1"/>
        <a:lstStyle/>
        <a:p>
          <a:pPr algn="l" rtl="0">
            <a:defRPr lang="en-GB" sz="1320" b="0" i="0" u="none" strike="noStrike" kern="1200" spc="0" baseline="0" smtClean="0">
              <a:ln>
                <a:noFill/>
              </a:ln>
              <a:solidFill>
                <a:prstClr val="black">
                  <a:lumMod val="65000"/>
                  <a:lumOff val="35000"/>
                </a:prstClr>
              </a:solidFill>
              <a:latin typeface="IBM Plex Sans" panose="020B0503050203000203" pitchFamily="34" charset="0"/>
              <a:ea typeface="+mn-ea"/>
              <a:cs typeface="+mn-cs"/>
            </a:defRPr>
          </a:pPr>
          <a:endParaRPr lang="en-US"/>
        </a:p>
      </c:txPr>
    </c:title>
    <c:autoTitleDeleted val="0"/>
    <c:plotArea>
      <c:layout>
        <c:manualLayout>
          <c:layoutTarget val="inner"/>
          <c:xMode val="edge"/>
          <c:yMode val="edge"/>
          <c:x val="6.1691381312541482E-2"/>
          <c:y val="0.11983620554447871"/>
          <c:w val="0.83172802299355564"/>
          <c:h val="0.81594029223750442"/>
        </c:manualLayout>
      </c:layout>
      <c:lineChart>
        <c:grouping val="standard"/>
        <c:varyColors val="0"/>
        <c:ser>
          <c:idx val="0"/>
          <c:order val="0"/>
          <c:tx>
            <c:strRef>
              <c:f>'Global 5Y PR + TR'!$R$59</c:f>
              <c:strCache>
                <c:ptCount val="1"/>
                <c:pt idx="0">
                  <c:v>BET-TR</c:v>
                </c:pt>
              </c:strCache>
            </c:strRef>
          </c:tx>
          <c:spPr>
            <a:ln w="28575" cap="rnd">
              <a:solidFill>
                <a:srgbClr val="00AEEF"/>
              </a:solidFill>
              <a:round/>
            </a:ln>
            <a:effectLst/>
          </c:spPr>
          <c:marker>
            <c:symbol val="none"/>
          </c:marker>
          <c:cat>
            <c:numRef>
              <c:f>'Global 5Y PR + TR'!$M$60:$M$1327</c:f>
              <c:numCache>
                <c:formatCode>dd\-mmm\-yyyy</c:formatCode>
                <c:ptCount val="1268"/>
                <c:pt idx="0">
                  <c:v>45898</c:v>
                </c:pt>
                <c:pt idx="1">
                  <c:v>45897</c:v>
                </c:pt>
                <c:pt idx="2">
                  <c:v>45896</c:v>
                </c:pt>
                <c:pt idx="3">
                  <c:v>45895</c:v>
                </c:pt>
                <c:pt idx="4">
                  <c:v>45894</c:v>
                </c:pt>
                <c:pt idx="5">
                  <c:v>45891</c:v>
                </c:pt>
                <c:pt idx="6">
                  <c:v>45890</c:v>
                </c:pt>
                <c:pt idx="7">
                  <c:v>45889</c:v>
                </c:pt>
                <c:pt idx="8">
                  <c:v>45888</c:v>
                </c:pt>
                <c:pt idx="9">
                  <c:v>45887</c:v>
                </c:pt>
                <c:pt idx="10">
                  <c:v>45884</c:v>
                </c:pt>
                <c:pt idx="11">
                  <c:v>45883</c:v>
                </c:pt>
                <c:pt idx="12">
                  <c:v>45882</c:v>
                </c:pt>
                <c:pt idx="13">
                  <c:v>45881</c:v>
                </c:pt>
                <c:pt idx="14">
                  <c:v>45880</c:v>
                </c:pt>
                <c:pt idx="15">
                  <c:v>45877</c:v>
                </c:pt>
                <c:pt idx="16">
                  <c:v>45876</c:v>
                </c:pt>
                <c:pt idx="17">
                  <c:v>45875</c:v>
                </c:pt>
                <c:pt idx="18">
                  <c:v>45874</c:v>
                </c:pt>
                <c:pt idx="19">
                  <c:v>45873</c:v>
                </c:pt>
                <c:pt idx="20">
                  <c:v>45870</c:v>
                </c:pt>
                <c:pt idx="21">
                  <c:v>45869</c:v>
                </c:pt>
                <c:pt idx="22">
                  <c:v>45868</c:v>
                </c:pt>
                <c:pt idx="23">
                  <c:v>45867</c:v>
                </c:pt>
                <c:pt idx="24">
                  <c:v>45866</c:v>
                </c:pt>
                <c:pt idx="25">
                  <c:v>45863</c:v>
                </c:pt>
                <c:pt idx="26">
                  <c:v>45862</c:v>
                </c:pt>
                <c:pt idx="27">
                  <c:v>45861</c:v>
                </c:pt>
                <c:pt idx="28">
                  <c:v>45860</c:v>
                </c:pt>
                <c:pt idx="29">
                  <c:v>45859</c:v>
                </c:pt>
                <c:pt idx="30">
                  <c:v>45856</c:v>
                </c:pt>
                <c:pt idx="31">
                  <c:v>45855</c:v>
                </c:pt>
                <c:pt idx="32">
                  <c:v>45854</c:v>
                </c:pt>
                <c:pt idx="33">
                  <c:v>45853</c:v>
                </c:pt>
                <c:pt idx="34">
                  <c:v>45852</c:v>
                </c:pt>
                <c:pt idx="35">
                  <c:v>45849</c:v>
                </c:pt>
                <c:pt idx="36">
                  <c:v>45848</c:v>
                </c:pt>
                <c:pt idx="37">
                  <c:v>45847</c:v>
                </c:pt>
                <c:pt idx="38">
                  <c:v>45846</c:v>
                </c:pt>
                <c:pt idx="39">
                  <c:v>45845</c:v>
                </c:pt>
                <c:pt idx="40">
                  <c:v>45842</c:v>
                </c:pt>
                <c:pt idx="41">
                  <c:v>45841</c:v>
                </c:pt>
                <c:pt idx="42">
                  <c:v>45840</c:v>
                </c:pt>
                <c:pt idx="43">
                  <c:v>45839</c:v>
                </c:pt>
                <c:pt idx="44">
                  <c:v>45838</c:v>
                </c:pt>
                <c:pt idx="45">
                  <c:v>45835</c:v>
                </c:pt>
                <c:pt idx="46">
                  <c:v>45834</c:v>
                </c:pt>
                <c:pt idx="47">
                  <c:v>45833</c:v>
                </c:pt>
                <c:pt idx="48">
                  <c:v>45832</c:v>
                </c:pt>
                <c:pt idx="49">
                  <c:v>45831</c:v>
                </c:pt>
                <c:pt idx="50">
                  <c:v>45828</c:v>
                </c:pt>
                <c:pt idx="51">
                  <c:v>45827</c:v>
                </c:pt>
                <c:pt idx="52">
                  <c:v>45826</c:v>
                </c:pt>
                <c:pt idx="53">
                  <c:v>45825</c:v>
                </c:pt>
                <c:pt idx="54">
                  <c:v>45824</c:v>
                </c:pt>
                <c:pt idx="55">
                  <c:v>45821</c:v>
                </c:pt>
                <c:pt idx="56">
                  <c:v>45820</c:v>
                </c:pt>
                <c:pt idx="57">
                  <c:v>45819</c:v>
                </c:pt>
                <c:pt idx="58">
                  <c:v>45818</c:v>
                </c:pt>
                <c:pt idx="59">
                  <c:v>45817</c:v>
                </c:pt>
                <c:pt idx="60">
                  <c:v>45814</c:v>
                </c:pt>
                <c:pt idx="61">
                  <c:v>45813</c:v>
                </c:pt>
                <c:pt idx="62">
                  <c:v>45812</c:v>
                </c:pt>
                <c:pt idx="63">
                  <c:v>45811</c:v>
                </c:pt>
                <c:pt idx="64">
                  <c:v>45810</c:v>
                </c:pt>
                <c:pt idx="65">
                  <c:v>45807</c:v>
                </c:pt>
                <c:pt idx="66">
                  <c:v>45806</c:v>
                </c:pt>
                <c:pt idx="67">
                  <c:v>45805</c:v>
                </c:pt>
                <c:pt idx="68">
                  <c:v>45804</c:v>
                </c:pt>
                <c:pt idx="69">
                  <c:v>45803</c:v>
                </c:pt>
                <c:pt idx="70">
                  <c:v>45800</c:v>
                </c:pt>
                <c:pt idx="71">
                  <c:v>45799</c:v>
                </c:pt>
                <c:pt idx="72">
                  <c:v>45798</c:v>
                </c:pt>
                <c:pt idx="73">
                  <c:v>45797</c:v>
                </c:pt>
                <c:pt idx="74">
                  <c:v>45796</c:v>
                </c:pt>
                <c:pt idx="75">
                  <c:v>45793</c:v>
                </c:pt>
                <c:pt idx="76">
                  <c:v>45792</c:v>
                </c:pt>
                <c:pt idx="77">
                  <c:v>45791</c:v>
                </c:pt>
                <c:pt idx="78">
                  <c:v>45790</c:v>
                </c:pt>
                <c:pt idx="79">
                  <c:v>45789</c:v>
                </c:pt>
                <c:pt idx="80">
                  <c:v>45786</c:v>
                </c:pt>
                <c:pt idx="81">
                  <c:v>45785</c:v>
                </c:pt>
                <c:pt idx="82">
                  <c:v>45784</c:v>
                </c:pt>
                <c:pt idx="83">
                  <c:v>45783</c:v>
                </c:pt>
                <c:pt idx="84">
                  <c:v>45782</c:v>
                </c:pt>
                <c:pt idx="85">
                  <c:v>45779</c:v>
                </c:pt>
                <c:pt idx="86">
                  <c:v>45778</c:v>
                </c:pt>
                <c:pt idx="87">
                  <c:v>45777</c:v>
                </c:pt>
                <c:pt idx="88">
                  <c:v>45776</c:v>
                </c:pt>
                <c:pt idx="89">
                  <c:v>45775</c:v>
                </c:pt>
                <c:pt idx="90">
                  <c:v>45772</c:v>
                </c:pt>
                <c:pt idx="91">
                  <c:v>45771</c:v>
                </c:pt>
                <c:pt idx="92">
                  <c:v>45770</c:v>
                </c:pt>
                <c:pt idx="93">
                  <c:v>45769</c:v>
                </c:pt>
                <c:pt idx="94">
                  <c:v>45768</c:v>
                </c:pt>
                <c:pt idx="95">
                  <c:v>45765</c:v>
                </c:pt>
                <c:pt idx="96">
                  <c:v>45764</c:v>
                </c:pt>
                <c:pt idx="97">
                  <c:v>45763</c:v>
                </c:pt>
                <c:pt idx="98">
                  <c:v>45762</c:v>
                </c:pt>
                <c:pt idx="99">
                  <c:v>45761</c:v>
                </c:pt>
                <c:pt idx="100">
                  <c:v>45758</c:v>
                </c:pt>
                <c:pt idx="101">
                  <c:v>45757</c:v>
                </c:pt>
                <c:pt idx="102">
                  <c:v>45756</c:v>
                </c:pt>
                <c:pt idx="103">
                  <c:v>45755</c:v>
                </c:pt>
                <c:pt idx="104">
                  <c:v>45754</c:v>
                </c:pt>
                <c:pt idx="105">
                  <c:v>45751</c:v>
                </c:pt>
                <c:pt idx="106">
                  <c:v>45750</c:v>
                </c:pt>
                <c:pt idx="107">
                  <c:v>45749</c:v>
                </c:pt>
                <c:pt idx="108">
                  <c:v>45748</c:v>
                </c:pt>
                <c:pt idx="109">
                  <c:v>45747</c:v>
                </c:pt>
                <c:pt idx="110">
                  <c:v>45744</c:v>
                </c:pt>
                <c:pt idx="111">
                  <c:v>45743</c:v>
                </c:pt>
                <c:pt idx="112">
                  <c:v>45742</c:v>
                </c:pt>
                <c:pt idx="113">
                  <c:v>45741</c:v>
                </c:pt>
                <c:pt idx="114">
                  <c:v>45740</c:v>
                </c:pt>
                <c:pt idx="115">
                  <c:v>45737</c:v>
                </c:pt>
                <c:pt idx="116">
                  <c:v>45736</c:v>
                </c:pt>
                <c:pt idx="117">
                  <c:v>45735</c:v>
                </c:pt>
                <c:pt idx="118">
                  <c:v>45734</c:v>
                </c:pt>
                <c:pt idx="119">
                  <c:v>45733</c:v>
                </c:pt>
                <c:pt idx="120">
                  <c:v>45730</c:v>
                </c:pt>
                <c:pt idx="121">
                  <c:v>45729</c:v>
                </c:pt>
                <c:pt idx="122">
                  <c:v>45728</c:v>
                </c:pt>
                <c:pt idx="123">
                  <c:v>45727</c:v>
                </c:pt>
                <c:pt idx="124">
                  <c:v>45726</c:v>
                </c:pt>
                <c:pt idx="125">
                  <c:v>45723</c:v>
                </c:pt>
                <c:pt idx="126">
                  <c:v>45722</c:v>
                </c:pt>
                <c:pt idx="127">
                  <c:v>45721</c:v>
                </c:pt>
                <c:pt idx="128">
                  <c:v>45720</c:v>
                </c:pt>
                <c:pt idx="129">
                  <c:v>45719</c:v>
                </c:pt>
                <c:pt idx="130">
                  <c:v>45716</c:v>
                </c:pt>
                <c:pt idx="131">
                  <c:v>45715</c:v>
                </c:pt>
                <c:pt idx="132">
                  <c:v>45714</c:v>
                </c:pt>
                <c:pt idx="133">
                  <c:v>45713</c:v>
                </c:pt>
                <c:pt idx="134">
                  <c:v>45712</c:v>
                </c:pt>
                <c:pt idx="135">
                  <c:v>45709</c:v>
                </c:pt>
                <c:pt idx="136">
                  <c:v>45708</c:v>
                </c:pt>
                <c:pt idx="137">
                  <c:v>45707</c:v>
                </c:pt>
                <c:pt idx="138">
                  <c:v>45706</c:v>
                </c:pt>
                <c:pt idx="139">
                  <c:v>45705</c:v>
                </c:pt>
                <c:pt idx="140">
                  <c:v>45702</c:v>
                </c:pt>
                <c:pt idx="141">
                  <c:v>45701</c:v>
                </c:pt>
                <c:pt idx="142">
                  <c:v>45700</c:v>
                </c:pt>
                <c:pt idx="143">
                  <c:v>45699</c:v>
                </c:pt>
                <c:pt idx="144">
                  <c:v>45698</c:v>
                </c:pt>
                <c:pt idx="145">
                  <c:v>45695</c:v>
                </c:pt>
                <c:pt idx="146">
                  <c:v>45694</c:v>
                </c:pt>
                <c:pt idx="147">
                  <c:v>45693</c:v>
                </c:pt>
                <c:pt idx="148">
                  <c:v>45692</c:v>
                </c:pt>
                <c:pt idx="149">
                  <c:v>45691</c:v>
                </c:pt>
                <c:pt idx="150">
                  <c:v>45688</c:v>
                </c:pt>
                <c:pt idx="151">
                  <c:v>45687</c:v>
                </c:pt>
                <c:pt idx="152">
                  <c:v>45686</c:v>
                </c:pt>
                <c:pt idx="153">
                  <c:v>45685</c:v>
                </c:pt>
                <c:pt idx="154">
                  <c:v>45684</c:v>
                </c:pt>
                <c:pt idx="155">
                  <c:v>45681</c:v>
                </c:pt>
                <c:pt idx="156">
                  <c:v>45680</c:v>
                </c:pt>
                <c:pt idx="157">
                  <c:v>45679</c:v>
                </c:pt>
                <c:pt idx="158">
                  <c:v>45678</c:v>
                </c:pt>
                <c:pt idx="159">
                  <c:v>45677</c:v>
                </c:pt>
                <c:pt idx="160">
                  <c:v>45674</c:v>
                </c:pt>
                <c:pt idx="161">
                  <c:v>45673</c:v>
                </c:pt>
                <c:pt idx="162">
                  <c:v>45672</c:v>
                </c:pt>
                <c:pt idx="163">
                  <c:v>45671</c:v>
                </c:pt>
                <c:pt idx="164">
                  <c:v>45670</c:v>
                </c:pt>
                <c:pt idx="165">
                  <c:v>45667</c:v>
                </c:pt>
                <c:pt idx="166">
                  <c:v>45666</c:v>
                </c:pt>
                <c:pt idx="167">
                  <c:v>45665</c:v>
                </c:pt>
                <c:pt idx="168">
                  <c:v>45664</c:v>
                </c:pt>
                <c:pt idx="169">
                  <c:v>45663</c:v>
                </c:pt>
                <c:pt idx="170">
                  <c:v>45660</c:v>
                </c:pt>
                <c:pt idx="171">
                  <c:v>45659</c:v>
                </c:pt>
                <c:pt idx="172">
                  <c:v>45658</c:v>
                </c:pt>
                <c:pt idx="173">
                  <c:v>45657</c:v>
                </c:pt>
                <c:pt idx="174">
                  <c:v>45656</c:v>
                </c:pt>
                <c:pt idx="175">
                  <c:v>45653</c:v>
                </c:pt>
                <c:pt idx="176">
                  <c:v>45649</c:v>
                </c:pt>
                <c:pt idx="177">
                  <c:v>45646</c:v>
                </c:pt>
                <c:pt idx="178">
                  <c:v>45645</c:v>
                </c:pt>
                <c:pt idx="179">
                  <c:v>45644</c:v>
                </c:pt>
                <c:pt idx="180">
                  <c:v>45643</c:v>
                </c:pt>
                <c:pt idx="181">
                  <c:v>45642</c:v>
                </c:pt>
                <c:pt idx="182">
                  <c:v>45639</c:v>
                </c:pt>
                <c:pt idx="183">
                  <c:v>45638</c:v>
                </c:pt>
                <c:pt idx="184">
                  <c:v>45637</c:v>
                </c:pt>
                <c:pt idx="185">
                  <c:v>45636</c:v>
                </c:pt>
                <c:pt idx="186">
                  <c:v>45635</c:v>
                </c:pt>
                <c:pt idx="187">
                  <c:v>45632</c:v>
                </c:pt>
                <c:pt idx="188">
                  <c:v>45631</c:v>
                </c:pt>
                <c:pt idx="189">
                  <c:v>45630</c:v>
                </c:pt>
                <c:pt idx="190">
                  <c:v>45629</c:v>
                </c:pt>
                <c:pt idx="191">
                  <c:v>45628</c:v>
                </c:pt>
                <c:pt idx="192">
                  <c:v>45625</c:v>
                </c:pt>
                <c:pt idx="193">
                  <c:v>45624</c:v>
                </c:pt>
                <c:pt idx="194">
                  <c:v>45623</c:v>
                </c:pt>
                <c:pt idx="195">
                  <c:v>45622</c:v>
                </c:pt>
                <c:pt idx="196">
                  <c:v>45621</c:v>
                </c:pt>
                <c:pt idx="197">
                  <c:v>45618</c:v>
                </c:pt>
                <c:pt idx="198">
                  <c:v>45617</c:v>
                </c:pt>
                <c:pt idx="199">
                  <c:v>45616</c:v>
                </c:pt>
                <c:pt idx="200">
                  <c:v>45615</c:v>
                </c:pt>
                <c:pt idx="201">
                  <c:v>45614</c:v>
                </c:pt>
                <c:pt idx="202">
                  <c:v>45611</c:v>
                </c:pt>
                <c:pt idx="203">
                  <c:v>45610</c:v>
                </c:pt>
                <c:pt idx="204">
                  <c:v>45609</c:v>
                </c:pt>
                <c:pt idx="205">
                  <c:v>45608</c:v>
                </c:pt>
                <c:pt idx="206">
                  <c:v>45607</c:v>
                </c:pt>
                <c:pt idx="207">
                  <c:v>45604</c:v>
                </c:pt>
                <c:pt idx="208">
                  <c:v>45603</c:v>
                </c:pt>
                <c:pt idx="209">
                  <c:v>45602</c:v>
                </c:pt>
                <c:pt idx="210">
                  <c:v>45601</c:v>
                </c:pt>
                <c:pt idx="211">
                  <c:v>45600</c:v>
                </c:pt>
                <c:pt idx="212">
                  <c:v>45597</c:v>
                </c:pt>
                <c:pt idx="213">
                  <c:v>45596</c:v>
                </c:pt>
                <c:pt idx="214">
                  <c:v>45595</c:v>
                </c:pt>
                <c:pt idx="215">
                  <c:v>45594</c:v>
                </c:pt>
                <c:pt idx="216">
                  <c:v>45593</c:v>
                </c:pt>
                <c:pt idx="217">
                  <c:v>45590</c:v>
                </c:pt>
                <c:pt idx="218">
                  <c:v>45589</c:v>
                </c:pt>
                <c:pt idx="219">
                  <c:v>45588</c:v>
                </c:pt>
                <c:pt idx="220">
                  <c:v>45587</c:v>
                </c:pt>
                <c:pt idx="221">
                  <c:v>45586</c:v>
                </c:pt>
                <c:pt idx="222">
                  <c:v>45583</c:v>
                </c:pt>
                <c:pt idx="223">
                  <c:v>45582</c:v>
                </c:pt>
                <c:pt idx="224">
                  <c:v>45581</c:v>
                </c:pt>
                <c:pt idx="225">
                  <c:v>45580</c:v>
                </c:pt>
                <c:pt idx="226">
                  <c:v>45579</c:v>
                </c:pt>
                <c:pt idx="227">
                  <c:v>45576</c:v>
                </c:pt>
                <c:pt idx="228">
                  <c:v>45575</c:v>
                </c:pt>
                <c:pt idx="229">
                  <c:v>45574</c:v>
                </c:pt>
                <c:pt idx="230">
                  <c:v>45573</c:v>
                </c:pt>
                <c:pt idx="231">
                  <c:v>45572</c:v>
                </c:pt>
                <c:pt idx="232">
                  <c:v>45569</c:v>
                </c:pt>
                <c:pt idx="233">
                  <c:v>45568</c:v>
                </c:pt>
                <c:pt idx="234">
                  <c:v>45567</c:v>
                </c:pt>
                <c:pt idx="235">
                  <c:v>45566</c:v>
                </c:pt>
                <c:pt idx="236">
                  <c:v>45565</c:v>
                </c:pt>
                <c:pt idx="237">
                  <c:v>45562</c:v>
                </c:pt>
                <c:pt idx="238">
                  <c:v>45561</c:v>
                </c:pt>
                <c:pt idx="239">
                  <c:v>45560</c:v>
                </c:pt>
                <c:pt idx="240">
                  <c:v>45559</c:v>
                </c:pt>
                <c:pt idx="241">
                  <c:v>45558</c:v>
                </c:pt>
                <c:pt idx="242">
                  <c:v>45555</c:v>
                </c:pt>
                <c:pt idx="243">
                  <c:v>45554</c:v>
                </c:pt>
                <c:pt idx="244">
                  <c:v>45553</c:v>
                </c:pt>
                <c:pt idx="245">
                  <c:v>45552</c:v>
                </c:pt>
                <c:pt idx="246">
                  <c:v>45551</c:v>
                </c:pt>
                <c:pt idx="247">
                  <c:v>45548</c:v>
                </c:pt>
                <c:pt idx="248">
                  <c:v>45547</c:v>
                </c:pt>
                <c:pt idx="249">
                  <c:v>45546</c:v>
                </c:pt>
                <c:pt idx="250">
                  <c:v>45545</c:v>
                </c:pt>
                <c:pt idx="251">
                  <c:v>45544</c:v>
                </c:pt>
                <c:pt idx="252">
                  <c:v>45541</c:v>
                </c:pt>
                <c:pt idx="253">
                  <c:v>45540</c:v>
                </c:pt>
                <c:pt idx="254">
                  <c:v>45539</c:v>
                </c:pt>
                <c:pt idx="255">
                  <c:v>45538</c:v>
                </c:pt>
                <c:pt idx="256">
                  <c:v>45537</c:v>
                </c:pt>
                <c:pt idx="257">
                  <c:v>45534</c:v>
                </c:pt>
                <c:pt idx="258">
                  <c:v>45533</c:v>
                </c:pt>
                <c:pt idx="259">
                  <c:v>45532</c:v>
                </c:pt>
                <c:pt idx="260">
                  <c:v>45531</c:v>
                </c:pt>
                <c:pt idx="261">
                  <c:v>45530</c:v>
                </c:pt>
                <c:pt idx="262">
                  <c:v>45527</c:v>
                </c:pt>
                <c:pt idx="263">
                  <c:v>45526</c:v>
                </c:pt>
                <c:pt idx="264">
                  <c:v>45525</c:v>
                </c:pt>
                <c:pt idx="265">
                  <c:v>45524</c:v>
                </c:pt>
                <c:pt idx="266">
                  <c:v>45523</c:v>
                </c:pt>
                <c:pt idx="267">
                  <c:v>45520</c:v>
                </c:pt>
                <c:pt idx="268">
                  <c:v>45518</c:v>
                </c:pt>
                <c:pt idx="269">
                  <c:v>45517</c:v>
                </c:pt>
                <c:pt idx="270">
                  <c:v>45516</c:v>
                </c:pt>
                <c:pt idx="271">
                  <c:v>45513</c:v>
                </c:pt>
                <c:pt idx="272">
                  <c:v>45512</c:v>
                </c:pt>
                <c:pt idx="273">
                  <c:v>45511</c:v>
                </c:pt>
                <c:pt idx="274">
                  <c:v>45510</c:v>
                </c:pt>
                <c:pt idx="275">
                  <c:v>45506</c:v>
                </c:pt>
                <c:pt idx="276">
                  <c:v>45505</c:v>
                </c:pt>
                <c:pt idx="277">
                  <c:v>45504</c:v>
                </c:pt>
                <c:pt idx="278">
                  <c:v>45503</c:v>
                </c:pt>
                <c:pt idx="279">
                  <c:v>45502</c:v>
                </c:pt>
                <c:pt idx="280">
                  <c:v>45499</c:v>
                </c:pt>
                <c:pt idx="281">
                  <c:v>45498</c:v>
                </c:pt>
                <c:pt idx="282">
                  <c:v>45497</c:v>
                </c:pt>
                <c:pt idx="283">
                  <c:v>45496</c:v>
                </c:pt>
                <c:pt idx="284">
                  <c:v>45495</c:v>
                </c:pt>
                <c:pt idx="285">
                  <c:v>45492</c:v>
                </c:pt>
                <c:pt idx="286">
                  <c:v>45491</c:v>
                </c:pt>
                <c:pt idx="287">
                  <c:v>45490</c:v>
                </c:pt>
                <c:pt idx="288">
                  <c:v>45489</c:v>
                </c:pt>
                <c:pt idx="289">
                  <c:v>45488</c:v>
                </c:pt>
                <c:pt idx="290">
                  <c:v>45485</c:v>
                </c:pt>
                <c:pt idx="291">
                  <c:v>45484</c:v>
                </c:pt>
                <c:pt idx="292">
                  <c:v>45483</c:v>
                </c:pt>
                <c:pt idx="293">
                  <c:v>45482</c:v>
                </c:pt>
                <c:pt idx="294">
                  <c:v>45481</c:v>
                </c:pt>
                <c:pt idx="295">
                  <c:v>45478</c:v>
                </c:pt>
                <c:pt idx="296">
                  <c:v>45477</c:v>
                </c:pt>
                <c:pt idx="297">
                  <c:v>45476</c:v>
                </c:pt>
                <c:pt idx="298">
                  <c:v>45475</c:v>
                </c:pt>
                <c:pt idx="299">
                  <c:v>45474</c:v>
                </c:pt>
                <c:pt idx="300">
                  <c:v>45471</c:v>
                </c:pt>
                <c:pt idx="301">
                  <c:v>45470</c:v>
                </c:pt>
                <c:pt idx="302">
                  <c:v>45469</c:v>
                </c:pt>
                <c:pt idx="303">
                  <c:v>45468</c:v>
                </c:pt>
                <c:pt idx="304">
                  <c:v>45467</c:v>
                </c:pt>
                <c:pt idx="305">
                  <c:v>45464</c:v>
                </c:pt>
                <c:pt idx="306">
                  <c:v>45463</c:v>
                </c:pt>
                <c:pt idx="307">
                  <c:v>45462</c:v>
                </c:pt>
                <c:pt idx="308">
                  <c:v>45461</c:v>
                </c:pt>
                <c:pt idx="309">
                  <c:v>45460</c:v>
                </c:pt>
                <c:pt idx="310">
                  <c:v>45457</c:v>
                </c:pt>
                <c:pt idx="311">
                  <c:v>45456</c:v>
                </c:pt>
                <c:pt idx="312">
                  <c:v>45455</c:v>
                </c:pt>
                <c:pt idx="313">
                  <c:v>45454</c:v>
                </c:pt>
                <c:pt idx="314">
                  <c:v>45453</c:v>
                </c:pt>
                <c:pt idx="315">
                  <c:v>45450</c:v>
                </c:pt>
                <c:pt idx="316">
                  <c:v>45449</c:v>
                </c:pt>
                <c:pt idx="317">
                  <c:v>45448</c:v>
                </c:pt>
                <c:pt idx="318">
                  <c:v>45447</c:v>
                </c:pt>
                <c:pt idx="319">
                  <c:v>45446</c:v>
                </c:pt>
                <c:pt idx="320">
                  <c:v>45443</c:v>
                </c:pt>
                <c:pt idx="321">
                  <c:v>45442</c:v>
                </c:pt>
                <c:pt idx="322">
                  <c:v>45441</c:v>
                </c:pt>
                <c:pt idx="323">
                  <c:v>45440</c:v>
                </c:pt>
                <c:pt idx="324">
                  <c:v>45439</c:v>
                </c:pt>
                <c:pt idx="325">
                  <c:v>45436</c:v>
                </c:pt>
                <c:pt idx="326">
                  <c:v>45435</c:v>
                </c:pt>
                <c:pt idx="327">
                  <c:v>45434</c:v>
                </c:pt>
                <c:pt idx="328">
                  <c:v>45433</c:v>
                </c:pt>
                <c:pt idx="329">
                  <c:v>45432</c:v>
                </c:pt>
                <c:pt idx="330">
                  <c:v>45429</c:v>
                </c:pt>
                <c:pt idx="331">
                  <c:v>45428</c:v>
                </c:pt>
                <c:pt idx="332">
                  <c:v>45427</c:v>
                </c:pt>
                <c:pt idx="333">
                  <c:v>45426</c:v>
                </c:pt>
                <c:pt idx="334">
                  <c:v>45425</c:v>
                </c:pt>
                <c:pt idx="335">
                  <c:v>45422</c:v>
                </c:pt>
                <c:pt idx="336">
                  <c:v>45421</c:v>
                </c:pt>
                <c:pt idx="337">
                  <c:v>45420</c:v>
                </c:pt>
                <c:pt idx="338">
                  <c:v>45419</c:v>
                </c:pt>
                <c:pt idx="339">
                  <c:v>45418</c:v>
                </c:pt>
                <c:pt idx="340">
                  <c:v>45415</c:v>
                </c:pt>
                <c:pt idx="341">
                  <c:v>45414</c:v>
                </c:pt>
                <c:pt idx="342">
                  <c:v>45412</c:v>
                </c:pt>
                <c:pt idx="343">
                  <c:v>45411</c:v>
                </c:pt>
                <c:pt idx="344">
                  <c:v>45408</c:v>
                </c:pt>
                <c:pt idx="345">
                  <c:v>45407</c:v>
                </c:pt>
                <c:pt idx="346">
                  <c:v>45406</c:v>
                </c:pt>
                <c:pt idx="347">
                  <c:v>45405</c:v>
                </c:pt>
                <c:pt idx="348">
                  <c:v>45404</c:v>
                </c:pt>
                <c:pt idx="349">
                  <c:v>45401</c:v>
                </c:pt>
                <c:pt idx="350">
                  <c:v>45400</c:v>
                </c:pt>
                <c:pt idx="351">
                  <c:v>45399</c:v>
                </c:pt>
                <c:pt idx="352">
                  <c:v>45398</c:v>
                </c:pt>
                <c:pt idx="353">
                  <c:v>45397</c:v>
                </c:pt>
                <c:pt idx="354">
                  <c:v>45394</c:v>
                </c:pt>
                <c:pt idx="355">
                  <c:v>45393</c:v>
                </c:pt>
                <c:pt idx="356">
                  <c:v>45392</c:v>
                </c:pt>
                <c:pt idx="357">
                  <c:v>45391</c:v>
                </c:pt>
                <c:pt idx="358">
                  <c:v>45390</c:v>
                </c:pt>
                <c:pt idx="359">
                  <c:v>45387</c:v>
                </c:pt>
                <c:pt idx="360">
                  <c:v>45386</c:v>
                </c:pt>
                <c:pt idx="361">
                  <c:v>45385</c:v>
                </c:pt>
                <c:pt idx="362">
                  <c:v>45384</c:v>
                </c:pt>
                <c:pt idx="363">
                  <c:v>45380</c:v>
                </c:pt>
                <c:pt idx="364">
                  <c:v>45379</c:v>
                </c:pt>
                <c:pt idx="365">
                  <c:v>45378</c:v>
                </c:pt>
                <c:pt idx="366">
                  <c:v>45377</c:v>
                </c:pt>
                <c:pt idx="367">
                  <c:v>45376</c:v>
                </c:pt>
                <c:pt idx="368">
                  <c:v>45373</c:v>
                </c:pt>
                <c:pt idx="369">
                  <c:v>45372</c:v>
                </c:pt>
                <c:pt idx="370">
                  <c:v>45371</c:v>
                </c:pt>
                <c:pt idx="371">
                  <c:v>45370</c:v>
                </c:pt>
                <c:pt idx="372">
                  <c:v>45369</c:v>
                </c:pt>
                <c:pt idx="373">
                  <c:v>45366</c:v>
                </c:pt>
                <c:pt idx="374">
                  <c:v>45365</c:v>
                </c:pt>
                <c:pt idx="375">
                  <c:v>45364</c:v>
                </c:pt>
                <c:pt idx="376">
                  <c:v>45363</c:v>
                </c:pt>
                <c:pt idx="377">
                  <c:v>45362</c:v>
                </c:pt>
                <c:pt idx="378">
                  <c:v>45359</c:v>
                </c:pt>
                <c:pt idx="379">
                  <c:v>45358</c:v>
                </c:pt>
                <c:pt idx="380">
                  <c:v>45357</c:v>
                </c:pt>
                <c:pt idx="381">
                  <c:v>45356</c:v>
                </c:pt>
                <c:pt idx="382">
                  <c:v>45355</c:v>
                </c:pt>
                <c:pt idx="383">
                  <c:v>45352</c:v>
                </c:pt>
                <c:pt idx="384">
                  <c:v>45351</c:v>
                </c:pt>
                <c:pt idx="385">
                  <c:v>45350</c:v>
                </c:pt>
                <c:pt idx="386">
                  <c:v>45349</c:v>
                </c:pt>
                <c:pt idx="387">
                  <c:v>45348</c:v>
                </c:pt>
                <c:pt idx="388">
                  <c:v>45345</c:v>
                </c:pt>
                <c:pt idx="389">
                  <c:v>45344</c:v>
                </c:pt>
                <c:pt idx="390">
                  <c:v>45343</c:v>
                </c:pt>
                <c:pt idx="391">
                  <c:v>45342</c:v>
                </c:pt>
                <c:pt idx="392">
                  <c:v>45341</c:v>
                </c:pt>
                <c:pt idx="393">
                  <c:v>45338</c:v>
                </c:pt>
                <c:pt idx="394">
                  <c:v>45337</c:v>
                </c:pt>
                <c:pt idx="395">
                  <c:v>45336</c:v>
                </c:pt>
                <c:pt idx="396">
                  <c:v>45335</c:v>
                </c:pt>
                <c:pt idx="397">
                  <c:v>45334</c:v>
                </c:pt>
                <c:pt idx="398">
                  <c:v>45331</c:v>
                </c:pt>
                <c:pt idx="399">
                  <c:v>45330</c:v>
                </c:pt>
                <c:pt idx="400">
                  <c:v>45329</c:v>
                </c:pt>
                <c:pt idx="401">
                  <c:v>45328</c:v>
                </c:pt>
                <c:pt idx="402">
                  <c:v>45327</c:v>
                </c:pt>
                <c:pt idx="403">
                  <c:v>45324</c:v>
                </c:pt>
                <c:pt idx="404">
                  <c:v>45323</c:v>
                </c:pt>
                <c:pt idx="405">
                  <c:v>45322</c:v>
                </c:pt>
                <c:pt idx="406">
                  <c:v>45321</c:v>
                </c:pt>
                <c:pt idx="407">
                  <c:v>45320</c:v>
                </c:pt>
                <c:pt idx="408">
                  <c:v>45317</c:v>
                </c:pt>
                <c:pt idx="409">
                  <c:v>45316</c:v>
                </c:pt>
                <c:pt idx="410">
                  <c:v>45314</c:v>
                </c:pt>
                <c:pt idx="411">
                  <c:v>45313</c:v>
                </c:pt>
                <c:pt idx="412">
                  <c:v>45310</c:v>
                </c:pt>
                <c:pt idx="413">
                  <c:v>45309</c:v>
                </c:pt>
                <c:pt idx="414">
                  <c:v>45308</c:v>
                </c:pt>
                <c:pt idx="415">
                  <c:v>45307</c:v>
                </c:pt>
                <c:pt idx="416">
                  <c:v>45306</c:v>
                </c:pt>
                <c:pt idx="417">
                  <c:v>45303</c:v>
                </c:pt>
                <c:pt idx="418">
                  <c:v>45302</c:v>
                </c:pt>
                <c:pt idx="419">
                  <c:v>45301</c:v>
                </c:pt>
                <c:pt idx="420">
                  <c:v>45300</c:v>
                </c:pt>
                <c:pt idx="421">
                  <c:v>45299</c:v>
                </c:pt>
                <c:pt idx="422">
                  <c:v>45296</c:v>
                </c:pt>
                <c:pt idx="423">
                  <c:v>45295</c:v>
                </c:pt>
                <c:pt idx="424">
                  <c:v>45294</c:v>
                </c:pt>
                <c:pt idx="425">
                  <c:v>45289</c:v>
                </c:pt>
                <c:pt idx="426">
                  <c:v>45288</c:v>
                </c:pt>
                <c:pt idx="427">
                  <c:v>45287</c:v>
                </c:pt>
                <c:pt idx="428">
                  <c:v>45282</c:v>
                </c:pt>
                <c:pt idx="429">
                  <c:v>45281</c:v>
                </c:pt>
                <c:pt idx="430">
                  <c:v>45280</c:v>
                </c:pt>
                <c:pt idx="431">
                  <c:v>45279</c:v>
                </c:pt>
                <c:pt idx="432">
                  <c:v>45278</c:v>
                </c:pt>
                <c:pt idx="433">
                  <c:v>45275</c:v>
                </c:pt>
                <c:pt idx="434">
                  <c:v>45274</c:v>
                </c:pt>
                <c:pt idx="435">
                  <c:v>45273</c:v>
                </c:pt>
                <c:pt idx="436">
                  <c:v>45272</c:v>
                </c:pt>
                <c:pt idx="437">
                  <c:v>45271</c:v>
                </c:pt>
                <c:pt idx="438">
                  <c:v>45268</c:v>
                </c:pt>
                <c:pt idx="439">
                  <c:v>45267</c:v>
                </c:pt>
                <c:pt idx="440">
                  <c:v>45266</c:v>
                </c:pt>
                <c:pt idx="441">
                  <c:v>45265</c:v>
                </c:pt>
                <c:pt idx="442">
                  <c:v>45264</c:v>
                </c:pt>
                <c:pt idx="443">
                  <c:v>45260</c:v>
                </c:pt>
                <c:pt idx="444">
                  <c:v>45259</c:v>
                </c:pt>
                <c:pt idx="445">
                  <c:v>45258</c:v>
                </c:pt>
                <c:pt idx="446">
                  <c:v>45257</c:v>
                </c:pt>
                <c:pt idx="447">
                  <c:v>45254</c:v>
                </c:pt>
                <c:pt idx="448">
                  <c:v>45253</c:v>
                </c:pt>
                <c:pt idx="449">
                  <c:v>45252</c:v>
                </c:pt>
                <c:pt idx="450">
                  <c:v>45251</c:v>
                </c:pt>
                <c:pt idx="451">
                  <c:v>45250</c:v>
                </c:pt>
                <c:pt idx="452">
                  <c:v>45247</c:v>
                </c:pt>
                <c:pt idx="453">
                  <c:v>45246</c:v>
                </c:pt>
                <c:pt idx="454">
                  <c:v>45245</c:v>
                </c:pt>
                <c:pt idx="455">
                  <c:v>45244</c:v>
                </c:pt>
                <c:pt idx="456">
                  <c:v>45243</c:v>
                </c:pt>
                <c:pt idx="457">
                  <c:v>45240</c:v>
                </c:pt>
                <c:pt idx="458">
                  <c:v>45239</c:v>
                </c:pt>
                <c:pt idx="459">
                  <c:v>45238</c:v>
                </c:pt>
                <c:pt idx="460">
                  <c:v>45237</c:v>
                </c:pt>
                <c:pt idx="461">
                  <c:v>45236</c:v>
                </c:pt>
                <c:pt idx="462">
                  <c:v>45233</c:v>
                </c:pt>
                <c:pt idx="463">
                  <c:v>45232</c:v>
                </c:pt>
                <c:pt idx="464">
                  <c:v>45231</c:v>
                </c:pt>
                <c:pt idx="465">
                  <c:v>45230</c:v>
                </c:pt>
                <c:pt idx="466">
                  <c:v>45229</c:v>
                </c:pt>
                <c:pt idx="467">
                  <c:v>45226</c:v>
                </c:pt>
                <c:pt idx="468">
                  <c:v>45225</c:v>
                </c:pt>
                <c:pt idx="469">
                  <c:v>45224</c:v>
                </c:pt>
                <c:pt idx="470">
                  <c:v>45223</c:v>
                </c:pt>
                <c:pt idx="471">
                  <c:v>45222</c:v>
                </c:pt>
                <c:pt idx="472">
                  <c:v>45219</c:v>
                </c:pt>
                <c:pt idx="473">
                  <c:v>45218</c:v>
                </c:pt>
                <c:pt idx="474">
                  <c:v>45217</c:v>
                </c:pt>
                <c:pt idx="475">
                  <c:v>45216</c:v>
                </c:pt>
                <c:pt idx="476">
                  <c:v>45215</c:v>
                </c:pt>
                <c:pt idx="477">
                  <c:v>45212</c:v>
                </c:pt>
                <c:pt idx="478">
                  <c:v>45211</c:v>
                </c:pt>
                <c:pt idx="479">
                  <c:v>45210</c:v>
                </c:pt>
                <c:pt idx="480">
                  <c:v>45209</c:v>
                </c:pt>
                <c:pt idx="481">
                  <c:v>45208</c:v>
                </c:pt>
                <c:pt idx="482">
                  <c:v>45205</c:v>
                </c:pt>
                <c:pt idx="483">
                  <c:v>45204</c:v>
                </c:pt>
                <c:pt idx="484">
                  <c:v>45203</c:v>
                </c:pt>
                <c:pt idx="485">
                  <c:v>45202</c:v>
                </c:pt>
                <c:pt idx="486">
                  <c:v>45201</c:v>
                </c:pt>
                <c:pt idx="487">
                  <c:v>45198</c:v>
                </c:pt>
                <c:pt idx="488">
                  <c:v>45197</c:v>
                </c:pt>
                <c:pt idx="489">
                  <c:v>45196</c:v>
                </c:pt>
                <c:pt idx="490">
                  <c:v>45195</c:v>
                </c:pt>
                <c:pt idx="491">
                  <c:v>45194</c:v>
                </c:pt>
                <c:pt idx="492">
                  <c:v>45191</c:v>
                </c:pt>
                <c:pt idx="493">
                  <c:v>45190</c:v>
                </c:pt>
                <c:pt idx="494">
                  <c:v>45189</c:v>
                </c:pt>
                <c:pt idx="495">
                  <c:v>45188</c:v>
                </c:pt>
                <c:pt idx="496">
                  <c:v>45187</c:v>
                </c:pt>
                <c:pt idx="497">
                  <c:v>45184</c:v>
                </c:pt>
                <c:pt idx="498">
                  <c:v>45183</c:v>
                </c:pt>
                <c:pt idx="499">
                  <c:v>45182</c:v>
                </c:pt>
                <c:pt idx="500">
                  <c:v>45181</c:v>
                </c:pt>
                <c:pt idx="501">
                  <c:v>45180</c:v>
                </c:pt>
                <c:pt idx="502">
                  <c:v>45177</c:v>
                </c:pt>
                <c:pt idx="503">
                  <c:v>45176</c:v>
                </c:pt>
                <c:pt idx="504">
                  <c:v>45175</c:v>
                </c:pt>
                <c:pt idx="505">
                  <c:v>45174</c:v>
                </c:pt>
                <c:pt idx="506">
                  <c:v>45173</c:v>
                </c:pt>
                <c:pt idx="507">
                  <c:v>45170</c:v>
                </c:pt>
                <c:pt idx="508">
                  <c:v>45169</c:v>
                </c:pt>
                <c:pt idx="509">
                  <c:v>45168</c:v>
                </c:pt>
                <c:pt idx="510">
                  <c:v>45167</c:v>
                </c:pt>
                <c:pt idx="511">
                  <c:v>45166</c:v>
                </c:pt>
                <c:pt idx="512">
                  <c:v>45163</c:v>
                </c:pt>
                <c:pt idx="513">
                  <c:v>45162</c:v>
                </c:pt>
                <c:pt idx="514">
                  <c:v>45161</c:v>
                </c:pt>
                <c:pt idx="515">
                  <c:v>45160</c:v>
                </c:pt>
                <c:pt idx="516">
                  <c:v>45159</c:v>
                </c:pt>
                <c:pt idx="517">
                  <c:v>45156</c:v>
                </c:pt>
                <c:pt idx="518">
                  <c:v>45155</c:v>
                </c:pt>
                <c:pt idx="519">
                  <c:v>45154</c:v>
                </c:pt>
                <c:pt idx="520">
                  <c:v>45152</c:v>
                </c:pt>
                <c:pt idx="521">
                  <c:v>45149</c:v>
                </c:pt>
                <c:pt idx="522">
                  <c:v>45148</c:v>
                </c:pt>
                <c:pt idx="523">
                  <c:v>45147</c:v>
                </c:pt>
                <c:pt idx="524">
                  <c:v>45146</c:v>
                </c:pt>
                <c:pt idx="525">
                  <c:v>45145</c:v>
                </c:pt>
                <c:pt idx="526">
                  <c:v>45142</c:v>
                </c:pt>
                <c:pt idx="527">
                  <c:v>45141</c:v>
                </c:pt>
                <c:pt idx="528">
                  <c:v>45140</c:v>
                </c:pt>
                <c:pt idx="529">
                  <c:v>45139</c:v>
                </c:pt>
                <c:pt idx="530">
                  <c:v>45138</c:v>
                </c:pt>
                <c:pt idx="531">
                  <c:v>45135</c:v>
                </c:pt>
                <c:pt idx="532">
                  <c:v>45134</c:v>
                </c:pt>
                <c:pt idx="533">
                  <c:v>45133</c:v>
                </c:pt>
                <c:pt idx="534">
                  <c:v>45132</c:v>
                </c:pt>
                <c:pt idx="535">
                  <c:v>45131</c:v>
                </c:pt>
                <c:pt idx="536">
                  <c:v>45128</c:v>
                </c:pt>
                <c:pt idx="537">
                  <c:v>45127</c:v>
                </c:pt>
                <c:pt idx="538">
                  <c:v>45126</c:v>
                </c:pt>
                <c:pt idx="539">
                  <c:v>45125</c:v>
                </c:pt>
                <c:pt idx="540">
                  <c:v>45124</c:v>
                </c:pt>
                <c:pt idx="541">
                  <c:v>45121</c:v>
                </c:pt>
                <c:pt idx="542">
                  <c:v>45120</c:v>
                </c:pt>
                <c:pt idx="543">
                  <c:v>45119</c:v>
                </c:pt>
                <c:pt idx="544">
                  <c:v>45118</c:v>
                </c:pt>
                <c:pt idx="545">
                  <c:v>45117</c:v>
                </c:pt>
                <c:pt idx="546">
                  <c:v>45114</c:v>
                </c:pt>
                <c:pt idx="547">
                  <c:v>45113</c:v>
                </c:pt>
                <c:pt idx="548">
                  <c:v>45112</c:v>
                </c:pt>
                <c:pt idx="549">
                  <c:v>45111</c:v>
                </c:pt>
                <c:pt idx="550">
                  <c:v>45110</c:v>
                </c:pt>
                <c:pt idx="551">
                  <c:v>45107</c:v>
                </c:pt>
                <c:pt idx="552">
                  <c:v>45106</c:v>
                </c:pt>
                <c:pt idx="553">
                  <c:v>45105</c:v>
                </c:pt>
                <c:pt idx="554">
                  <c:v>45104</c:v>
                </c:pt>
                <c:pt idx="555">
                  <c:v>45103</c:v>
                </c:pt>
                <c:pt idx="556">
                  <c:v>45100</c:v>
                </c:pt>
                <c:pt idx="557">
                  <c:v>45099</c:v>
                </c:pt>
                <c:pt idx="558">
                  <c:v>45098</c:v>
                </c:pt>
                <c:pt idx="559">
                  <c:v>45097</c:v>
                </c:pt>
                <c:pt idx="560">
                  <c:v>45096</c:v>
                </c:pt>
                <c:pt idx="561">
                  <c:v>45093</c:v>
                </c:pt>
                <c:pt idx="562">
                  <c:v>45092</c:v>
                </c:pt>
                <c:pt idx="563">
                  <c:v>45091</c:v>
                </c:pt>
                <c:pt idx="564">
                  <c:v>45090</c:v>
                </c:pt>
                <c:pt idx="565">
                  <c:v>45089</c:v>
                </c:pt>
                <c:pt idx="566">
                  <c:v>45086</c:v>
                </c:pt>
                <c:pt idx="567">
                  <c:v>45085</c:v>
                </c:pt>
                <c:pt idx="568">
                  <c:v>45084</c:v>
                </c:pt>
                <c:pt idx="569">
                  <c:v>45083</c:v>
                </c:pt>
                <c:pt idx="570">
                  <c:v>45082</c:v>
                </c:pt>
                <c:pt idx="571">
                  <c:v>45079</c:v>
                </c:pt>
                <c:pt idx="572">
                  <c:v>45078</c:v>
                </c:pt>
                <c:pt idx="573">
                  <c:v>45077</c:v>
                </c:pt>
                <c:pt idx="574">
                  <c:v>45076</c:v>
                </c:pt>
                <c:pt idx="575">
                  <c:v>45075</c:v>
                </c:pt>
                <c:pt idx="576">
                  <c:v>45072</c:v>
                </c:pt>
                <c:pt idx="577">
                  <c:v>45071</c:v>
                </c:pt>
                <c:pt idx="578">
                  <c:v>45070</c:v>
                </c:pt>
                <c:pt idx="579">
                  <c:v>45069</c:v>
                </c:pt>
                <c:pt idx="580">
                  <c:v>45068</c:v>
                </c:pt>
                <c:pt idx="581">
                  <c:v>45065</c:v>
                </c:pt>
                <c:pt idx="582">
                  <c:v>45064</c:v>
                </c:pt>
                <c:pt idx="583">
                  <c:v>45063</c:v>
                </c:pt>
                <c:pt idx="584">
                  <c:v>45062</c:v>
                </c:pt>
                <c:pt idx="585">
                  <c:v>45061</c:v>
                </c:pt>
                <c:pt idx="586">
                  <c:v>45058</c:v>
                </c:pt>
                <c:pt idx="587">
                  <c:v>45057</c:v>
                </c:pt>
                <c:pt idx="588">
                  <c:v>45056</c:v>
                </c:pt>
                <c:pt idx="589">
                  <c:v>45055</c:v>
                </c:pt>
                <c:pt idx="590">
                  <c:v>45054</c:v>
                </c:pt>
                <c:pt idx="591">
                  <c:v>45051</c:v>
                </c:pt>
                <c:pt idx="592">
                  <c:v>45050</c:v>
                </c:pt>
                <c:pt idx="593">
                  <c:v>45049</c:v>
                </c:pt>
                <c:pt idx="594">
                  <c:v>45048</c:v>
                </c:pt>
                <c:pt idx="595">
                  <c:v>45044</c:v>
                </c:pt>
                <c:pt idx="596">
                  <c:v>45043</c:v>
                </c:pt>
                <c:pt idx="597">
                  <c:v>45042</c:v>
                </c:pt>
                <c:pt idx="598">
                  <c:v>45041</c:v>
                </c:pt>
                <c:pt idx="599">
                  <c:v>45040</c:v>
                </c:pt>
                <c:pt idx="600">
                  <c:v>45037</c:v>
                </c:pt>
                <c:pt idx="601">
                  <c:v>45036</c:v>
                </c:pt>
                <c:pt idx="602">
                  <c:v>45035</c:v>
                </c:pt>
                <c:pt idx="603">
                  <c:v>45034</c:v>
                </c:pt>
                <c:pt idx="604">
                  <c:v>45033</c:v>
                </c:pt>
                <c:pt idx="605">
                  <c:v>45030</c:v>
                </c:pt>
                <c:pt idx="606">
                  <c:v>45029</c:v>
                </c:pt>
                <c:pt idx="607">
                  <c:v>45028</c:v>
                </c:pt>
                <c:pt idx="608">
                  <c:v>45027</c:v>
                </c:pt>
                <c:pt idx="609">
                  <c:v>45026</c:v>
                </c:pt>
                <c:pt idx="610">
                  <c:v>45023</c:v>
                </c:pt>
                <c:pt idx="611">
                  <c:v>45020</c:v>
                </c:pt>
                <c:pt idx="612">
                  <c:v>45019</c:v>
                </c:pt>
                <c:pt idx="613">
                  <c:v>45016</c:v>
                </c:pt>
                <c:pt idx="614">
                  <c:v>45015</c:v>
                </c:pt>
                <c:pt idx="615">
                  <c:v>45014</c:v>
                </c:pt>
                <c:pt idx="616">
                  <c:v>45013</c:v>
                </c:pt>
                <c:pt idx="617">
                  <c:v>45012</c:v>
                </c:pt>
                <c:pt idx="618">
                  <c:v>45009</c:v>
                </c:pt>
                <c:pt idx="619">
                  <c:v>45008</c:v>
                </c:pt>
                <c:pt idx="620">
                  <c:v>45007</c:v>
                </c:pt>
                <c:pt idx="621">
                  <c:v>45006</c:v>
                </c:pt>
                <c:pt idx="622">
                  <c:v>45005</c:v>
                </c:pt>
                <c:pt idx="623">
                  <c:v>45002</c:v>
                </c:pt>
                <c:pt idx="624">
                  <c:v>45001</c:v>
                </c:pt>
                <c:pt idx="625">
                  <c:v>45000</c:v>
                </c:pt>
                <c:pt idx="626">
                  <c:v>44999</c:v>
                </c:pt>
                <c:pt idx="627">
                  <c:v>44998</c:v>
                </c:pt>
                <c:pt idx="628">
                  <c:v>44995</c:v>
                </c:pt>
                <c:pt idx="629">
                  <c:v>44994</c:v>
                </c:pt>
                <c:pt idx="630">
                  <c:v>44993</c:v>
                </c:pt>
                <c:pt idx="631">
                  <c:v>44992</c:v>
                </c:pt>
                <c:pt idx="632">
                  <c:v>44991</c:v>
                </c:pt>
                <c:pt idx="633">
                  <c:v>44988</c:v>
                </c:pt>
                <c:pt idx="634">
                  <c:v>44987</c:v>
                </c:pt>
                <c:pt idx="635">
                  <c:v>44986</c:v>
                </c:pt>
                <c:pt idx="636">
                  <c:v>44985</c:v>
                </c:pt>
                <c:pt idx="637">
                  <c:v>44984</c:v>
                </c:pt>
                <c:pt idx="638">
                  <c:v>44981</c:v>
                </c:pt>
                <c:pt idx="639">
                  <c:v>44980</c:v>
                </c:pt>
                <c:pt idx="640">
                  <c:v>44979</c:v>
                </c:pt>
                <c:pt idx="641">
                  <c:v>44978</c:v>
                </c:pt>
                <c:pt idx="642">
                  <c:v>44977</c:v>
                </c:pt>
                <c:pt idx="643">
                  <c:v>44974</c:v>
                </c:pt>
                <c:pt idx="644">
                  <c:v>44973</c:v>
                </c:pt>
                <c:pt idx="645">
                  <c:v>44972</c:v>
                </c:pt>
                <c:pt idx="646">
                  <c:v>44971</c:v>
                </c:pt>
                <c:pt idx="647">
                  <c:v>44970</c:v>
                </c:pt>
                <c:pt idx="648">
                  <c:v>44967</c:v>
                </c:pt>
                <c:pt idx="649">
                  <c:v>44966</c:v>
                </c:pt>
                <c:pt idx="650">
                  <c:v>44965</c:v>
                </c:pt>
                <c:pt idx="651">
                  <c:v>44964</c:v>
                </c:pt>
                <c:pt idx="652">
                  <c:v>44963</c:v>
                </c:pt>
                <c:pt idx="653">
                  <c:v>44960</c:v>
                </c:pt>
                <c:pt idx="654">
                  <c:v>44959</c:v>
                </c:pt>
                <c:pt idx="655">
                  <c:v>44958</c:v>
                </c:pt>
                <c:pt idx="656">
                  <c:v>44957</c:v>
                </c:pt>
                <c:pt idx="657">
                  <c:v>44956</c:v>
                </c:pt>
                <c:pt idx="658">
                  <c:v>44953</c:v>
                </c:pt>
                <c:pt idx="659">
                  <c:v>44952</c:v>
                </c:pt>
                <c:pt idx="660">
                  <c:v>44951</c:v>
                </c:pt>
                <c:pt idx="661">
                  <c:v>44950</c:v>
                </c:pt>
                <c:pt idx="662">
                  <c:v>44949</c:v>
                </c:pt>
                <c:pt idx="663">
                  <c:v>44946</c:v>
                </c:pt>
                <c:pt idx="664">
                  <c:v>44945</c:v>
                </c:pt>
                <c:pt idx="665">
                  <c:v>44944</c:v>
                </c:pt>
                <c:pt idx="666">
                  <c:v>44943</c:v>
                </c:pt>
                <c:pt idx="667">
                  <c:v>44942</c:v>
                </c:pt>
                <c:pt idx="668">
                  <c:v>44939</c:v>
                </c:pt>
                <c:pt idx="669">
                  <c:v>44938</c:v>
                </c:pt>
                <c:pt idx="670">
                  <c:v>44937</c:v>
                </c:pt>
                <c:pt idx="671">
                  <c:v>44936</c:v>
                </c:pt>
                <c:pt idx="672">
                  <c:v>44935</c:v>
                </c:pt>
                <c:pt idx="673">
                  <c:v>44932</c:v>
                </c:pt>
                <c:pt idx="674">
                  <c:v>44931</c:v>
                </c:pt>
                <c:pt idx="675">
                  <c:v>44930</c:v>
                </c:pt>
                <c:pt idx="676">
                  <c:v>44929</c:v>
                </c:pt>
                <c:pt idx="677">
                  <c:v>44928</c:v>
                </c:pt>
                <c:pt idx="678">
                  <c:v>44925</c:v>
                </c:pt>
                <c:pt idx="679">
                  <c:v>44924</c:v>
                </c:pt>
                <c:pt idx="680">
                  <c:v>44923</c:v>
                </c:pt>
                <c:pt idx="681">
                  <c:v>44922</c:v>
                </c:pt>
                <c:pt idx="682">
                  <c:v>44918</c:v>
                </c:pt>
                <c:pt idx="683">
                  <c:v>44917</c:v>
                </c:pt>
                <c:pt idx="684">
                  <c:v>44916</c:v>
                </c:pt>
                <c:pt idx="685">
                  <c:v>44915</c:v>
                </c:pt>
                <c:pt idx="686">
                  <c:v>44914</c:v>
                </c:pt>
                <c:pt idx="687">
                  <c:v>44911</c:v>
                </c:pt>
                <c:pt idx="688">
                  <c:v>44910</c:v>
                </c:pt>
                <c:pt idx="689">
                  <c:v>44909</c:v>
                </c:pt>
                <c:pt idx="690">
                  <c:v>44908</c:v>
                </c:pt>
                <c:pt idx="691">
                  <c:v>44907</c:v>
                </c:pt>
                <c:pt idx="692">
                  <c:v>44904</c:v>
                </c:pt>
                <c:pt idx="693">
                  <c:v>44903</c:v>
                </c:pt>
                <c:pt idx="694">
                  <c:v>44902</c:v>
                </c:pt>
                <c:pt idx="695">
                  <c:v>44901</c:v>
                </c:pt>
                <c:pt idx="696">
                  <c:v>44900</c:v>
                </c:pt>
                <c:pt idx="697">
                  <c:v>44897</c:v>
                </c:pt>
                <c:pt idx="698">
                  <c:v>44896</c:v>
                </c:pt>
                <c:pt idx="699">
                  <c:v>44895</c:v>
                </c:pt>
                <c:pt idx="700">
                  <c:v>44894</c:v>
                </c:pt>
                <c:pt idx="701">
                  <c:v>44893</c:v>
                </c:pt>
                <c:pt idx="702">
                  <c:v>44890</c:v>
                </c:pt>
                <c:pt idx="703">
                  <c:v>44889</c:v>
                </c:pt>
                <c:pt idx="704">
                  <c:v>44888</c:v>
                </c:pt>
                <c:pt idx="705">
                  <c:v>44887</c:v>
                </c:pt>
                <c:pt idx="706">
                  <c:v>44886</c:v>
                </c:pt>
                <c:pt idx="707">
                  <c:v>44883</c:v>
                </c:pt>
                <c:pt idx="708">
                  <c:v>44882</c:v>
                </c:pt>
                <c:pt idx="709">
                  <c:v>44881</c:v>
                </c:pt>
                <c:pt idx="710">
                  <c:v>44880</c:v>
                </c:pt>
                <c:pt idx="711">
                  <c:v>44879</c:v>
                </c:pt>
                <c:pt idx="712">
                  <c:v>44876</c:v>
                </c:pt>
                <c:pt idx="713">
                  <c:v>44875</c:v>
                </c:pt>
                <c:pt idx="714">
                  <c:v>44874</c:v>
                </c:pt>
                <c:pt idx="715">
                  <c:v>44873</c:v>
                </c:pt>
                <c:pt idx="716">
                  <c:v>44872</c:v>
                </c:pt>
                <c:pt idx="717">
                  <c:v>44869</c:v>
                </c:pt>
                <c:pt idx="718">
                  <c:v>44868</c:v>
                </c:pt>
                <c:pt idx="719">
                  <c:v>44867</c:v>
                </c:pt>
                <c:pt idx="720">
                  <c:v>44866</c:v>
                </c:pt>
                <c:pt idx="721">
                  <c:v>44865</c:v>
                </c:pt>
                <c:pt idx="722">
                  <c:v>44862</c:v>
                </c:pt>
                <c:pt idx="723">
                  <c:v>44861</c:v>
                </c:pt>
                <c:pt idx="724">
                  <c:v>44860</c:v>
                </c:pt>
                <c:pt idx="725">
                  <c:v>44859</c:v>
                </c:pt>
                <c:pt idx="726">
                  <c:v>44858</c:v>
                </c:pt>
                <c:pt idx="727">
                  <c:v>44854</c:v>
                </c:pt>
                <c:pt idx="728">
                  <c:v>44853</c:v>
                </c:pt>
                <c:pt idx="729">
                  <c:v>44852</c:v>
                </c:pt>
                <c:pt idx="730">
                  <c:v>44851</c:v>
                </c:pt>
                <c:pt idx="731">
                  <c:v>44848</c:v>
                </c:pt>
                <c:pt idx="732">
                  <c:v>44847</c:v>
                </c:pt>
                <c:pt idx="733">
                  <c:v>44846</c:v>
                </c:pt>
                <c:pt idx="734">
                  <c:v>44845</c:v>
                </c:pt>
                <c:pt idx="735">
                  <c:v>44844</c:v>
                </c:pt>
                <c:pt idx="736">
                  <c:v>44841</c:v>
                </c:pt>
                <c:pt idx="737">
                  <c:v>44840</c:v>
                </c:pt>
                <c:pt idx="738">
                  <c:v>44839</c:v>
                </c:pt>
                <c:pt idx="739">
                  <c:v>44838</c:v>
                </c:pt>
                <c:pt idx="740">
                  <c:v>44837</c:v>
                </c:pt>
                <c:pt idx="741">
                  <c:v>44834</c:v>
                </c:pt>
                <c:pt idx="742">
                  <c:v>44833</c:v>
                </c:pt>
                <c:pt idx="743">
                  <c:v>44832</c:v>
                </c:pt>
                <c:pt idx="744">
                  <c:v>44831</c:v>
                </c:pt>
                <c:pt idx="745">
                  <c:v>44830</c:v>
                </c:pt>
                <c:pt idx="746">
                  <c:v>44827</c:v>
                </c:pt>
                <c:pt idx="747">
                  <c:v>44826</c:v>
                </c:pt>
                <c:pt idx="748">
                  <c:v>44825</c:v>
                </c:pt>
                <c:pt idx="749">
                  <c:v>44824</c:v>
                </c:pt>
                <c:pt idx="750">
                  <c:v>44823</c:v>
                </c:pt>
                <c:pt idx="751">
                  <c:v>44820</c:v>
                </c:pt>
                <c:pt idx="752">
                  <c:v>44819</c:v>
                </c:pt>
                <c:pt idx="753">
                  <c:v>44818</c:v>
                </c:pt>
                <c:pt idx="754">
                  <c:v>44817</c:v>
                </c:pt>
                <c:pt idx="755">
                  <c:v>44816</c:v>
                </c:pt>
                <c:pt idx="756">
                  <c:v>44813</c:v>
                </c:pt>
                <c:pt idx="757">
                  <c:v>44812</c:v>
                </c:pt>
                <c:pt idx="758">
                  <c:v>44811</c:v>
                </c:pt>
                <c:pt idx="759">
                  <c:v>44810</c:v>
                </c:pt>
                <c:pt idx="760">
                  <c:v>44809</c:v>
                </c:pt>
                <c:pt idx="761">
                  <c:v>44806</c:v>
                </c:pt>
                <c:pt idx="762">
                  <c:v>44805</c:v>
                </c:pt>
                <c:pt idx="763">
                  <c:v>44804</c:v>
                </c:pt>
                <c:pt idx="764">
                  <c:v>44803</c:v>
                </c:pt>
                <c:pt idx="765">
                  <c:v>44802</c:v>
                </c:pt>
                <c:pt idx="766">
                  <c:v>44799</c:v>
                </c:pt>
                <c:pt idx="767">
                  <c:v>44798</c:v>
                </c:pt>
                <c:pt idx="768">
                  <c:v>44797</c:v>
                </c:pt>
                <c:pt idx="769">
                  <c:v>44796</c:v>
                </c:pt>
                <c:pt idx="770">
                  <c:v>44795</c:v>
                </c:pt>
                <c:pt idx="771">
                  <c:v>44792</c:v>
                </c:pt>
                <c:pt idx="772">
                  <c:v>44791</c:v>
                </c:pt>
                <c:pt idx="773">
                  <c:v>44790</c:v>
                </c:pt>
                <c:pt idx="774">
                  <c:v>44789</c:v>
                </c:pt>
                <c:pt idx="775">
                  <c:v>44788</c:v>
                </c:pt>
                <c:pt idx="776">
                  <c:v>44785</c:v>
                </c:pt>
                <c:pt idx="777">
                  <c:v>44784</c:v>
                </c:pt>
                <c:pt idx="778">
                  <c:v>44783</c:v>
                </c:pt>
                <c:pt idx="779">
                  <c:v>44782</c:v>
                </c:pt>
                <c:pt idx="780">
                  <c:v>44781</c:v>
                </c:pt>
                <c:pt idx="781">
                  <c:v>44778</c:v>
                </c:pt>
                <c:pt idx="782">
                  <c:v>44777</c:v>
                </c:pt>
                <c:pt idx="783">
                  <c:v>44776</c:v>
                </c:pt>
                <c:pt idx="784">
                  <c:v>44775</c:v>
                </c:pt>
                <c:pt idx="785">
                  <c:v>44774</c:v>
                </c:pt>
                <c:pt idx="786">
                  <c:v>44771</c:v>
                </c:pt>
                <c:pt idx="787">
                  <c:v>44770</c:v>
                </c:pt>
                <c:pt idx="788">
                  <c:v>44769</c:v>
                </c:pt>
                <c:pt idx="789">
                  <c:v>44768</c:v>
                </c:pt>
                <c:pt idx="790">
                  <c:v>44767</c:v>
                </c:pt>
                <c:pt idx="791">
                  <c:v>44764</c:v>
                </c:pt>
                <c:pt idx="792">
                  <c:v>44763</c:v>
                </c:pt>
                <c:pt idx="793">
                  <c:v>44762</c:v>
                </c:pt>
                <c:pt idx="794">
                  <c:v>44761</c:v>
                </c:pt>
                <c:pt idx="795">
                  <c:v>44760</c:v>
                </c:pt>
                <c:pt idx="796">
                  <c:v>44757</c:v>
                </c:pt>
                <c:pt idx="797">
                  <c:v>44756</c:v>
                </c:pt>
                <c:pt idx="798">
                  <c:v>44755</c:v>
                </c:pt>
                <c:pt idx="799">
                  <c:v>44754</c:v>
                </c:pt>
                <c:pt idx="800">
                  <c:v>44753</c:v>
                </c:pt>
                <c:pt idx="801">
                  <c:v>44750</c:v>
                </c:pt>
                <c:pt idx="802">
                  <c:v>44749</c:v>
                </c:pt>
                <c:pt idx="803">
                  <c:v>44748</c:v>
                </c:pt>
                <c:pt idx="804">
                  <c:v>44747</c:v>
                </c:pt>
                <c:pt idx="805">
                  <c:v>44746</c:v>
                </c:pt>
                <c:pt idx="806">
                  <c:v>44743</c:v>
                </c:pt>
                <c:pt idx="807">
                  <c:v>44742</c:v>
                </c:pt>
                <c:pt idx="808">
                  <c:v>44741</c:v>
                </c:pt>
                <c:pt idx="809">
                  <c:v>44740</c:v>
                </c:pt>
                <c:pt idx="810">
                  <c:v>44739</c:v>
                </c:pt>
                <c:pt idx="811">
                  <c:v>44736</c:v>
                </c:pt>
                <c:pt idx="812">
                  <c:v>44735</c:v>
                </c:pt>
                <c:pt idx="813">
                  <c:v>44734</c:v>
                </c:pt>
                <c:pt idx="814">
                  <c:v>44733</c:v>
                </c:pt>
                <c:pt idx="815">
                  <c:v>44732</c:v>
                </c:pt>
                <c:pt idx="816">
                  <c:v>44729</c:v>
                </c:pt>
                <c:pt idx="817">
                  <c:v>44728</c:v>
                </c:pt>
                <c:pt idx="818">
                  <c:v>44727</c:v>
                </c:pt>
                <c:pt idx="819">
                  <c:v>44726</c:v>
                </c:pt>
                <c:pt idx="820">
                  <c:v>44725</c:v>
                </c:pt>
                <c:pt idx="821">
                  <c:v>44722</c:v>
                </c:pt>
                <c:pt idx="822">
                  <c:v>44721</c:v>
                </c:pt>
                <c:pt idx="823">
                  <c:v>44720</c:v>
                </c:pt>
                <c:pt idx="824">
                  <c:v>44719</c:v>
                </c:pt>
                <c:pt idx="825">
                  <c:v>44718</c:v>
                </c:pt>
                <c:pt idx="826">
                  <c:v>44715</c:v>
                </c:pt>
                <c:pt idx="827">
                  <c:v>44714</c:v>
                </c:pt>
                <c:pt idx="828">
                  <c:v>44713</c:v>
                </c:pt>
                <c:pt idx="829">
                  <c:v>44711</c:v>
                </c:pt>
                <c:pt idx="830">
                  <c:v>44708</c:v>
                </c:pt>
                <c:pt idx="831">
                  <c:v>44707</c:v>
                </c:pt>
                <c:pt idx="832">
                  <c:v>44706</c:v>
                </c:pt>
                <c:pt idx="833">
                  <c:v>44705</c:v>
                </c:pt>
                <c:pt idx="834">
                  <c:v>44704</c:v>
                </c:pt>
                <c:pt idx="835">
                  <c:v>44701</c:v>
                </c:pt>
                <c:pt idx="836">
                  <c:v>44700</c:v>
                </c:pt>
                <c:pt idx="837">
                  <c:v>44699</c:v>
                </c:pt>
                <c:pt idx="838">
                  <c:v>44698</c:v>
                </c:pt>
                <c:pt idx="839">
                  <c:v>44697</c:v>
                </c:pt>
                <c:pt idx="840">
                  <c:v>44694</c:v>
                </c:pt>
                <c:pt idx="841">
                  <c:v>44693</c:v>
                </c:pt>
                <c:pt idx="842">
                  <c:v>44692</c:v>
                </c:pt>
                <c:pt idx="843">
                  <c:v>44691</c:v>
                </c:pt>
                <c:pt idx="844">
                  <c:v>44690</c:v>
                </c:pt>
                <c:pt idx="845">
                  <c:v>44687</c:v>
                </c:pt>
                <c:pt idx="846">
                  <c:v>44686</c:v>
                </c:pt>
                <c:pt idx="847">
                  <c:v>44685</c:v>
                </c:pt>
                <c:pt idx="848">
                  <c:v>44684</c:v>
                </c:pt>
                <c:pt idx="849">
                  <c:v>44683</c:v>
                </c:pt>
                <c:pt idx="850">
                  <c:v>44680</c:v>
                </c:pt>
                <c:pt idx="851">
                  <c:v>44679</c:v>
                </c:pt>
                <c:pt idx="852">
                  <c:v>44678</c:v>
                </c:pt>
                <c:pt idx="853">
                  <c:v>44677</c:v>
                </c:pt>
                <c:pt idx="854">
                  <c:v>44672</c:v>
                </c:pt>
                <c:pt idx="855">
                  <c:v>44671</c:v>
                </c:pt>
                <c:pt idx="856">
                  <c:v>44670</c:v>
                </c:pt>
                <c:pt idx="857">
                  <c:v>44669</c:v>
                </c:pt>
                <c:pt idx="858">
                  <c:v>44666</c:v>
                </c:pt>
                <c:pt idx="859">
                  <c:v>44665</c:v>
                </c:pt>
                <c:pt idx="860">
                  <c:v>44664</c:v>
                </c:pt>
                <c:pt idx="861">
                  <c:v>44663</c:v>
                </c:pt>
                <c:pt idx="862">
                  <c:v>44662</c:v>
                </c:pt>
                <c:pt idx="863">
                  <c:v>44659</c:v>
                </c:pt>
                <c:pt idx="864">
                  <c:v>44658</c:v>
                </c:pt>
                <c:pt idx="865">
                  <c:v>44657</c:v>
                </c:pt>
                <c:pt idx="866">
                  <c:v>44656</c:v>
                </c:pt>
                <c:pt idx="867">
                  <c:v>44655</c:v>
                </c:pt>
                <c:pt idx="868">
                  <c:v>44652</c:v>
                </c:pt>
                <c:pt idx="869">
                  <c:v>44651</c:v>
                </c:pt>
                <c:pt idx="870">
                  <c:v>44650</c:v>
                </c:pt>
                <c:pt idx="871">
                  <c:v>44649</c:v>
                </c:pt>
                <c:pt idx="872">
                  <c:v>44648</c:v>
                </c:pt>
                <c:pt idx="873">
                  <c:v>44645</c:v>
                </c:pt>
                <c:pt idx="874">
                  <c:v>44644</c:v>
                </c:pt>
                <c:pt idx="875">
                  <c:v>44643</c:v>
                </c:pt>
                <c:pt idx="876">
                  <c:v>44642</c:v>
                </c:pt>
                <c:pt idx="877">
                  <c:v>44641</c:v>
                </c:pt>
                <c:pt idx="878">
                  <c:v>44638</c:v>
                </c:pt>
                <c:pt idx="879">
                  <c:v>44637</c:v>
                </c:pt>
                <c:pt idx="880">
                  <c:v>44636</c:v>
                </c:pt>
                <c:pt idx="881">
                  <c:v>44635</c:v>
                </c:pt>
                <c:pt idx="882">
                  <c:v>44634</c:v>
                </c:pt>
                <c:pt idx="883">
                  <c:v>44631</c:v>
                </c:pt>
                <c:pt idx="884">
                  <c:v>44630</c:v>
                </c:pt>
                <c:pt idx="885">
                  <c:v>44629</c:v>
                </c:pt>
                <c:pt idx="886">
                  <c:v>44628</c:v>
                </c:pt>
                <c:pt idx="887">
                  <c:v>44627</c:v>
                </c:pt>
                <c:pt idx="888">
                  <c:v>44624</c:v>
                </c:pt>
                <c:pt idx="889">
                  <c:v>44623</c:v>
                </c:pt>
                <c:pt idx="890">
                  <c:v>44622</c:v>
                </c:pt>
                <c:pt idx="891">
                  <c:v>44621</c:v>
                </c:pt>
                <c:pt idx="892">
                  <c:v>44620</c:v>
                </c:pt>
                <c:pt idx="893">
                  <c:v>44617</c:v>
                </c:pt>
                <c:pt idx="894">
                  <c:v>44616</c:v>
                </c:pt>
                <c:pt idx="895">
                  <c:v>44615</c:v>
                </c:pt>
                <c:pt idx="896">
                  <c:v>44614</c:v>
                </c:pt>
                <c:pt idx="897">
                  <c:v>44613</c:v>
                </c:pt>
                <c:pt idx="898">
                  <c:v>44610</c:v>
                </c:pt>
                <c:pt idx="899">
                  <c:v>44609</c:v>
                </c:pt>
                <c:pt idx="900">
                  <c:v>44608</c:v>
                </c:pt>
                <c:pt idx="901">
                  <c:v>44607</c:v>
                </c:pt>
                <c:pt idx="902">
                  <c:v>44606</c:v>
                </c:pt>
                <c:pt idx="903">
                  <c:v>44603</c:v>
                </c:pt>
                <c:pt idx="904">
                  <c:v>44602</c:v>
                </c:pt>
                <c:pt idx="905">
                  <c:v>44601</c:v>
                </c:pt>
                <c:pt idx="906">
                  <c:v>44600</c:v>
                </c:pt>
                <c:pt idx="907">
                  <c:v>44599</c:v>
                </c:pt>
                <c:pt idx="908">
                  <c:v>44596</c:v>
                </c:pt>
                <c:pt idx="909">
                  <c:v>44595</c:v>
                </c:pt>
                <c:pt idx="910">
                  <c:v>44594</c:v>
                </c:pt>
                <c:pt idx="911">
                  <c:v>44593</c:v>
                </c:pt>
                <c:pt idx="912">
                  <c:v>44592</c:v>
                </c:pt>
                <c:pt idx="913">
                  <c:v>44589</c:v>
                </c:pt>
                <c:pt idx="914">
                  <c:v>44588</c:v>
                </c:pt>
                <c:pt idx="915">
                  <c:v>44587</c:v>
                </c:pt>
                <c:pt idx="916">
                  <c:v>44586</c:v>
                </c:pt>
                <c:pt idx="917">
                  <c:v>44582</c:v>
                </c:pt>
                <c:pt idx="918">
                  <c:v>44581</c:v>
                </c:pt>
                <c:pt idx="919">
                  <c:v>44580</c:v>
                </c:pt>
                <c:pt idx="920">
                  <c:v>44579</c:v>
                </c:pt>
                <c:pt idx="921">
                  <c:v>44578</c:v>
                </c:pt>
                <c:pt idx="922">
                  <c:v>44575</c:v>
                </c:pt>
                <c:pt idx="923">
                  <c:v>44574</c:v>
                </c:pt>
                <c:pt idx="924">
                  <c:v>44573</c:v>
                </c:pt>
                <c:pt idx="925">
                  <c:v>44572</c:v>
                </c:pt>
                <c:pt idx="926">
                  <c:v>44571</c:v>
                </c:pt>
                <c:pt idx="927">
                  <c:v>44568</c:v>
                </c:pt>
                <c:pt idx="928">
                  <c:v>44567</c:v>
                </c:pt>
                <c:pt idx="929">
                  <c:v>44566</c:v>
                </c:pt>
                <c:pt idx="930">
                  <c:v>44565</c:v>
                </c:pt>
                <c:pt idx="931">
                  <c:v>44564</c:v>
                </c:pt>
                <c:pt idx="932">
                  <c:v>44560</c:v>
                </c:pt>
                <c:pt idx="933">
                  <c:v>44559</c:v>
                </c:pt>
                <c:pt idx="934">
                  <c:v>44558</c:v>
                </c:pt>
                <c:pt idx="935">
                  <c:v>44557</c:v>
                </c:pt>
                <c:pt idx="936">
                  <c:v>44553</c:v>
                </c:pt>
                <c:pt idx="937">
                  <c:v>44552</c:v>
                </c:pt>
                <c:pt idx="938">
                  <c:v>44551</c:v>
                </c:pt>
                <c:pt idx="939">
                  <c:v>44550</c:v>
                </c:pt>
                <c:pt idx="940">
                  <c:v>44547</c:v>
                </c:pt>
                <c:pt idx="941">
                  <c:v>44546</c:v>
                </c:pt>
                <c:pt idx="942">
                  <c:v>44545</c:v>
                </c:pt>
                <c:pt idx="943">
                  <c:v>44544</c:v>
                </c:pt>
                <c:pt idx="944">
                  <c:v>44543</c:v>
                </c:pt>
                <c:pt idx="945">
                  <c:v>44540</c:v>
                </c:pt>
                <c:pt idx="946">
                  <c:v>44539</c:v>
                </c:pt>
                <c:pt idx="947">
                  <c:v>44538</c:v>
                </c:pt>
                <c:pt idx="948">
                  <c:v>44537</c:v>
                </c:pt>
                <c:pt idx="949">
                  <c:v>44536</c:v>
                </c:pt>
                <c:pt idx="950">
                  <c:v>44533</c:v>
                </c:pt>
                <c:pt idx="951">
                  <c:v>44532</c:v>
                </c:pt>
                <c:pt idx="952">
                  <c:v>44529</c:v>
                </c:pt>
                <c:pt idx="953">
                  <c:v>44526</c:v>
                </c:pt>
                <c:pt idx="954">
                  <c:v>44525</c:v>
                </c:pt>
                <c:pt idx="955">
                  <c:v>44524</c:v>
                </c:pt>
                <c:pt idx="956">
                  <c:v>44523</c:v>
                </c:pt>
                <c:pt idx="957">
                  <c:v>44522</c:v>
                </c:pt>
                <c:pt idx="958">
                  <c:v>44519</c:v>
                </c:pt>
                <c:pt idx="959">
                  <c:v>44518</c:v>
                </c:pt>
                <c:pt idx="960">
                  <c:v>44517</c:v>
                </c:pt>
                <c:pt idx="961">
                  <c:v>44516</c:v>
                </c:pt>
                <c:pt idx="962">
                  <c:v>44515</c:v>
                </c:pt>
                <c:pt idx="963">
                  <c:v>44512</c:v>
                </c:pt>
                <c:pt idx="964">
                  <c:v>44511</c:v>
                </c:pt>
                <c:pt idx="965">
                  <c:v>44510</c:v>
                </c:pt>
                <c:pt idx="966">
                  <c:v>44509</c:v>
                </c:pt>
                <c:pt idx="967">
                  <c:v>44508</c:v>
                </c:pt>
                <c:pt idx="968">
                  <c:v>44505</c:v>
                </c:pt>
                <c:pt idx="969">
                  <c:v>44504</c:v>
                </c:pt>
                <c:pt idx="970">
                  <c:v>44503</c:v>
                </c:pt>
                <c:pt idx="971">
                  <c:v>44502</c:v>
                </c:pt>
                <c:pt idx="972">
                  <c:v>44501</c:v>
                </c:pt>
                <c:pt idx="973">
                  <c:v>44498</c:v>
                </c:pt>
                <c:pt idx="974">
                  <c:v>44497</c:v>
                </c:pt>
                <c:pt idx="975">
                  <c:v>44496</c:v>
                </c:pt>
                <c:pt idx="976">
                  <c:v>44495</c:v>
                </c:pt>
                <c:pt idx="977">
                  <c:v>44494</c:v>
                </c:pt>
                <c:pt idx="978">
                  <c:v>44491</c:v>
                </c:pt>
                <c:pt idx="979">
                  <c:v>44490</c:v>
                </c:pt>
                <c:pt idx="980">
                  <c:v>44489</c:v>
                </c:pt>
                <c:pt idx="981">
                  <c:v>44488</c:v>
                </c:pt>
                <c:pt idx="982">
                  <c:v>44487</c:v>
                </c:pt>
                <c:pt idx="983">
                  <c:v>44484</c:v>
                </c:pt>
                <c:pt idx="984">
                  <c:v>44483</c:v>
                </c:pt>
                <c:pt idx="985">
                  <c:v>44482</c:v>
                </c:pt>
                <c:pt idx="986">
                  <c:v>44481</c:v>
                </c:pt>
                <c:pt idx="987">
                  <c:v>44480</c:v>
                </c:pt>
                <c:pt idx="988">
                  <c:v>44477</c:v>
                </c:pt>
                <c:pt idx="989">
                  <c:v>44476</c:v>
                </c:pt>
                <c:pt idx="990">
                  <c:v>44475</c:v>
                </c:pt>
                <c:pt idx="991">
                  <c:v>44474</c:v>
                </c:pt>
                <c:pt idx="992">
                  <c:v>44473</c:v>
                </c:pt>
                <c:pt idx="993">
                  <c:v>44470</c:v>
                </c:pt>
                <c:pt idx="994">
                  <c:v>44469</c:v>
                </c:pt>
                <c:pt idx="995">
                  <c:v>44468</c:v>
                </c:pt>
                <c:pt idx="996">
                  <c:v>44467</c:v>
                </c:pt>
                <c:pt idx="997">
                  <c:v>44466</c:v>
                </c:pt>
                <c:pt idx="998">
                  <c:v>44463</c:v>
                </c:pt>
                <c:pt idx="999">
                  <c:v>44462</c:v>
                </c:pt>
                <c:pt idx="1000">
                  <c:v>44461</c:v>
                </c:pt>
                <c:pt idx="1001">
                  <c:v>44460</c:v>
                </c:pt>
                <c:pt idx="1002">
                  <c:v>44459</c:v>
                </c:pt>
                <c:pt idx="1003">
                  <c:v>44456</c:v>
                </c:pt>
                <c:pt idx="1004">
                  <c:v>44455</c:v>
                </c:pt>
                <c:pt idx="1005">
                  <c:v>44454</c:v>
                </c:pt>
                <c:pt idx="1006">
                  <c:v>44453</c:v>
                </c:pt>
                <c:pt idx="1007">
                  <c:v>44452</c:v>
                </c:pt>
                <c:pt idx="1008">
                  <c:v>44449</c:v>
                </c:pt>
                <c:pt idx="1009">
                  <c:v>44448</c:v>
                </c:pt>
                <c:pt idx="1010">
                  <c:v>44447</c:v>
                </c:pt>
                <c:pt idx="1011">
                  <c:v>44446</c:v>
                </c:pt>
                <c:pt idx="1012">
                  <c:v>44445</c:v>
                </c:pt>
                <c:pt idx="1013">
                  <c:v>44442</c:v>
                </c:pt>
                <c:pt idx="1014">
                  <c:v>44441</c:v>
                </c:pt>
                <c:pt idx="1015">
                  <c:v>44440</c:v>
                </c:pt>
                <c:pt idx="1016">
                  <c:v>44439</c:v>
                </c:pt>
                <c:pt idx="1017">
                  <c:v>44438</c:v>
                </c:pt>
                <c:pt idx="1018">
                  <c:v>44435</c:v>
                </c:pt>
                <c:pt idx="1019">
                  <c:v>44434</c:v>
                </c:pt>
                <c:pt idx="1020">
                  <c:v>44433</c:v>
                </c:pt>
                <c:pt idx="1021">
                  <c:v>44432</c:v>
                </c:pt>
                <c:pt idx="1022">
                  <c:v>44431</c:v>
                </c:pt>
                <c:pt idx="1023">
                  <c:v>44428</c:v>
                </c:pt>
                <c:pt idx="1024">
                  <c:v>44427</c:v>
                </c:pt>
                <c:pt idx="1025">
                  <c:v>44426</c:v>
                </c:pt>
                <c:pt idx="1026">
                  <c:v>44425</c:v>
                </c:pt>
                <c:pt idx="1027">
                  <c:v>44424</c:v>
                </c:pt>
                <c:pt idx="1028">
                  <c:v>44421</c:v>
                </c:pt>
                <c:pt idx="1029">
                  <c:v>44420</c:v>
                </c:pt>
                <c:pt idx="1030">
                  <c:v>44419</c:v>
                </c:pt>
                <c:pt idx="1031">
                  <c:v>44418</c:v>
                </c:pt>
                <c:pt idx="1032">
                  <c:v>44417</c:v>
                </c:pt>
                <c:pt idx="1033">
                  <c:v>44414</c:v>
                </c:pt>
                <c:pt idx="1034">
                  <c:v>44413</c:v>
                </c:pt>
                <c:pt idx="1035">
                  <c:v>44412</c:v>
                </c:pt>
                <c:pt idx="1036">
                  <c:v>44411</c:v>
                </c:pt>
                <c:pt idx="1037">
                  <c:v>44410</c:v>
                </c:pt>
                <c:pt idx="1038">
                  <c:v>44407</c:v>
                </c:pt>
                <c:pt idx="1039">
                  <c:v>44406</c:v>
                </c:pt>
                <c:pt idx="1040">
                  <c:v>44405</c:v>
                </c:pt>
                <c:pt idx="1041">
                  <c:v>44404</c:v>
                </c:pt>
                <c:pt idx="1042">
                  <c:v>44403</c:v>
                </c:pt>
                <c:pt idx="1043">
                  <c:v>44400</c:v>
                </c:pt>
                <c:pt idx="1044">
                  <c:v>44399</c:v>
                </c:pt>
                <c:pt idx="1045">
                  <c:v>44398</c:v>
                </c:pt>
                <c:pt idx="1046">
                  <c:v>44397</c:v>
                </c:pt>
                <c:pt idx="1047">
                  <c:v>44396</c:v>
                </c:pt>
                <c:pt idx="1048">
                  <c:v>44393</c:v>
                </c:pt>
                <c:pt idx="1049">
                  <c:v>44392</c:v>
                </c:pt>
                <c:pt idx="1050">
                  <c:v>44391</c:v>
                </c:pt>
                <c:pt idx="1051">
                  <c:v>44390</c:v>
                </c:pt>
                <c:pt idx="1052">
                  <c:v>44389</c:v>
                </c:pt>
                <c:pt idx="1053">
                  <c:v>44386</c:v>
                </c:pt>
                <c:pt idx="1054">
                  <c:v>44385</c:v>
                </c:pt>
                <c:pt idx="1055">
                  <c:v>44384</c:v>
                </c:pt>
                <c:pt idx="1056">
                  <c:v>44383</c:v>
                </c:pt>
                <c:pt idx="1057">
                  <c:v>44382</c:v>
                </c:pt>
                <c:pt idx="1058">
                  <c:v>44379</c:v>
                </c:pt>
                <c:pt idx="1059">
                  <c:v>44378</c:v>
                </c:pt>
                <c:pt idx="1060">
                  <c:v>44377</c:v>
                </c:pt>
                <c:pt idx="1061">
                  <c:v>44376</c:v>
                </c:pt>
                <c:pt idx="1062">
                  <c:v>44375</c:v>
                </c:pt>
                <c:pt idx="1063">
                  <c:v>44372</c:v>
                </c:pt>
                <c:pt idx="1064">
                  <c:v>44371</c:v>
                </c:pt>
                <c:pt idx="1065">
                  <c:v>44370</c:v>
                </c:pt>
                <c:pt idx="1066">
                  <c:v>44369</c:v>
                </c:pt>
                <c:pt idx="1067">
                  <c:v>44365</c:v>
                </c:pt>
                <c:pt idx="1068">
                  <c:v>44364</c:v>
                </c:pt>
                <c:pt idx="1069">
                  <c:v>44363</c:v>
                </c:pt>
                <c:pt idx="1070">
                  <c:v>44362</c:v>
                </c:pt>
                <c:pt idx="1071">
                  <c:v>44361</c:v>
                </c:pt>
                <c:pt idx="1072">
                  <c:v>44358</c:v>
                </c:pt>
                <c:pt idx="1073">
                  <c:v>44357</c:v>
                </c:pt>
                <c:pt idx="1074">
                  <c:v>44356</c:v>
                </c:pt>
                <c:pt idx="1075">
                  <c:v>44355</c:v>
                </c:pt>
                <c:pt idx="1076">
                  <c:v>44354</c:v>
                </c:pt>
                <c:pt idx="1077">
                  <c:v>44351</c:v>
                </c:pt>
                <c:pt idx="1078">
                  <c:v>44350</c:v>
                </c:pt>
                <c:pt idx="1079">
                  <c:v>44349</c:v>
                </c:pt>
                <c:pt idx="1080">
                  <c:v>44347</c:v>
                </c:pt>
                <c:pt idx="1081">
                  <c:v>44344</c:v>
                </c:pt>
                <c:pt idx="1082">
                  <c:v>44343</c:v>
                </c:pt>
                <c:pt idx="1083">
                  <c:v>44342</c:v>
                </c:pt>
                <c:pt idx="1084">
                  <c:v>44341</c:v>
                </c:pt>
                <c:pt idx="1085">
                  <c:v>44340</c:v>
                </c:pt>
                <c:pt idx="1086">
                  <c:v>44337</c:v>
                </c:pt>
                <c:pt idx="1087">
                  <c:v>44336</c:v>
                </c:pt>
                <c:pt idx="1088">
                  <c:v>44335</c:v>
                </c:pt>
                <c:pt idx="1089">
                  <c:v>44334</c:v>
                </c:pt>
                <c:pt idx="1090">
                  <c:v>44333</c:v>
                </c:pt>
                <c:pt idx="1091">
                  <c:v>44330</c:v>
                </c:pt>
                <c:pt idx="1092">
                  <c:v>44329</c:v>
                </c:pt>
                <c:pt idx="1093">
                  <c:v>44328</c:v>
                </c:pt>
                <c:pt idx="1094">
                  <c:v>44327</c:v>
                </c:pt>
                <c:pt idx="1095">
                  <c:v>44326</c:v>
                </c:pt>
                <c:pt idx="1096">
                  <c:v>44323</c:v>
                </c:pt>
                <c:pt idx="1097">
                  <c:v>44322</c:v>
                </c:pt>
                <c:pt idx="1098">
                  <c:v>44321</c:v>
                </c:pt>
                <c:pt idx="1099">
                  <c:v>44320</c:v>
                </c:pt>
                <c:pt idx="1100">
                  <c:v>44315</c:v>
                </c:pt>
                <c:pt idx="1101">
                  <c:v>44314</c:v>
                </c:pt>
                <c:pt idx="1102">
                  <c:v>44313</c:v>
                </c:pt>
                <c:pt idx="1103">
                  <c:v>44312</c:v>
                </c:pt>
                <c:pt idx="1104">
                  <c:v>44309</c:v>
                </c:pt>
                <c:pt idx="1105">
                  <c:v>44308</c:v>
                </c:pt>
                <c:pt idx="1106">
                  <c:v>44307</c:v>
                </c:pt>
                <c:pt idx="1107">
                  <c:v>44306</c:v>
                </c:pt>
                <c:pt idx="1108">
                  <c:v>44305</c:v>
                </c:pt>
                <c:pt idx="1109">
                  <c:v>44302</c:v>
                </c:pt>
                <c:pt idx="1110">
                  <c:v>44301</c:v>
                </c:pt>
                <c:pt idx="1111">
                  <c:v>44300</c:v>
                </c:pt>
                <c:pt idx="1112">
                  <c:v>44299</c:v>
                </c:pt>
                <c:pt idx="1113">
                  <c:v>44298</c:v>
                </c:pt>
                <c:pt idx="1114">
                  <c:v>44295</c:v>
                </c:pt>
                <c:pt idx="1115">
                  <c:v>44294</c:v>
                </c:pt>
                <c:pt idx="1116">
                  <c:v>44293</c:v>
                </c:pt>
                <c:pt idx="1117">
                  <c:v>44292</c:v>
                </c:pt>
                <c:pt idx="1118">
                  <c:v>44291</c:v>
                </c:pt>
                <c:pt idx="1119">
                  <c:v>44288</c:v>
                </c:pt>
                <c:pt idx="1120">
                  <c:v>44287</c:v>
                </c:pt>
                <c:pt idx="1121">
                  <c:v>44286</c:v>
                </c:pt>
                <c:pt idx="1122">
                  <c:v>44285</c:v>
                </c:pt>
                <c:pt idx="1123">
                  <c:v>44284</c:v>
                </c:pt>
                <c:pt idx="1124">
                  <c:v>44281</c:v>
                </c:pt>
                <c:pt idx="1125">
                  <c:v>44280</c:v>
                </c:pt>
                <c:pt idx="1126">
                  <c:v>44279</c:v>
                </c:pt>
                <c:pt idx="1127">
                  <c:v>44278</c:v>
                </c:pt>
                <c:pt idx="1128">
                  <c:v>44277</c:v>
                </c:pt>
                <c:pt idx="1129">
                  <c:v>44274</c:v>
                </c:pt>
                <c:pt idx="1130">
                  <c:v>44273</c:v>
                </c:pt>
                <c:pt idx="1131">
                  <c:v>44272</c:v>
                </c:pt>
                <c:pt idx="1132">
                  <c:v>44271</c:v>
                </c:pt>
                <c:pt idx="1133">
                  <c:v>44270</c:v>
                </c:pt>
                <c:pt idx="1134">
                  <c:v>44267</c:v>
                </c:pt>
                <c:pt idx="1135">
                  <c:v>44266</c:v>
                </c:pt>
                <c:pt idx="1136">
                  <c:v>44265</c:v>
                </c:pt>
                <c:pt idx="1137">
                  <c:v>44264</c:v>
                </c:pt>
                <c:pt idx="1138">
                  <c:v>44263</c:v>
                </c:pt>
                <c:pt idx="1139">
                  <c:v>44260</c:v>
                </c:pt>
                <c:pt idx="1140">
                  <c:v>44259</c:v>
                </c:pt>
                <c:pt idx="1141">
                  <c:v>44258</c:v>
                </c:pt>
                <c:pt idx="1142">
                  <c:v>44257</c:v>
                </c:pt>
                <c:pt idx="1143">
                  <c:v>44256</c:v>
                </c:pt>
                <c:pt idx="1144">
                  <c:v>44253</c:v>
                </c:pt>
                <c:pt idx="1145">
                  <c:v>44252</c:v>
                </c:pt>
                <c:pt idx="1146">
                  <c:v>44251</c:v>
                </c:pt>
                <c:pt idx="1147">
                  <c:v>44250</c:v>
                </c:pt>
                <c:pt idx="1148">
                  <c:v>44249</c:v>
                </c:pt>
                <c:pt idx="1149">
                  <c:v>44246</c:v>
                </c:pt>
                <c:pt idx="1150">
                  <c:v>44245</c:v>
                </c:pt>
                <c:pt idx="1151">
                  <c:v>44244</c:v>
                </c:pt>
                <c:pt idx="1152">
                  <c:v>44243</c:v>
                </c:pt>
                <c:pt idx="1153">
                  <c:v>44242</c:v>
                </c:pt>
                <c:pt idx="1154">
                  <c:v>44239</c:v>
                </c:pt>
                <c:pt idx="1155">
                  <c:v>44238</c:v>
                </c:pt>
                <c:pt idx="1156">
                  <c:v>44237</c:v>
                </c:pt>
                <c:pt idx="1157">
                  <c:v>44236</c:v>
                </c:pt>
                <c:pt idx="1158">
                  <c:v>44235</c:v>
                </c:pt>
                <c:pt idx="1159">
                  <c:v>44232</c:v>
                </c:pt>
                <c:pt idx="1160">
                  <c:v>44231</c:v>
                </c:pt>
                <c:pt idx="1161">
                  <c:v>44230</c:v>
                </c:pt>
                <c:pt idx="1162">
                  <c:v>44229</c:v>
                </c:pt>
                <c:pt idx="1163">
                  <c:v>44228</c:v>
                </c:pt>
                <c:pt idx="1164">
                  <c:v>44225</c:v>
                </c:pt>
                <c:pt idx="1165">
                  <c:v>44224</c:v>
                </c:pt>
                <c:pt idx="1166">
                  <c:v>44223</c:v>
                </c:pt>
                <c:pt idx="1167">
                  <c:v>44222</c:v>
                </c:pt>
                <c:pt idx="1168">
                  <c:v>44221</c:v>
                </c:pt>
                <c:pt idx="1169">
                  <c:v>44218</c:v>
                </c:pt>
                <c:pt idx="1170">
                  <c:v>44217</c:v>
                </c:pt>
                <c:pt idx="1171">
                  <c:v>44216</c:v>
                </c:pt>
                <c:pt idx="1172">
                  <c:v>44215</c:v>
                </c:pt>
                <c:pt idx="1173">
                  <c:v>44214</c:v>
                </c:pt>
                <c:pt idx="1174">
                  <c:v>44211</c:v>
                </c:pt>
                <c:pt idx="1175">
                  <c:v>44210</c:v>
                </c:pt>
                <c:pt idx="1176">
                  <c:v>44209</c:v>
                </c:pt>
                <c:pt idx="1177">
                  <c:v>44208</c:v>
                </c:pt>
                <c:pt idx="1178">
                  <c:v>44207</c:v>
                </c:pt>
                <c:pt idx="1179">
                  <c:v>44204</c:v>
                </c:pt>
                <c:pt idx="1180">
                  <c:v>44203</c:v>
                </c:pt>
                <c:pt idx="1181">
                  <c:v>44202</c:v>
                </c:pt>
                <c:pt idx="1182">
                  <c:v>44201</c:v>
                </c:pt>
                <c:pt idx="1183">
                  <c:v>44200</c:v>
                </c:pt>
                <c:pt idx="1184">
                  <c:v>44195</c:v>
                </c:pt>
                <c:pt idx="1185">
                  <c:v>44194</c:v>
                </c:pt>
                <c:pt idx="1186">
                  <c:v>44193</c:v>
                </c:pt>
                <c:pt idx="1187">
                  <c:v>44188</c:v>
                </c:pt>
                <c:pt idx="1188">
                  <c:v>44187</c:v>
                </c:pt>
                <c:pt idx="1189">
                  <c:v>44186</c:v>
                </c:pt>
                <c:pt idx="1190">
                  <c:v>44183</c:v>
                </c:pt>
                <c:pt idx="1191">
                  <c:v>44182</c:v>
                </c:pt>
                <c:pt idx="1192">
                  <c:v>44181</c:v>
                </c:pt>
                <c:pt idx="1193">
                  <c:v>44180</c:v>
                </c:pt>
                <c:pt idx="1194">
                  <c:v>44179</c:v>
                </c:pt>
                <c:pt idx="1195">
                  <c:v>44176</c:v>
                </c:pt>
                <c:pt idx="1196">
                  <c:v>44175</c:v>
                </c:pt>
                <c:pt idx="1197">
                  <c:v>44174</c:v>
                </c:pt>
                <c:pt idx="1198">
                  <c:v>44173</c:v>
                </c:pt>
                <c:pt idx="1199">
                  <c:v>44172</c:v>
                </c:pt>
                <c:pt idx="1200">
                  <c:v>44169</c:v>
                </c:pt>
                <c:pt idx="1201">
                  <c:v>44168</c:v>
                </c:pt>
                <c:pt idx="1202">
                  <c:v>44167</c:v>
                </c:pt>
                <c:pt idx="1203">
                  <c:v>44162</c:v>
                </c:pt>
                <c:pt idx="1204">
                  <c:v>44161</c:v>
                </c:pt>
                <c:pt idx="1205">
                  <c:v>44160</c:v>
                </c:pt>
                <c:pt idx="1206">
                  <c:v>44159</c:v>
                </c:pt>
                <c:pt idx="1207">
                  <c:v>44158</c:v>
                </c:pt>
                <c:pt idx="1208">
                  <c:v>44155</c:v>
                </c:pt>
                <c:pt idx="1209">
                  <c:v>44154</c:v>
                </c:pt>
                <c:pt idx="1210">
                  <c:v>44153</c:v>
                </c:pt>
                <c:pt idx="1211">
                  <c:v>44152</c:v>
                </c:pt>
                <c:pt idx="1212">
                  <c:v>44151</c:v>
                </c:pt>
                <c:pt idx="1213">
                  <c:v>44148</c:v>
                </c:pt>
                <c:pt idx="1214">
                  <c:v>44147</c:v>
                </c:pt>
                <c:pt idx="1215">
                  <c:v>44146</c:v>
                </c:pt>
                <c:pt idx="1216">
                  <c:v>44145</c:v>
                </c:pt>
                <c:pt idx="1217">
                  <c:v>44144</c:v>
                </c:pt>
                <c:pt idx="1218">
                  <c:v>44141</c:v>
                </c:pt>
                <c:pt idx="1219">
                  <c:v>44140</c:v>
                </c:pt>
                <c:pt idx="1220">
                  <c:v>44139</c:v>
                </c:pt>
                <c:pt idx="1221">
                  <c:v>44138</c:v>
                </c:pt>
                <c:pt idx="1222">
                  <c:v>44137</c:v>
                </c:pt>
                <c:pt idx="1223">
                  <c:v>44134</c:v>
                </c:pt>
                <c:pt idx="1224">
                  <c:v>44133</c:v>
                </c:pt>
                <c:pt idx="1225">
                  <c:v>44132</c:v>
                </c:pt>
                <c:pt idx="1226">
                  <c:v>44131</c:v>
                </c:pt>
                <c:pt idx="1227">
                  <c:v>44130</c:v>
                </c:pt>
                <c:pt idx="1228">
                  <c:v>44127</c:v>
                </c:pt>
                <c:pt idx="1229">
                  <c:v>44126</c:v>
                </c:pt>
                <c:pt idx="1230">
                  <c:v>44125</c:v>
                </c:pt>
                <c:pt idx="1231">
                  <c:v>44124</c:v>
                </c:pt>
                <c:pt idx="1232">
                  <c:v>44123</c:v>
                </c:pt>
                <c:pt idx="1233">
                  <c:v>44120</c:v>
                </c:pt>
                <c:pt idx="1234">
                  <c:v>44119</c:v>
                </c:pt>
                <c:pt idx="1235">
                  <c:v>44118</c:v>
                </c:pt>
                <c:pt idx="1236">
                  <c:v>44117</c:v>
                </c:pt>
                <c:pt idx="1237">
                  <c:v>44116</c:v>
                </c:pt>
                <c:pt idx="1238">
                  <c:v>44113</c:v>
                </c:pt>
                <c:pt idx="1239">
                  <c:v>44112</c:v>
                </c:pt>
                <c:pt idx="1240">
                  <c:v>44111</c:v>
                </c:pt>
                <c:pt idx="1241">
                  <c:v>44110</c:v>
                </c:pt>
                <c:pt idx="1242">
                  <c:v>44109</c:v>
                </c:pt>
                <c:pt idx="1243">
                  <c:v>44106</c:v>
                </c:pt>
                <c:pt idx="1244">
                  <c:v>44105</c:v>
                </c:pt>
                <c:pt idx="1245">
                  <c:v>44104</c:v>
                </c:pt>
                <c:pt idx="1246">
                  <c:v>44103</c:v>
                </c:pt>
                <c:pt idx="1247">
                  <c:v>44102</c:v>
                </c:pt>
                <c:pt idx="1248">
                  <c:v>44099</c:v>
                </c:pt>
                <c:pt idx="1249">
                  <c:v>44098</c:v>
                </c:pt>
                <c:pt idx="1250">
                  <c:v>44097</c:v>
                </c:pt>
                <c:pt idx="1251">
                  <c:v>44096</c:v>
                </c:pt>
                <c:pt idx="1252">
                  <c:v>44095</c:v>
                </c:pt>
                <c:pt idx="1253">
                  <c:v>44092</c:v>
                </c:pt>
                <c:pt idx="1254">
                  <c:v>44091</c:v>
                </c:pt>
                <c:pt idx="1255">
                  <c:v>44090</c:v>
                </c:pt>
                <c:pt idx="1256">
                  <c:v>44089</c:v>
                </c:pt>
                <c:pt idx="1257">
                  <c:v>44088</c:v>
                </c:pt>
                <c:pt idx="1258">
                  <c:v>44085</c:v>
                </c:pt>
                <c:pt idx="1259">
                  <c:v>44084</c:v>
                </c:pt>
                <c:pt idx="1260">
                  <c:v>44083</c:v>
                </c:pt>
                <c:pt idx="1261">
                  <c:v>44082</c:v>
                </c:pt>
                <c:pt idx="1262">
                  <c:v>44081</c:v>
                </c:pt>
                <c:pt idx="1263">
                  <c:v>44078</c:v>
                </c:pt>
                <c:pt idx="1264">
                  <c:v>44077</c:v>
                </c:pt>
                <c:pt idx="1265">
                  <c:v>44076</c:v>
                </c:pt>
                <c:pt idx="1266">
                  <c:v>44075</c:v>
                </c:pt>
                <c:pt idx="1267">
                  <c:v>44074</c:v>
                </c:pt>
              </c:numCache>
            </c:numRef>
          </c:cat>
          <c:val>
            <c:numRef>
              <c:f>'Global 5Y PR + TR'!$R$60:$R$1327</c:f>
              <c:numCache>
                <c:formatCode>_(* #,##0.00_);_(* \(#,##0.00\);_(* "-"??_);_(@_)</c:formatCode>
                <c:ptCount val="1268"/>
                <c:pt idx="0">
                  <c:v>318.04856222447648</c:v>
                </c:pt>
                <c:pt idx="1">
                  <c:v>318.10910996817279</c:v>
                </c:pt>
                <c:pt idx="2">
                  <c:v>319.48763805785808</c:v>
                </c:pt>
                <c:pt idx="3">
                  <c:v>319.20410391006425</c:v>
                </c:pt>
                <c:pt idx="4">
                  <c:v>322.00430369094545</c:v>
                </c:pt>
                <c:pt idx="5">
                  <c:v>320.14926219106849</c:v>
                </c:pt>
                <c:pt idx="6">
                  <c:v>320.8977736701338</c:v>
                </c:pt>
                <c:pt idx="7">
                  <c:v>321.75664474811703</c:v>
                </c:pt>
                <c:pt idx="8">
                  <c:v>319.02539471060805</c:v>
                </c:pt>
                <c:pt idx="9">
                  <c:v>320.89017186090314</c:v>
                </c:pt>
                <c:pt idx="10">
                  <c:v>325.30555605567486</c:v>
                </c:pt>
                <c:pt idx="11">
                  <c:v>325.30555605567486</c:v>
                </c:pt>
                <c:pt idx="12">
                  <c:v>327.67798736099218</c:v>
                </c:pt>
                <c:pt idx="13">
                  <c:v>322.23315815830858</c:v>
                </c:pt>
                <c:pt idx="14">
                  <c:v>323.75545379800417</c:v>
                </c:pt>
                <c:pt idx="15">
                  <c:v>322.99360581151672</c:v>
                </c:pt>
                <c:pt idx="16">
                  <c:v>322.01957399194362</c:v>
                </c:pt>
                <c:pt idx="17">
                  <c:v>316.99331107470266</c:v>
                </c:pt>
                <c:pt idx="18">
                  <c:v>314.57987000906235</c:v>
                </c:pt>
                <c:pt idx="19">
                  <c:v>311.92790550817784</c:v>
                </c:pt>
                <c:pt idx="20">
                  <c:v>311.53034422192502</c:v>
                </c:pt>
                <c:pt idx="21">
                  <c:v>312.3534067774799</c:v>
                </c:pt>
                <c:pt idx="22">
                  <c:v>309.78286165440727</c:v>
                </c:pt>
                <c:pt idx="23">
                  <c:v>309.33715557636066</c:v>
                </c:pt>
                <c:pt idx="24">
                  <c:v>309.29634586364904</c:v>
                </c:pt>
                <c:pt idx="25">
                  <c:v>307.97556485110135</c:v>
                </c:pt>
                <c:pt idx="26">
                  <c:v>306.13986128698645</c:v>
                </c:pt>
                <c:pt idx="27">
                  <c:v>305.26998759037997</c:v>
                </c:pt>
                <c:pt idx="28">
                  <c:v>304.1545887921327</c:v>
                </c:pt>
                <c:pt idx="29">
                  <c:v>304.79994238628808</c:v>
                </c:pt>
                <c:pt idx="30">
                  <c:v>305.80858244262151</c:v>
                </c:pt>
                <c:pt idx="31">
                  <c:v>304.51214055611916</c:v>
                </c:pt>
                <c:pt idx="32">
                  <c:v>300.0148035232387</c:v>
                </c:pt>
                <c:pt idx="33">
                  <c:v>296.80277239316308</c:v>
                </c:pt>
                <c:pt idx="34">
                  <c:v>294.74088166316932</c:v>
                </c:pt>
                <c:pt idx="35">
                  <c:v>291.6742851465317</c:v>
                </c:pt>
                <c:pt idx="36">
                  <c:v>292.17333725426664</c:v>
                </c:pt>
                <c:pt idx="37">
                  <c:v>289.62786476514754</c:v>
                </c:pt>
                <c:pt idx="38">
                  <c:v>288.48479271399935</c:v>
                </c:pt>
                <c:pt idx="39">
                  <c:v>287.71901045782238</c:v>
                </c:pt>
                <c:pt idx="40">
                  <c:v>287.45761491234919</c:v>
                </c:pt>
                <c:pt idx="41">
                  <c:v>288.21292801019985</c:v>
                </c:pt>
                <c:pt idx="42">
                  <c:v>285.4442690693719</c:v>
                </c:pt>
                <c:pt idx="43">
                  <c:v>290.27795281943776</c:v>
                </c:pt>
                <c:pt idx="44">
                  <c:v>288.63549524786902</c:v>
                </c:pt>
                <c:pt idx="45">
                  <c:v>287.00090621567938</c:v>
                </c:pt>
                <c:pt idx="46">
                  <c:v>284.68595525735134</c:v>
                </c:pt>
                <c:pt idx="47">
                  <c:v>284.94228293000407</c:v>
                </c:pt>
                <c:pt idx="48">
                  <c:v>286.4776483469733</c:v>
                </c:pt>
                <c:pt idx="49">
                  <c:v>285.98266387400213</c:v>
                </c:pt>
                <c:pt idx="50">
                  <c:v>289.40854590059109</c:v>
                </c:pt>
                <c:pt idx="51">
                  <c:v>286.66882718086913</c:v>
                </c:pt>
                <c:pt idx="52">
                  <c:v>287.25543345983021</c:v>
                </c:pt>
                <c:pt idx="53">
                  <c:v>287.45541438862466</c:v>
                </c:pt>
                <c:pt idx="54">
                  <c:v>285.22795091898553</c:v>
                </c:pt>
                <c:pt idx="55">
                  <c:v>282.59639127445678</c:v>
                </c:pt>
                <c:pt idx="56">
                  <c:v>280.83850623114978</c:v>
                </c:pt>
                <c:pt idx="57">
                  <c:v>281.13831091799858</c:v>
                </c:pt>
                <c:pt idx="58">
                  <c:v>282.63313335240463</c:v>
                </c:pt>
                <c:pt idx="59">
                  <c:v>285.92718400312623</c:v>
                </c:pt>
                <c:pt idx="60">
                  <c:v>285.92718400312623</c:v>
                </c:pt>
                <c:pt idx="61">
                  <c:v>285.82042526121234</c:v>
                </c:pt>
                <c:pt idx="62">
                  <c:v>282.41528150366469</c:v>
                </c:pt>
                <c:pt idx="63">
                  <c:v>281.42097819281003</c:v>
                </c:pt>
                <c:pt idx="64">
                  <c:v>278.51468649538606</c:v>
                </c:pt>
                <c:pt idx="65">
                  <c:v>274.37863544857021</c:v>
                </c:pt>
                <c:pt idx="66">
                  <c:v>270.16916692839578</c:v>
                </c:pt>
                <c:pt idx="67">
                  <c:v>268.81817872653704</c:v>
                </c:pt>
                <c:pt idx="68">
                  <c:v>267.36196548111798</c:v>
                </c:pt>
                <c:pt idx="69">
                  <c:v>265.45697876094528</c:v>
                </c:pt>
                <c:pt idx="70">
                  <c:v>261.89773166013526</c:v>
                </c:pt>
                <c:pt idx="71">
                  <c:v>262.77300664224765</c:v>
                </c:pt>
                <c:pt idx="72">
                  <c:v>257.90444792527302</c:v>
                </c:pt>
                <c:pt idx="73">
                  <c:v>259.64826295324968</c:v>
                </c:pt>
                <c:pt idx="74">
                  <c:v>260.92756742771462</c:v>
                </c:pt>
                <c:pt idx="75">
                  <c:v>250.67752791831137</c:v>
                </c:pt>
                <c:pt idx="76">
                  <c:v>243.03390873694622</c:v>
                </c:pt>
                <c:pt idx="77">
                  <c:v>246.85401792293246</c:v>
                </c:pt>
                <c:pt idx="78">
                  <c:v>247.70548723929645</c:v>
                </c:pt>
                <c:pt idx="79">
                  <c:v>246.20713063042353</c:v>
                </c:pt>
                <c:pt idx="80">
                  <c:v>242.3847542381755</c:v>
                </c:pt>
                <c:pt idx="81">
                  <c:v>240.0486649155834</c:v>
                </c:pt>
                <c:pt idx="82">
                  <c:v>244.41670450900662</c:v>
                </c:pt>
                <c:pt idx="83">
                  <c:v>243.65859074459735</c:v>
                </c:pt>
                <c:pt idx="84">
                  <c:v>244.76372043212967</c:v>
                </c:pt>
                <c:pt idx="85">
                  <c:v>252.02938299315255</c:v>
                </c:pt>
                <c:pt idx="86">
                  <c:v>252.28624412610219</c:v>
                </c:pt>
                <c:pt idx="87">
                  <c:v>252.28624412610219</c:v>
                </c:pt>
                <c:pt idx="88">
                  <c:v>256.38501963467326</c:v>
                </c:pt>
                <c:pt idx="89">
                  <c:v>256.00272864941871</c:v>
                </c:pt>
                <c:pt idx="90">
                  <c:v>256.3273392400726</c:v>
                </c:pt>
                <c:pt idx="91">
                  <c:v>255.48933979620494</c:v>
                </c:pt>
                <c:pt idx="92">
                  <c:v>254.84098548787958</c:v>
                </c:pt>
                <c:pt idx="93">
                  <c:v>252.43521291400697</c:v>
                </c:pt>
                <c:pt idx="94">
                  <c:v>251.03501299976071</c:v>
                </c:pt>
                <c:pt idx="95">
                  <c:v>251.03501299976071</c:v>
                </c:pt>
                <c:pt idx="96">
                  <c:v>251.03501299976071</c:v>
                </c:pt>
                <c:pt idx="97">
                  <c:v>250.86930689504112</c:v>
                </c:pt>
                <c:pt idx="98">
                  <c:v>251.51972836201693</c:v>
                </c:pt>
                <c:pt idx="99">
                  <c:v>250.82783035695837</c:v>
                </c:pt>
                <c:pt idx="100">
                  <c:v>250.65352220495154</c:v>
                </c:pt>
                <c:pt idx="101">
                  <c:v>249.48257685329119</c:v>
                </c:pt>
                <c:pt idx="102">
                  <c:v>243.29623783793883</c:v>
                </c:pt>
                <c:pt idx="103">
                  <c:v>250.77808518427392</c:v>
                </c:pt>
                <c:pt idx="104">
                  <c:v>242.37661896864788</c:v>
                </c:pt>
                <c:pt idx="105">
                  <c:v>248.27702326487042</c:v>
                </c:pt>
                <c:pt idx="106">
                  <c:v>254.83258348820357</c:v>
                </c:pt>
                <c:pt idx="107">
                  <c:v>258.2407946424583</c:v>
                </c:pt>
                <c:pt idx="108">
                  <c:v>258.34248551155184</c:v>
                </c:pt>
                <c:pt idx="109">
                  <c:v>257.52262371777823</c:v>
                </c:pt>
                <c:pt idx="110">
                  <c:v>258.3618234473139</c:v>
                </c:pt>
                <c:pt idx="111">
                  <c:v>257.39899429397542</c:v>
                </c:pt>
                <c:pt idx="112">
                  <c:v>256.42362882366012</c:v>
                </c:pt>
                <c:pt idx="113">
                  <c:v>256.53005415288845</c:v>
                </c:pt>
                <c:pt idx="114">
                  <c:v>255.76533881730526</c:v>
                </c:pt>
                <c:pt idx="115">
                  <c:v>254.27144993841878</c:v>
                </c:pt>
                <c:pt idx="116">
                  <c:v>254.83098310731302</c:v>
                </c:pt>
                <c:pt idx="117">
                  <c:v>254.42295266273385</c:v>
                </c:pt>
                <c:pt idx="118">
                  <c:v>254.20163332206408</c:v>
                </c:pt>
                <c:pt idx="119">
                  <c:v>255.85069246480674</c:v>
                </c:pt>
                <c:pt idx="120">
                  <c:v>253.95450783953257</c:v>
                </c:pt>
                <c:pt idx="121">
                  <c:v>255.25801807496856</c:v>
                </c:pt>
                <c:pt idx="122">
                  <c:v>256.40989222101535</c:v>
                </c:pt>
                <c:pt idx="123">
                  <c:v>257.8897110845715</c:v>
                </c:pt>
                <c:pt idx="124">
                  <c:v>256.79718439655312</c:v>
                </c:pt>
                <c:pt idx="125">
                  <c:v>258.90828683893437</c:v>
                </c:pt>
                <c:pt idx="126">
                  <c:v>256.55425991385954</c:v>
                </c:pt>
                <c:pt idx="127">
                  <c:v>255.34757272230792</c:v>
                </c:pt>
                <c:pt idx="128">
                  <c:v>251.61361737426842</c:v>
                </c:pt>
                <c:pt idx="129">
                  <c:v>256.98349540523981</c:v>
                </c:pt>
                <c:pt idx="130">
                  <c:v>257.63571730071766</c:v>
                </c:pt>
                <c:pt idx="131">
                  <c:v>260.54961080737223</c:v>
                </c:pt>
                <c:pt idx="132">
                  <c:v>259.67820341241224</c:v>
                </c:pt>
                <c:pt idx="133">
                  <c:v>258.45071126928218</c:v>
                </c:pt>
                <c:pt idx="134">
                  <c:v>256.60533873728622</c:v>
                </c:pt>
                <c:pt idx="135">
                  <c:v>257.69439793337489</c:v>
                </c:pt>
                <c:pt idx="136">
                  <c:v>260.66710543776099</c:v>
                </c:pt>
                <c:pt idx="137">
                  <c:v>262.56509049153709</c:v>
                </c:pt>
                <c:pt idx="138">
                  <c:v>261.13821756244664</c:v>
                </c:pt>
                <c:pt idx="139">
                  <c:v>259.38153280480765</c:v>
                </c:pt>
                <c:pt idx="140">
                  <c:v>260.00454774903108</c:v>
                </c:pt>
                <c:pt idx="141">
                  <c:v>257.77281659701691</c:v>
                </c:pt>
                <c:pt idx="142">
                  <c:v>254.71142131827389</c:v>
                </c:pt>
                <c:pt idx="143">
                  <c:v>253.23960435917093</c:v>
                </c:pt>
                <c:pt idx="144">
                  <c:v>252.00357685129075</c:v>
                </c:pt>
                <c:pt idx="145">
                  <c:v>250.91285059177432</c:v>
                </c:pt>
                <c:pt idx="146">
                  <c:v>252.05558923023688</c:v>
                </c:pt>
                <c:pt idx="147">
                  <c:v>251.16384366145817</c:v>
                </c:pt>
                <c:pt idx="148">
                  <c:v>249.46830679034949</c:v>
                </c:pt>
                <c:pt idx="149">
                  <c:v>249.4771755677852</c:v>
                </c:pt>
                <c:pt idx="150">
                  <c:v>249.97402715179553</c:v>
                </c:pt>
                <c:pt idx="151">
                  <c:v>250.16994044582617</c:v>
                </c:pt>
                <c:pt idx="152">
                  <c:v>250.05011192663861</c:v>
                </c:pt>
                <c:pt idx="153">
                  <c:v>250.42260057893787</c:v>
                </c:pt>
                <c:pt idx="154">
                  <c:v>249.65028343412405</c:v>
                </c:pt>
                <c:pt idx="155">
                  <c:v>250.89304587825242</c:v>
                </c:pt>
                <c:pt idx="156">
                  <c:v>250.89304587825239</c:v>
                </c:pt>
                <c:pt idx="157">
                  <c:v>250.39692780215029</c:v>
                </c:pt>
                <c:pt idx="158">
                  <c:v>248.89937138372269</c:v>
                </c:pt>
                <c:pt idx="159">
                  <c:v>248.70905942280939</c:v>
                </c:pt>
                <c:pt idx="160">
                  <c:v>248.91904273217034</c:v>
                </c:pt>
                <c:pt idx="161">
                  <c:v>250.20554892064317</c:v>
                </c:pt>
                <c:pt idx="162">
                  <c:v>249.9396856451836</c:v>
                </c:pt>
                <c:pt idx="163">
                  <c:v>251.00473912791247</c:v>
                </c:pt>
                <c:pt idx="164">
                  <c:v>249.65748514813197</c:v>
                </c:pt>
                <c:pt idx="165">
                  <c:v>250.75181226465239</c:v>
                </c:pt>
                <c:pt idx="166">
                  <c:v>251.35055476536755</c:v>
                </c:pt>
                <c:pt idx="167">
                  <c:v>251.71904246544017</c:v>
                </c:pt>
                <c:pt idx="168">
                  <c:v>250.44453913364714</c:v>
                </c:pt>
                <c:pt idx="169">
                  <c:v>250.44453913364714</c:v>
                </c:pt>
                <c:pt idx="170">
                  <c:v>250.44453913364717</c:v>
                </c:pt>
                <c:pt idx="171">
                  <c:v>245.87218424651738</c:v>
                </c:pt>
                <c:pt idx="172">
                  <c:v>245.87218424651738</c:v>
                </c:pt>
                <c:pt idx="173">
                  <c:v>245.87218424651738</c:v>
                </c:pt>
                <c:pt idx="174">
                  <c:v>245.87218424651735</c:v>
                </c:pt>
                <c:pt idx="175">
                  <c:v>248.86743044844675</c:v>
                </c:pt>
                <c:pt idx="176">
                  <c:v>247.8865303275513</c:v>
                </c:pt>
                <c:pt idx="177">
                  <c:v>245.99081248003691</c:v>
                </c:pt>
                <c:pt idx="178">
                  <c:v>241.52488292213548</c:v>
                </c:pt>
                <c:pt idx="179">
                  <c:v>246.46612560456057</c:v>
                </c:pt>
                <c:pt idx="180">
                  <c:v>252.27544155509008</c:v>
                </c:pt>
                <c:pt idx="181">
                  <c:v>253.67330758053748</c:v>
                </c:pt>
                <c:pt idx="182">
                  <c:v>256.33534114452573</c:v>
                </c:pt>
                <c:pt idx="183">
                  <c:v>255.68451958232728</c:v>
                </c:pt>
                <c:pt idx="184">
                  <c:v>255.78707732440324</c:v>
                </c:pt>
                <c:pt idx="185">
                  <c:v>252.59291711427323</c:v>
                </c:pt>
                <c:pt idx="186">
                  <c:v>250.13433197100915</c:v>
                </c:pt>
                <c:pt idx="187">
                  <c:v>244.8415389529375</c:v>
                </c:pt>
                <c:pt idx="188">
                  <c:v>237.78105855860363</c:v>
                </c:pt>
                <c:pt idx="189">
                  <c:v>239.65497121648289</c:v>
                </c:pt>
                <c:pt idx="190">
                  <c:v>236.16100631950408</c:v>
                </c:pt>
                <c:pt idx="191">
                  <c:v>241.85936252828171</c:v>
                </c:pt>
                <c:pt idx="192">
                  <c:v>240.34780277706091</c:v>
                </c:pt>
                <c:pt idx="193">
                  <c:v>245.03258442175905</c:v>
                </c:pt>
                <c:pt idx="194">
                  <c:v>249.56973092929451</c:v>
                </c:pt>
                <c:pt idx="195">
                  <c:v>249.77944750850702</c:v>
                </c:pt>
                <c:pt idx="196">
                  <c:v>249.73256968491836</c:v>
                </c:pt>
                <c:pt idx="197">
                  <c:v>251.97503672540734</c:v>
                </c:pt>
                <c:pt idx="198">
                  <c:v>254.46869688319157</c:v>
                </c:pt>
                <c:pt idx="199">
                  <c:v>252.86798257985404</c:v>
                </c:pt>
                <c:pt idx="200">
                  <c:v>252.12360541808957</c:v>
                </c:pt>
                <c:pt idx="201">
                  <c:v>256.24271910047935</c:v>
                </c:pt>
                <c:pt idx="202">
                  <c:v>259.4002705977357</c:v>
                </c:pt>
                <c:pt idx="203">
                  <c:v>259.929063117022</c:v>
                </c:pt>
                <c:pt idx="204">
                  <c:v>260.03522171610189</c:v>
                </c:pt>
                <c:pt idx="205">
                  <c:v>259.97200667092113</c:v>
                </c:pt>
                <c:pt idx="206">
                  <c:v>257.64985399858512</c:v>
                </c:pt>
                <c:pt idx="207">
                  <c:v>255.51334550956474</c:v>
                </c:pt>
                <c:pt idx="208">
                  <c:v>255.11205000123377</c:v>
                </c:pt>
                <c:pt idx="209">
                  <c:v>254.13668453091853</c:v>
                </c:pt>
                <c:pt idx="210">
                  <c:v>253.47759433411832</c:v>
                </c:pt>
                <c:pt idx="211">
                  <c:v>253.07823261936352</c:v>
                </c:pt>
                <c:pt idx="212">
                  <c:v>256.92374785198888</c:v>
                </c:pt>
                <c:pt idx="213">
                  <c:v>256.4644385363718</c:v>
                </c:pt>
                <c:pt idx="214">
                  <c:v>256.79385026969766</c:v>
                </c:pt>
                <c:pt idx="215">
                  <c:v>257.42233318196406</c:v>
                </c:pt>
                <c:pt idx="216">
                  <c:v>255.38851580009384</c:v>
                </c:pt>
                <c:pt idx="217">
                  <c:v>256.88393837733383</c:v>
                </c:pt>
                <c:pt idx="218">
                  <c:v>256.46483863159438</c:v>
                </c:pt>
                <c:pt idx="219">
                  <c:v>256.42122825232411</c:v>
                </c:pt>
                <c:pt idx="220">
                  <c:v>254.88306216879624</c:v>
                </c:pt>
                <c:pt idx="221">
                  <c:v>256.40922539564428</c:v>
                </c:pt>
                <c:pt idx="222">
                  <c:v>255.82595324353869</c:v>
                </c:pt>
                <c:pt idx="223">
                  <c:v>256.41129255429468</c:v>
                </c:pt>
                <c:pt idx="224">
                  <c:v>256.99176403984154</c:v>
                </c:pt>
                <c:pt idx="225">
                  <c:v>257.32290951913228</c:v>
                </c:pt>
                <c:pt idx="226">
                  <c:v>258.58821066080401</c:v>
                </c:pt>
                <c:pt idx="227">
                  <c:v>260.55907972764192</c:v>
                </c:pt>
                <c:pt idx="228">
                  <c:v>259.11006819623083</c:v>
                </c:pt>
                <c:pt idx="229">
                  <c:v>259.50682929203828</c:v>
                </c:pt>
                <c:pt idx="230">
                  <c:v>257.50988735319015</c:v>
                </c:pt>
                <c:pt idx="231">
                  <c:v>260.8567505733032</c:v>
                </c:pt>
                <c:pt idx="232">
                  <c:v>256.61500770516727</c:v>
                </c:pt>
                <c:pt idx="233">
                  <c:v>255.58162842756587</c:v>
                </c:pt>
                <c:pt idx="234">
                  <c:v>256.38295247602275</c:v>
                </c:pt>
                <c:pt idx="235">
                  <c:v>258.21518854820789</c:v>
                </c:pt>
                <c:pt idx="236">
                  <c:v>258.93415966333328</c:v>
                </c:pt>
                <c:pt idx="237">
                  <c:v>259.94493356085422</c:v>
                </c:pt>
                <c:pt idx="238">
                  <c:v>258.44024211095581</c:v>
                </c:pt>
                <c:pt idx="239">
                  <c:v>260.01214955826163</c:v>
                </c:pt>
                <c:pt idx="240">
                  <c:v>259.33052066391809</c:v>
                </c:pt>
                <c:pt idx="241">
                  <c:v>258.70477173567321</c:v>
                </c:pt>
                <c:pt idx="242">
                  <c:v>259.075793372156</c:v>
                </c:pt>
                <c:pt idx="243">
                  <c:v>258.98317132810951</c:v>
                </c:pt>
                <c:pt idx="244">
                  <c:v>256.79211652373272</c:v>
                </c:pt>
                <c:pt idx="245">
                  <c:v>257.2279535862869</c:v>
                </c:pt>
                <c:pt idx="246">
                  <c:v>257.59337388965241</c:v>
                </c:pt>
                <c:pt idx="247">
                  <c:v>255.45893255928249</c:v>
                </c:pt>
                <c:pt idx="248">
                  <c:v>254.54011388043693</c:v>
                </c:pt>
                <c:pt idx="249">
                  <c:v>254.56765376826354</c:v>
                </c:pt>
                <c:pt idx="250">
                  <c:v>256.69636040044202</c:v>
                </c:pt>
                <c:pt idx="251">
                  <c:v>256.78691528583806</c:v>
                </c:pt>
                <c:pt idx="252">
                  <c:v>255.46013284495046</c:v>
                </c:pt>
                <c:pt idx="253">
                  <c:v>260.4791940481835</c:v>
                </c:pt>
                <c:pt idx="254">
                  <c:v>264.6087102063625</c:v>
                </c:pt>
                <c:pt idx="255">
                  <c:v>266.13167267142921</c:v>
                </c:pt>
                <c:pt idx="256">
                  <c:v>266.12207038608528</c:v>
                </c:pt>
                <c:pt idx="257">
                  <c:v>266.63205842990635</c:v>
                </c:pt>
                <c:pt idx="258">
                  <c:v>267.92283230075429</c:v>
                </c:pt>
                <c:pt idx="259">
                  <c:v>268.42728569399526</c:v>
                </c:pt>
                <c:pt idx="260">
                  <c:v>269.30969570757844</c:v>
                </c:pt>
                <c:pt idx="261">
                  <c:v>271.08965267066895</c:v>
                </c:pt>
                <c:pt idx="262">
                  <c:v>270.76197468330798</c:v>
                </c:pt>
                <c:pt idx="263">
                  <c:v>270.6858899084649</c:v>
                </c:pt>
                <c:pt idx="264">
                  <c:v>270.28599473341325</c:v>
                </c:pt>
                <c:pt idx="265">
                  <c:v>268.98081743454941</c:v>
                </c:pt>
                <c:pt idx="266">
                  <c:v>267.24953872354956</c:v>
                </c:pt>
                <c:pt idx="267">
                  <c:v>266.38066526499972</c:v>
                </c:pt>
                <c:pt idx="268">
                  <c:v>264.63678355448599</c:v>
                </c:pt>
                <c:pt idx="269">
                  <c:v>265.17891258119437</c:v>
                </c:pt>
                <c:pt idx="270">
                  <c:v>264.3419133753834</c:v>
                </c:pt>
                <c:pt idx="271">
                  <c:v>261.70775311190738</c:v>
                </c:pt>
                <c:pt idx="272">
                  <c:v>260.56608139403852</c:v>
                </c:pt>
                <c:pt idx="273">
                  <c:v>262.28889142282537</c:v>
                </c:pt>
                <c:pt idx="274">
                  <c:v>260.47886063549799</c:v>
                </c:pt>
                <c:pt idx="275">
                  <c:v>268.54878127661061</c:v>
                </c:pt>
                <c:pt idx="276">
                  <c:v>271.47421086218532</c:v>
                </c:pt>
                <c:pt idx="277">
                  <c:v>271.52749020933658</c:v>
                </c:pt>
                <c:pt idx="278">
                  <c:v>270.12755702523873</c:v>
                </c:pt>
                <c:pt idx="279">
                  <c:v>269.81094833903808</c:v>
                </c:pt>
                <c:pt idx="280">
                  <c:v>270.51271535958892</c:v>
                </c:pt>
                <c:pt idx="281">
                  <c:v>268.79010537841339</c:v>
                </c:pt>
                <c:pt idx="282">
                  <c:v>272.67116240331865</c:v>
                </c:pt>
                <c:pt idx="283">
                  <c:v>272.3834272556868</c:v>
                </c:pt>
                <c:pt idx="284">
                  <c:v>270.80485155466994</c:v>
                </c:pt>
                <c:pt idx="285">
                  <c:v>271.90918105175689</c:v>
                </c:pt>
                <c:pt idx="286">
                  <c:v>273.20448933512836</c:v>
                </c:pt>
                <c:pt idx="287">
                  <c:v>271.32717586785645</c:v>
                </c:pt>
                <c:pt idx="288">
                  <c:v>270.6818889562382</c:v>
                </c:pt>
                <c:pt idx="289">
                  <c:v>270.21604475198427</c:v>
                </c:pt>
                <c:pt idx="290">
                  <c:v>269.65091024997281</c:v>
                </c:pt>
                <c:pt idx="291">
                  <c:v>269.74539940505838</c:v>
                </c:pt>
                <c:pt idx="292">
                  <c:v>268.56891940281781</c:v>
                </c:pt>
                <c:pt idx="293">
                  <c:v>267.13351110897719</c:v>
                </c:pt>
                <c:pt idx="294">
                  <c:v>268.76956715698327</c:v>
                </c:pt>
                <c:pt idx="295">
                  <c:v>268.72148904772661</c:v>
                </c:pt>
                <c:pt idx="296">
                  <c:v>267.89535909546464</c:v>
                </c:pt>
                <c:pt idx="297">
                  <c:v>265.42077014329402</c:v>
                </c:pt>
                <c:pt idx="298">
                  <c:v>264.82829580106727</c:v>
                </c:pt>
                <c:pt idx="299">
                  <c:v>264.06871502084152</c:v>
                </c:pt>
                <c:pt idx="300">
                  <c:v>265.04868158621741</c:v>
                </c:pt>
                <c:pt idx="301">
                  <c:v>262.32656705629267</c:v>
                </c:pt>
                <c:pt idx="302">
                  <c:v>265.41703592121587</c:v>
                </c:pt>
                <c:pt idx="303">
                  <c:v>265.26393281601014</c:v>
                </c:pt>
                <c:pt idx="304">
                  <c:v>264.72933891599524</c:v>
                </c:pt>
                <c:pt idx="305">
                  <c:v>264.72933891599524</c:v>
                </c:pt>
                <c:pt idx="306">
                  <c:v>262.01122533829709</c:v>
                </c:pt>
                <c:pt idx="307">
                  <c:v>260.64723404170184</c:v>
                </c:pt>
                <c:pt idx="308">
                  <c:v>261.71168738159673</c:v>
                </c:pt>
                <c:pt idx="309">
                  <c:v>259.67506933316781</c:v>
                </c:pt>
                <c:pt idx="310">
                  <c:v>257.16093763649064</c:v>
                </c:pt>
                <c:pt idx="311">
                  <c:v>259.4388797867224</c:v>
                </c:pt>
                <c:pt idx="312">
                  <c:v>258.4080344455312</c:v>
                </c:pt>
                <c:pt idx="313">
                  <c:v>257.48761538579492</c:v>
                </c:pt>
                <c:pt idx="314">
                  <c:v>257.48301429073433</c:v>
                </c:pt>
                <c:pt idx="315">
                  <c:v>260.4417851448643</c:v>
                </c:pt>
                <c:pt idx="316">
                  <c:v>257.40639605559437</c:v>
                </c:pt>
                <c:pt idx="317">
                  <c:v>253.36536762416108</c:v>
                </c:pt>
                <c:pt idx="318">
                  <c:v>250.67052625191445</c:v>
                </c:pt>
                <c:pt idx="319">
                  <c:v>249.12602532736111</c:v>
                </c:pt>
                <c:pt idx="320">
                  <c:v>249.14609677103135</c:v>
                </c:pt>
                <c:pt idx="321">
                  <c:v>248.78047642005453</c:v>
                </c:pt>
                <c:pt idx="322">
                  <c:v>250.73467485261477</c:v>
                </c:pt>
                <c:pt idx="323">
                  <c:v>253.07743242891797</c:v>
                </c:pt>
                <c:pt idx="324">
                  <c:v>250.86950694265221</c:v>
                </c:pt>
                <c:pt idx="325">
                  <c:v>249.50978332843201</c:v>
                </c:pt>
                <c:pt idx="326">
                  <c:v>245.87151742114605</c:v>
                </c:pt>
                <c:pt idx="327">
                  <c:v>246.71405127753727</c:v>
                </c:pt>
                <c:pt idx="328">
                  <c:v>246.04329163674274</c:v>
                </c:pt>
                <c:pt idx="329">
                  <c:v>246.74239135580925</c:v>
                </c:pt>
                <c:pt idx="330">
                  <c:v>244.78085784416677</c:v>
                </c:pt>
                <c:pt idx="331">
                  <c:v>242.37168446090155</c:v>
                </c:pt>
                <c:pt idx="332">
                  <c:v>241.89583787608103</c:v>
                </c:pt>
                <c:pt idx="333">
                  <c:v>241.88936966998133</c:v>
                </c:pt>
                <c:pt idx="334">
                  <c:v>239.58708839370428</c:v>
                </c:pt>
                <c:pt idx="335">
                  <c:v>239.24994148607354</c:v>
                </c:pt>
                <c:pt idx="336">
                  <c:v>238.59471887642582</c:v>
                </c:pt>
                <c:pt idx="337">
                  <c:v>237.445245301715</c:v>
                </c:pt>
                <c:pt idx="338">
                  <c:v>238.59271840031246</c:v>
                </c:pt>
                <c:pt idx="339">
                  <c:v>238.26130619087331</c:v>
                </c:pt>
                <c:pt idx="340">
                  <c:v>238.26130619087331</c:v>
                </c:pt>
                <c:pt idx="341">
                  <c:v>238.26130619087328</c:v>
                </c:pt>
                <c:pt idx="342">
                  <c:v>236.05198037132823</c:v>
                </c:pt>
                <c:pt idx="343">
                  <c:v>236.88237800596525</c:v>
                </c:pt>
                <c:pt idx="344">
                  <c:v>235.10115407466958</c:v>
                </c:pt>
                <c:pt idx="345">
                  <c:v>234.81095167316471</c:v>
                </c:pt>
                <c:pt idx="346">
                  <c:v>234.48907506653231</c:v>
                </c:pt>
                <c:pt idx="347">
                  <c:v>233.3311994921456</c:v>
                </c:pt>
                <c:pt idx="348">
                  <c:v>233.54118280150655</c:v>
                </c:pt>
                <c:pt idx="349">
                  <c:v>232.97244744249116</c:v>
                </c:pt>
                <c:pt idx="350">
                  <c:v>233.59119470433944</c:v>
                </c:pt>
                <c:pt idx="351">
                  <c:v>234.09198055803932</c:v>
                </c:pt>
                <c:pt idx="352">
                  <c:v>232.59675802841059</c:v>
                </c:pt>
                <c:pt idx="353">
                  <c:v>233.93887745283362</c:v>
                </c:pt>
                <c:pt idx="354">
                  <c:v>233.58225924436664</c:v>
                </c:pt>
                <c:pt idx="355">
                  <c:v>235.39115642856311</c:v>
                </c:pt>
                <c:pt idx="356">
                  <c:v>237.97410450353831</c:v>
                </c:pt>
                <c:pt idx="357">
                  <c:v>238.10726953014796</c:v>
                </c:pt>
                <c:pt idx="358">
                  <c:v>238.68800774584332</c:v>
                </c:pt>
                <c:pt idx="359">
                  <c:v>237.32461659208204</c:v>
                </c:pt>
                <c:pt idx="360">
                  <c:v>236.20608371459056</c:v>
                </c:pt>
                <c:pt idx="361">
                  <c:v>235.82272580874226</c:v>
                </c:pt>
                <c:pt idx="362">
                  <c:v>235.52498828054388</c:v>
                </c:pt>
                <c:pt idx="363">
                  <c:v>235.56333073938242</c:v>
                </c:pt>
                <c:pt idx="364">
                  <c:v>234.22641255285404</c:v>
                </c:pt>
                <c:pt idx="365">
                  <c:v>232.85728670090128</c:v>
                </c:pt>
                <c:pt idx="366">
                  <c:v>232.18559350458725</c:v>
                </c:pt>
                <c:pt idx="367">
                  <c:v>231.09213326104927</c:v>
                </c:pt>
                <c:pt idx="368">
                  <c:v>231.81563878869818</c:v>
                </c:pt>
                <c:pt idx="369">
                  <c:v>229.70046871155319</c:v>
                </c:pt>
                <c:pt idx="370">
                  <c:v>228.03247172827116</c:v>
                </c:pt>
                <c:pt idx="371">
                  <c:v>226.48130255000672</c:v>
                </c:pt>
                <c:pt idx="372">
                  <c:v>226.17783032361683</c:v>
                </c:pt>
                <c:pt idx="373">
                  <c:v>224.78443202815583</c:v>
                </c:pt>
                <c:pt idx="374">
                  <c:v>225.45939266878833</c:v>
                </c:pt>
                <c:pt idx="375">
                  <c:v>224.56077879868724</c:v>
                </c:pt>
                <c:pt idx="376">
                  <c:v>224.59218627366627</c:v>
                </c:pt>
                <c:pt idx="377">
                  <c:v>224.72548466535019</c:v>
                </c:pt>
                <c:pt idx="378">
                  <c:v>225.51300542862518</c:v>
                </c:pt>
                <c:pt idx="379">
                  <c:v>224.55050968797221</c:v>
                </c:pt>
                <c:pt idx="380">
                  <c:v>224.69060969844139</c:v>
                </c:pt>
                <c:pt idx="381">
                  <c:v>224.20656116155629</c:v>
                </c:pt>
                <c:pt idx="382">
                  <c:v>223.16151243996055</c:v>
                </c:pt>
                <c:pt idx="383">
                  <c:v>221.50891912275105</c:v>
                </c:pt>
                <c:pt idx="384">
                  <c:v>219.87559705876646</c:v>
                </c:pt>
                <c:pt idx="385">
                  <c:v>219.64734273423724</c:v>
                </c:pt>
                <c:pt idx="386">
                  <c:v>218.85768812977469</c:v>
                </c:pt>
                <c:pt idx="387">
                  <c:v>221.52845710612442</c:v>
                </c:pt>
                <c:pt idx="388">
                  <c:v>220.34264154868839</c:v>
                </c:pt>
                <c:pt idx="389">
                  <c:v>221.54446091503092</c:v>
                </c:pt>
                <c:pt idx="390">
                  <c:v>219.80351323615</c:v>
                </c:pt>
                <c:pt idx="391">
                  <c:v>217.41407788386948</c:v>
                </c:pt>
                <c:pt idx="392">
                  <c:v>218.44138905059384</c:v>
                </c:pt>
                <c:pt idx="393">
                  <c:v>217.44088426378789</c:v>
                </c:pt>
                <c:pt idx="394">
                  <c:v>216.5929491218908</c:v>
                </c:pt>
                <c:pt idx="395">
                  <c:v>217.08900051545581</c:v>
                </c:pt>
                <c:pt idx="396">
                  <c:v>216.8436754614263</c:v>
                </c:pt>
                <c:pt idx="397">
                  <c:v>217.75842650550814</c:v>
                </c:pt>
                <c:pt idx="398">
                  <c:v>217.12054135550912</c:v>
                </c:pt>
                <c:pt idx="399">
                  <c:v>217.47609264338232</c:v>
                </c:pt>
                <c:pt idx="400">
                  <c:v>217.54757632316478</c:v>
                </c:pt>
                <c:pt idx="401">
                  <c:v>217.09846943572558</c:v>
                </c:pt>
                <c:pt idx="402">
                  <c:v>217.1315439741324</c:v>
                </c:pt>
                <c:pt idx="403">
                  <c:v>216.34348975056051</c:v>
                </c:pt>
                <c:pt idx="404">
                  <c:v>216.09363028400747</c:v>
                </c:pt>
                <c:pt idx="405">
                  <c:v>214.56246586687618</c:v>
                </c:pt>
                <c:pt idx="406">
                  <c:v>212.68715287571763</c:v>
                </c:pt>
                <c:pt idx="407">
                  <c:v>209.44178047708675</c:v>
                </c:pt>
                <c:pt idx="408">
                  <c:v>209.24053258008726</c:v>
                </c:pt>
                <c:pt idx="409">
                  <c:v>209.40650541495529</c:v>
                </c:pt>
                <c:pt idx="410">
                  <c:v>210.73435477643665</c:v>
                </c:pt>
                <c:pt idx="411">
                  <c:v>214.28880073457466</c:v>
                </c:pt>
                <c:pt idx="412">
                  <c:v>216.01807896946124</c:v>
                </c:pt>
                <c:pt idx="413">
                  <c:v>215.14907214583724</c:v>
                </c:pt>
                <c:pt idx="414">
                  <c:v>215.26903403009902</c:v>
                </c:pt>
                <c:pt idx="415">
                  <c:v>218.27288227931567</c:v>
                </c:pt>
                <c:pt idx="416">
                  <c:v>218.5834895371764</c:v>
                </c:pt>
                <c:pt idx="417">
                  <c:v>218.15945528369073</c:v>
                </c:pt>
                <c:pt idx="418">
                  <c:v>217.54430887884638</c:v>
                </c:pt>
                <c:pt idx="419">
                  <c:v>216.84454233440877</c:v>
                </c:pt>
                <c:pt idx="420">
                  <c:v>215.8577074677105</c:v>
                </c:pt>
                <c:pt idx="421">
                  <c:v>213.90337567007597</c:v>
                </c:pt>
                <c:pt idx="422">
                  <c:v>212.11114912015711</c:v>
                </c:pt>
                <c:pt idx="423">
                  <c:v>211.46432851018525</c:v>
                </c:pt>
                <c:pt idx="424">
                  <c:v>209.75958944895535</c:v>
                </c:pt>
                <c:pt idx="425">
                  <c:v>211.68511439055811</c:v>
                </c:pt>
                <c:pt idx="426">
                  <c:v>210.51096827711646</c:v>
                </c:pt>
                <c:pt idx="427">
                  <c:v>210.92146597556868</c:v>
                </c:pt>
                <c:pt idx="428">
                  <c:v>210.50409997579405</c:v>
                </c:pt>
                <c:pt idx="429">
                  <c:v>208.94359524233417</c:v>
                </c:pt>
                <c:pt idx="430">
                  <c:v>212.0305966153276</c:v>
                </c:pt>
                <c:pt idx="431">
                  <c:v>213.89003916265384</c:v>
                </c:pt>
                <c:pt idx="432">
                  <c:v>213.07537860677488</c:v>
                </c:pt>
                <c:pt idx="433">
                  <c:v>212.20917244970948</c:v>
                </c:pt>
                <c:pt idx="434">
                  <c:v>210.48609569077422</c:v>
                </c:pt>
                <c:pt idx="435">
                  <c:v>209.19805580394782</c:v>
                </c:pt>
                <c:pt idx="436">
                  <c:v>208.48568625999636</c:v>
                </c:pt>
                <c:pt idx="437">
                  <c:v>207.61187829370036</c:v>
                </c:pt>
                <c:pt idx="438">
                  <c:v>206.98572927023278</c:v>
                </c:pt>
                <c:pt idx="439">
                  <c:v>204.20473406003939</c:v>
                </c:pt>
                <c:pt idx="440">
                  <c:v>204.0700353350762</c:v>
                </c:pt>
                <c:pt idx="441">
                  <c:v>204.19659879051193</c:v>
                </c:pt>
                <c:pt idx="442">
                  <c:v>203.44028545460466</c:v>
                </c:pt>
                <c:pt idx="443">
                  <c:v>202.52513431530019</c:v>
                </c:pt>
                <c:pt idx="444">
                  <c:v>202.52513431530019</c:v>
                </c:pt>
                <c:pt idx="445">
                  <c:v>202.21652753355278</c:v>
                </c:pt>
                <c:pt idx="446">
                  <c:v>201.92079048146772</c:v>
                </c:pt>
                <c:pt idx="447">
                  <c:v>202.2884113085579</c:v>
                </c:pt>
                <c:pt idx="448">
                  <c:v>202.29481283212047</c:v>
                </c:pt>
                <c:pt idx="449">
                  <c:v>202.83714190644019</c:v>
                </c:pt>
                <c:pt idx="450">
                  <c:v>202.91682753828721</c:v>
                </c:pt>
                <c:pt idx="451">
                  <c:v>201.86551065820308</c:v>
                </c:pt>
                <c:pt idx="452">
                  <c:v>202.31088332356413</c:v>
                </c:pt>
                <c:pt idx="453">
                  <c:v>202.41377447832565</c:v>
                </c:pt>
                <c:pt idx="454">
                  <c:v>201.72854472697819</c:v>
                </c:pt>
                <c:pt idx="455">
                  <c:v>201.92612508443656</c:v>
                </c:pt>
                <c:pt idx="456">
                  <c:v>201.26670147495085</c:v>
                </c:pt>
                <c:pt idx="457">
                  <c:v>200.08555369511257</c:v>
                </c:pt>
                <c:pt idx="458">
                  <c:v>200.12796378871485</c:v>
                </c:pt>
                <c:pt idx="459">
                  <c:v>200.2482590856622</c:v>
                </c:pt>
                <c:pt idx="460">
                  <c:v>201.55677051138153</c:v>
                </c:pt>
                <c:pt idx="461">
                  <c:v>200.72470581331675</c:v>
                </c:pt>
                <c:pt idx="462">
                  <c:v>199.18460593621265</c:v>
                </c:pt>
                <c:pt idx="463">
                  <c:v>197.07937155709709</c:v>
                </c:pt>
                <c:pt idx="464">
                  <c:v>195.09883352237819</c:v>
                </c:pt>
                <c:pt idx="465">
                  <c:v>195.79933357472399</c:v>
                </c:pt>
                <c:pt idx="466">
                  <c:v>196.7095502062823</c:v>
                </c:pt>
                <c:pt idx="467">
                  <c:v>196.36286769584481</c:v>
                </c:pt>
                <c:pt idx="468">
                  <c:v>195.73871914849056</c:v>
                </c:pt>
                <c:pt idx="469">
                  <c:v>195.73871914849056</c:v>
                </c:pt>
                <c:pt idx="470">
                  <c:v>195.27367513468195</c:v>
                </c:pt>
                <c:pt idx="471">
                  <c:v>193.41936714271318</c:v>
                </c:pt>
                <c:pt idx="472">
                  <c:v>192.76501140604785</c:v>
                </c:pt>
                <c:pt idx="473">
                  <c:v>193.22245361062591</c:v>
                </c:pt>
                <c:pt idx="474">
                  <c:v>193.49971959993135</c:v>
                </c:pt>
                <c:pt idx="475">
                  <c:v>192.51321814591861</c:v>
                </c:pt>
                <c:pt idx="476">
                  <c:v>193.57193678762201</c:v>
                </c:pt>
                <c:pt idx="477">
                  <c:v>194.69620436330501</c:v>
                </c:pt>
                <c:pt idx="478">
                  <c:v>194.44734513480864</c:v>
                </c:pt>
                <c:pt idx="479">
                  <c:v>193.70863598869852</c:v>
                </c:pt>
                <c:pt idx="480">
                  <c:v>192.09765257464596</c:v>
                </c:pt>
                <c:pt idx="481">
                  <c:v>189.51637156309852</c:v>
                </c:pt>
                <c:pt idx="482">
                  <c:v>191.21777649747293</c:v>
                </c:pt>
                <c:pt idx="483">
                  <c:v>191.46630231328373</c:v>
                </c:pt>
                <c:pt idx="484">
                  <c:v>192.66298712426874</c:v>
                </c:pt>
                <c:pt idx="485">
                  <c:v>195.81973843107977</c:v>
                </c:pt>
                <c:pt idx="486">
                  <c:v>195.97870959955119</c:v>
                </c:pt>
                <c:pt idx="487">
                  <c:v>195.57121261526893</c:v>
                </c:pt>
                <c:pt idx="488">
                  <c:v>193.90474933034048</c:v>
                </c:pt>
                <c:pt idx="489">
                  <c:v>192.49494713075029</c:v>
                </c:pt>
                <c:pt idx="490">
                  <c:v>191.52818370772226</c:v>
                </c:pt>
                <c:pt idx="491">
                  <c:v>194.09112702156429</c:v>
                </c:pt>
                <c:pt idx="492">
                  <c:v>193.79952428678007</c:v>
                </c:pt>
                <c:pt idx="493">
                  <c:v>193.32774533672327</c:v>
                </c:pt>
                <c:pt idx="494">
                  <c:v>194.50589240239157</c:v>
                </c:pt>
                <c:pt idx="495">
                  <c:v>192.57930054019505</c:v>
                </c:pt>
                <c:pt idx="496">
                  <c:v>190.6424395672835</c:v>
                </c:pt>
                <c:pt idx="497">
                  <c:v>189.97394713275077</c:v>
                </c:pt>
                <c:pt idx="498">
                  <c:v>190.01268968681194</c:v>
                </c:pt>
                <c:pt idx="499">
                  <c:v>189.38660734588149</c:v>
                </c:pt>
                <c:pt idx="500">
                  <c:v>189.46082500968546</c:v>
                </c:pt>
                <c:pt idx="501">
                  <c:v>188.01754817646582</c:v>
                </c:pt>
                <c:pt idx="502">
                  <c:v>185.51215189215017</c:v>
                </c:pt>
                <c:pt idx="503">
                  <c:v>183.63637212323184</c:v>
                </c:pt>
                <c:pt idx="504">
                  <c:v>181.14931353662155</c:v>
                </c:pt>
                <c:pt idx="505">
                  <c:v>177.62814216450167</c:v>
                </c:pt>
                <c:pt idx="506">
                  <c:v>179.50725606027552</c:v>
                </c:pt>
                <c:pt idx="507">
                  <c:v>178.58610349263108</c:v>
                </c:pt>
                <c:pt idx="508">
                  <c:v>178.19220974591934</c:v>
                </c:pt>
                <c:pt idx="509">
                  <c:v>178.21074749123605</c:v>
                </c:pt>
                <c:pt idx="510">
                  <c:v>177.34354109611402</c:v>
                </c:pt>
                <c:pt idx="511">
                  <c:v>176.05070006661566</c:v>
                </c:pt>
                <c:pt idx="512">
                  <c:v>174.99431531371113</c:v>
                </c:pt>
                <c:pt idx="513">
                  <c:v>175.94727545155729</c:v>
                </c:pt>
                <c:pt idx="514">
                  <c:v>174.81360563814169</c:v>
                </c:pt>
                <c:pt idx="515">
                  <c:v>173.70300798256633</c:v>
                </c:pt>
                <c:pt idx="516">
                  <c:v>173.18788538338774</c:v>
                </c:pt>
                <c:pt idx="517">
                  <c:v>170.83259149010783</c:v>
                </c:pt>
                <c:pt idx="518">
                  <c:v>172.4069661912867</c:v>
                </c:pt>
                <c:pt idx="519">
                  <c:v>174.41617771696315</c:v>
                </c:pt>
                <c:pt idx="520">
                  <c:v>175.55444862543939</c:v>
                </c:pt>
                <c:pt idx="521">
                  <c:v>175.61499636913572</c:v>
                </c:pt>
                <c:pt idx="522">
                  <c:v>175.17335792585291</c:v>
                </c:pt>
                <c:pt idx="523">
                  <c:v>174.64716602551397</c:v>
                </c:pt>
                <c:pt idx="524">
                  <c:v>175.71542027002417</c:v>
                </c:pt>
                <c:pt idx="525">
                  <c:v>176.33603464291159</c:v>
                </c:pt>
                <c:pt idx="526">
                  <c:v>176.13645380933986</c:v>
                </c:pt>
                <c:pt idx="527">
                  <c:v>176.43899248021017</c:v>
                </c:pt>
                <c:pt idx="528">
                  <c:v>179.12823251933952</c:v>
                </c:pt>
                <c:pt idx="529">
                  <c:v>179.66476021293059</c:v>
                </c:pt>
                <c:pt idx="530">
                  <c:v>177.69289090803605</c:v>
                </c:pt>
                <c:pt idx="531">
                  <c:v>177.92201210554774</c:v>
                </c:pt>
                <c:pt idx="532">
                  <c:v>177.67248605168024</c:v>
                </c:pt>
                <c:pt idx="533">
                  <c:v>176.25854953478924</c:v>
                </c:pt>
                <c:pt idx="534">
                  <c:v>177.06574164651181</c:v>
                </c:pt>
                <c:pt idx="535">
                  <c:v>176.18533210904187</c:v>
                </c:pt>
                <c:pt idx="536">
                  <c:v>177.68755630506718</c:v>
                </c:pt>
                <c:pt idx="537">
                  <c:v>178.47621067147304</c:v>
                </c:pt>
                <c:pt idx="538">
                  <c:v>177.5409880884983</c:v>
                </c:pt>
                <c:pt idx="539">
                  <c:v>176.70338873985332</c:v>
                </c:pt>
                <c:pt idx="540">
                  <c:v>175.68534644578733</c:v>
                </c:pt>
                <c:pt idx="541">
                  <c:v>175.41968321793911</c:v>
                </c:pt>
                <c:pt idx="542">
                  <c:v>174.11930706174729</c:v>
                </c:pt>
                <c:pt idx="543">
                  <c:v>174.55761137817461</c:v>
                </c:pt>
                <c:pt idx="544">
                  <c:v>172.0995596952074</c:v>
                </c:pt>
                <c:pt idx="545">
                  <c:v>169.47420152662997</c:v>
                </c:pt>
                <c:pt idx="546">
                  <c:v>169.77847394346514</c:v>
                </c:pt>
                <c:pt idx="547">
                  <c:v>170.03226767970773</c:v>
                </c:pt>
                <c:pt idx="548">
                  <c:v>172.32434652780691</c:v>
                </c:pt>
                <c:pt idx="549">
                  <c:v>167.40057467010479</c:v>
                </c:pt>
                <c:pt idx="550">
                  <c:v>167.1547828383155</c:v>
                </c:pt>
                <c:pt idx="551">
                  <c:v>166.36812894802293</c:v>
                </c:pt>
                <c:pt idx="552">
                  <c:v>167.50566634859092</c:v>
                </c:pt>
                <c:pt idx="553">
                  <c:v>163.70956287596445</c:v>
                </c:pt>
                <c:pt idx="554">
                  <c:v>161.12181365831731</c:v>
                </c:pt>
                <c:pt idx="555">
                  <c:v>159.14087552837572</c:v>
                </c:pt>
                <c:pt idx="556">
                  <c:v>159.69880831637926</c:v>
                </c:pt>
                <c:pt idx="557">
                  <c:v>161.16675768832977</c:v>
                </c:pt>
                <c:pt idx="558">
                  <c:v>162.45119671815223</c:v>
                </c:pt>
                <c:pt idx="559">
                  <c:v>163.38361863456831</c:v>
                </c:pt>
                <c:pt idx="560">
                  <c:v>164.33364474078161</c:v>
                </c:pt>
                <c:pt idx="561">
                  <c:v>163.22938192623175</c:v>
                </c:pt>
                <c:pt idx="562">
                  <c:v>160.32515738745818</c:v>
                </c:pt>
                <c:pt idx="563">
                  <c:v>160.39297352769955</c:v>
                </c:pt>
                <c:pt idx="564">
                  <c:v>159.83877496177419</c:v>
                </c:pt>
                <c:pt idx="565">
                  <c:v>162.21774115572836</c:v>
                </c:pt>
                <c:pt idx="566">
                  <c:v>163.06300899614106</c:v>
                </c:pt>
                <c:pt idx="567">
                  <c:v>163.07041075776033</c:v>
                </c:pt>
                <c:pt idx="568">
                  <c:v>162.14919150757876</c:v>
                </c:pt>
                <c:pt idx="569">
                  <c:v>161.97661710153679</c:v>
                </c:pt>
                <c:pt idx="570">
                  <c:v>160.79060149648947</c:v>
                </c:pt>
                <c:pt idx="571">
                  <c:v>160.79060149648947</c:v>
                </c:pt>
                <c:pt idx="572">
                  <c:v>162.04676713057705</c:v>
                </c:pt>
                <c:pt idx="573">
                  <c:v>162.04676713057705</c:v>
                </c:pt>
                <c:pt idx="574">
                  <c:v>162.77013929315174</c:v>
                </c:pt>
                <c:pt idx="575">
                  <c:v>162.85169203603789</c:v>
                </c:pt>
                <c:pt idx="576">
                  <c:v>162.75246842081748</c:v>
                </c:pt>
                <c:pt idx="577">
                  <c:v>161.38227564827096</c:v>
                </c:pt>
                <c:pt idx="578">
                  <c:v>162.46713384452167</c:v>
                </c:pt>
                <c:pt idx="579">
                  <c:v>163.0046617761694</c:v>
                </c:pt>
                <c:pt idx="580">
                  <c:v>162.51294474751657</c:v>
                </c:pt>
                <c:pt idx="581">
                  <c:v>162.63850796489564</c:v>
                </c:pt>
                <c:pt idx="582">
                  <c:v>162.07377355810681</c:v>
                </c:pt>
                <c:pt idx="583">
                  <c:v>161.90199934251018</c:v>
                </c:pt>
                <c:pt idx="584">
                  <c:v>160.74285679991837</c:v>
                </c:pt>
                <c:pt idx="585">
                  <c:v>159.24756758775257</c:v>
                </c:pt>
                <c:pt idx="586">
                  <c:v>159.18001817765963</c:v>
                </c:pt>
                <c:pt idx="587">
                  <c:v>158.23392634113586</c:v>
                </c:pt>
                <c:pt idx="588">
                  <c:v>157.95412641542021</c:v>
                </c:pt>
                <c:pt idx="589">
                  <c:v>158.01387396867122</c:v>
                </c:pt>
                <c:pt idx="590">
                  <c:v>158.63188772261134</c:v>
                </c:pt>
                <c:pt idx="591">
                  <c:v>158.07682228370356</c:v>
                </c:pt>
                <c:pt idx="592">
                  <c:v>157.72453844014876</c:v>
                </c:pt>
                <c:pt idx="593">
                  <c:v>158.88021349081083</c:v>
                </c:pt>
                <c:pt idx="594">
                  <c:v>159.53957041775945</c:v>
                </c:pt>
                <c:pt idx="595">
                  <c:v>159.13620775077803</c:v>
                </c:pt>
                <c:pt idx="596">
                  <c:v>159.79723174115441</c:v>
                </c:pt>
                <c:pt idx="597">
                  <c:v>160.59655531349796</c:v>
                </c:pt>
                <c:pt idx="598">
                  <c:v>161.51484053204663</c:v>
                </c:pt>
                <c:pt idx="599">
                  <c:v>161.35600272864943</c:v>
                </c:pt>
                <c:pt idx="600">
                  <c:v>160.81100635284531</c:v>
                </c:pt>
                <c:pt idx="601">
                  <c:v>161.18882960811339</c:v>
                </c:pt>
                <c:pt idx="602">
                  <c:v>161.72395696842514</c:v>
                </c:pt>
                <c:pt idx="603">
                  <c:v>162.1244522863108</c:v>
                </c:pt>
                <c:pt idx="604">
                  <c:v>161.63006795617358</c:v>
                </c:pt>
                <c:pt idx="605">
                  <c:v>161.63006795617358</c:v>
                </c:pt>
                <c:pt idx="606">
                  <c:v>161.63006795617358</c:v>
                </c:pt>
                <c:pt idx="607">
                  <c:v>161.30025612762503</c:v>
                </c:pt>
                <c:pt idx="608">
                  <c:v>161.45055856627209</c:v>
                </c:pt>
                <c:pt idx="609">
                  <c:v>159.47342134094581</c:v>
                </c:pt>
                <c:pt idx="610">
                  <c:v>159.47342134094581</c:v>
                </c:pt>
                <c:pt idx="611">
                  <c:v>159.47342134094581</c:v>
                </c:pt>
                <c:pt idx="612">
                  <c:v>158.67769862560624</c:v>
                </c:pt>
                <c:pt idx="613">
                  <c:v>157.11125914634351</c:v>
                </c:pt>
                <c:pt idx="614">
                  <c:v>156.20317635597274</c:v>
                </c:pt>
                <c:pt idx="615">
                  <c:v>156.35814657221755</c:v>
                </c:pt>
                <c:pt idx="616">
                  <c:v>157.45427411723992</c:v>
                </c:pt>
                <c:pt idx="617">
                  <c:v>156.90527678920915</c:v>
                </c:pt>
                <c:pt idx="618">
                  <c:v>155.53375036592041</c:v>
                </c:pt>
                <c:pt idx="619">
                  <c:v>156.73423608152075</c:v>
                </c:pt>
                <c:pt idx="620">
                  <c:v>156.20991129222088</c:v>
                </c:pt>
                <c:pt idx="621">
                  <c:v>156.78431466689074</c:v>
                </c:pt>
                <c:pt idx="622">
                  <c:v>156.35988031818241</c:v>
                </c:pt>
                <c:pt idx="623">
                  <c:v>158.61094940595862</c:v>
                </c:pt>
                <c:pt idx="624">
                  <c:v>158.14017069395851</c:v>
                </c:pt>
                <c:pt idx="625">
                  <c:v>158.46484796714952</c:v>
                </c:pt>
                <c:pt idx="626">
                  <c:v>161.1368839117043</c:v>
                </c:pt>
                <c:pt idx="627">
                  <c:v>158.97503605858194</c:v>
                </c:pt>
                <c:pt idx="628">
                  <c:v>160.26674348494939</c:v>
                </c:pt>
                <c:pt idx="629">
                  <c:v>161.7657669191934</c:v>
                </c:pt>
                <c:pt idx="630">
                  <c:v>160.97177794981869</c:v>
                </c:pt>
                <c:pt idx="631">
                  <c:v>161.24390938376663</c:v>
                </c:pt>
                <c:pt idx="632">
                  <c:v>161.89846516804329</c:v>
                </c:pt>
                <c:pt idx="633">
                  <c:v>160.73778892709794</c:v>
                </c:pt>
                <c:pt idx="634">
                  <c:v>160.40157557498679</c:v>
                </c:pt>
                <c:pt idx="635">
                  <c:v>159.71414529991466</c:v>
                </c:pt>
                <c:pt idx="636">
                  <c:v>159.66613387319512</c:v>
                </c:pt>
                <c:pt idx="637">
                  <c:v>159.62819150957924</c:v>
                </c:pt>
                <c:pt idx="638">
                  <c:v>159.8387082792371</c:v>
                </c:pt>
                <c:pt idx="639">
                  <c:v>159.99481209861278</c:v>
                </c:pt>
                <c:pt idx="640">
                  <c:v>159.318451124701</c:v>
                </c:pt>
                <c:pt idx="641">
                  <c:v>160.13544556937882</c:v>
                </c:pt>
                <c:pt idx="642">
                  <c:v>160.23780326384343</c:v>
                </c:pt>
                <c:pt idx="643">
                  <c:v>159.75202098099342</c:v>
                </c:pt>
                <c:pt idx="644">
                  <c:v>160.36356652883381</c:v>
                </c:pt>
                <c:pt idx="645">
                  <c:v>160.65056816855738</c:v>
                </c:pt>
                <c:pt idx="646">
                  <c:v>159.32825345765619</c:v>
                </c:pt>
                <c:pt idx="647">
                  <c:v>159.99947987621047</c:v>
                </c:pt>
                <c:pt idx="648">
                  <c:v>158.89535042673484</c:v>
                </c:pt>
                <c:pt idx="649">
                  <c:v>158.63222113529679</c:v>
                </c:pt>
                <c:pt idx="650">
                  <c:v>158.81726517577843</c:v>
                </c:pt>
                <c:pt idx="651">
                  <c:v>160.04035627145922</c:v>
                </c:pt>
                <c:pt idx="652">
                  <c:v>159.33145421943749</c:v>
                </c:pt>
                <c:pt idx="653">
                  <c:v>159.21809390634962</c:v>
                </c:pt>
                <c:pt idx="654">
                  <c:v>159.01431207293996</c:v>
                </c:pt>
                <c:pt idx="655">
                  <c:v>157.82089470627335</c:v>
                </c:pt>
                <c:pt idx="656">
                  <c:v>157.44813932382564</c:v>
                </c:pt>
                <c:pt idx="657">
                  <c:v>157.24435749041598</c:v>
                </c:pt>
                <c:pt idx="658">
                  <c:v>158.04954912602525</c:v>
                </c:pt>
                <c:pt idx="659">
                  <c:v>158.59981342226109</c:v>
                </c:pt>
                <c:pt idx="660">
                  <c:v>158.01160676240934</c:v>
                </c:pt>
                <c:pt idx="661">
                  <c:v>157.96786301806486</c:v>
                </c:pt>
                <c:pt idx="662">
                  <c:v>157.96786301806486</c:v>
                </c:pt>
                <c:pt idx="663">
                  <c:v>156.62194268902655</c:v>
                </c:pt>
                <c:pt idx="664">
                  <c:v>156.81392171336768</c:v>
                </c:pt>
                <c:pt idx="665">
                  <c:v>156.6413473073257</c:v>
                </c:pt>
                <c:pt idx="666">
                  <c:v>155.11991854061256</c:v>
                </c:pt>
                <c:pt idx="667">
                  <c:v>155.26355272554858</c:v>
                </c:pt>
                <c:pt idx="668">
                  <c:v>158.58874412110072</c:v>
                </c:pt>
                <c:pt idx="669">
                  <c:v>160.25774134243937</c:v>
                </c:pt>
                <c:pt idx="670">
                  <c:v>159.9442000529458</c:v>
                </c:pt>
                <c:pt idx="671">
                  <c:v>158.80686269998915</c:v>
                </c:pt>
                <c:pt idx="672">
                  <c:v>159.36139467860005</c:v>
                </c:pt>
                <c:pt idx="673">
                  <c:v>157.39172589743012</c:v>
                </c:pt>
                <c:pt idx="674">
                  <c:v>157.83756534055092</c:v>
                </c:pt>
                <c:pt idx="675">
                  <c:v>156.4835097419851</c:v>
                </c:pt>
                <c:pt idx="676">
                  <c:v>155.81561745028634</c:v>
                </c:pt>
                <c:pt idx="677">
                  <c:v>151.27593700634071</c:v>
                </c:pt>
                <c:pt idx="678">
                  <c:v>151.27593700634071</c:v>
                </c:pt>
                <c:pt idx="679">
                  <c:v>150.66659198222496</c:v>
                </c:pt>
                <c:pt idx="680">
                  <c:v>152.12573925927691</c:v>
                </c:pt>
                <c:pt idx="681">
                  <c:v>158.01167344494644</c:v>
                </c:pt>
                <c:pt idx="682">
                  <c:v>157.54809644695425</c:v>
                </c:pt>
                <c:pt idx="683">
                  <c:v>157.74787732813729</c:v>
                </c:pt>
                <c:pt idx="684">
                  <c:v>159.02524800902603</c:v>
                </c:pt>
                <c:pt idx="685">
                  <c:v>158.23159245233686</c:v>
                </c:pt>
                <c:pt idx="686">
                  <c:v>156.94615318445776</c:v>
                </c:pt>
                <c:pt idx="687">
                  <c:v>155.15946128511905</c:v>
                </c:pt>
                <c:pt idx="688">
                  <c:v>154.53157851568659</c:v>
                </c:pt>
                <c:pt idx="689">
                  <c:v>154.75616530067475</c:v>
                </c:pt>
                <c:pt idx="690">
                  <c:v>157.04064233954333</c:v>
                </c:pt>
                <c:pt idx="691">
                  <c:v>158.31801302043203</c:v>
                </c:pt>
                <c:pt idx="692">
                  <c:v>158.92169002889338</c:v>
                </c:pt>
                <c:pt idx="693">
                  <c:v>157.61811311092023</c:v>
                </c:pt>
                <c:pt idx="694">
                  <c:v>158.60708181880605</c:v>
                </c:pt>
                <c:pt idx="695">
                  <c:v>159.61158755783862</c:v>
                </c:pt>
                <c:pt idx="696">
                  <c:v>157.18767733387199</c:v>
                </c:pt>
                <c:pt idx="697">
                  <c:v>154.66741084378069</c:v>
                </c:pt>
                <c:pt idx="698">
                  <c:v>152.15221222650979</c:v>
                </c:pt>
                <c:pt idx="699">
                  <c:v>152.15221222650979</c:v>
                </c:pt>
                <c:pt idx="700">
                  <c:v>152.15221222650979</c:v>
                </c:pt>
                <c:pt idx="701">
                  <c:v>149.5533937077023</c:v>
                </c:pt>
                <c:pt idx="702">
                  <c:v>150.0690497671778</c:v>
                </c:pt>
                <c:pt idx="703">
                  <c:v>150.14220051038802</c:v>
                </c:pt>
                <c:pt idx="704">
                  <c:v>149.98116218326615</c:v>
                </c:pt>
                <c:pt idx="705">
                  <c:v>149.92381520135112</c:v>
                </c:pt>
                <c:pt idx="706">
                  <c:v>151.62175264379573</c:v>
                </c:pt>
                <c:pt idx="707">
                  <c:v>151.50805891802236</c:v>
                </c:pt>
                <c:pt idx="708">
                  <c:v>151.99277428027858</c:v>
                </c:pt>
                <c:pt idx="709">
                  <c:v>151.12790177395539</c:v>
                </c:pt>
                <c:pt idx="710">
                  <c:v>151.15197416985228</c:v>
                </c:pt>
                <c:pt idx="711">
                  <c:v>150.74481059825555</c:v>
                </c:pt>
                <c:pt idx="712">
                  <c:v>149.24331991013844</c:v>
                </c:pt>
                <c:pt idx="713">
                  <c:v>147.7986427436395</c:v>
                </c:pt>
                <c:pt idx="714">
                  <c:v>145.97674246470643</c:v>
                </c:pt>
                <c:pt idx="715">
                  <c:v>145.66220093715623</c:v>
                </c:pt>
                <c:pt idx="716">
                  <c:v>142.94268702617873</c:v>
                </c:pt>
                <c:pt idx="717">
                  <c:v>141.22047714022588</c:v>
                </c:pt>
                <c:pt idx="718">
                  <c:v>140.43388993247044</c:v>
                </c:pt>
                <c:pt idx="719">
                  <c:v>141.03209897288872</c:v>
                </c:pt>
                <c:pt idx="720">
                  <c:v>140.50290635837979</c:v>
                </c:pt>
                <c:pt idx="721">
                  <c:v>140.08554035860521</c:v>
                </c:pt>
                <c:pt idx="722">
                  <c:v>140.51517594520814</c:v>
                </c:pt>
                <c:pt idx="723">
                  <c:v>140.04706453469245</c:v>
                </c:pt>
                <c:pt idx="724">
                  <c:v>141.08144405035051</c:v>
                </c:pt>
                <c:pt idx="725">
                  <c:v>141.08144405035051</c:v>
                </c:pt>
                <c:pt idx="726">
                  <c:v>140.41235147298377</c:v>
                </c:pt>
                <c:pt idx="727">
                  <c:v>140.63607138498949</c:v>
                </c:pt>
                <c:pt idx="728">
                  <c:v>140.0930088027616</c:v>
                </c:pt>
                <c:pt idx="729">
                  <c:v>142.04193931489016</c:v>
                </c:pt>
                <c:pt idx="730">
                  <c:v>139.88162516012133</c:v>
                </c:pt>
                <c:pt idx="731">
                  <c:v>138.34719329867164</c:v>
                </c:pt>
                <c:pt idx="732">
                  <c:v>136.73220893239247</c:v>
                </c:pt>
                <c:pt idx="733">
                  <c:v>138.00177775643925</c:v>
                </c:pt>
                <c:pt idx="734">
                  <c:v>138.26950814293792</c:v>
                </c:pt>
                <c:pt idx="735">
                  <c:v>140.87259434412047</c:v>
                </c:pt>
                <c:pt idx="736">
                  <c:v>141.43086054480958</c:v>
                </c:pt>
                <c:pt idx="737">
                  <c:v>141.88483525745784</c:v>
                </c:pt>
                <c:pt idx="738">
                  <c:v>142.18330629356444</c:v>
                </c:pt>
                <c:pt idx="739">
                  <c:v>142.53792402591807</c:v>
                </c:pt>
                <c:pt idx="740">
                  <c:v>140.06246820076501</c:v>
                </c:pt>
                <c:pt idx="741">
                  <c:v>137.93942958424097</c:v>
                </c:pt>
                <c:pt idx="742">
                  <c:v>136.77028466108257</c:v>
                </c:pt>
                <c:pt idx="743">
                  <c:v>138.32858887081781</c:v>
                </c:pt>
                <c:pt idx="744">
                  <c:v>139.67937702506518</c:v>
                </c:pt>
                <c:pt idx="745">
                  <c:v>137.71844365625674</c:v>
                </c:pt>
                <c:pt idx="746">
                  <c:v>141.29902916894213</c:v>
                </c:pt>
                <c:pt idx="747">
                  <c:v>145.01724743822354</c:v>
                </c:pt>
                <c:pt idx="748">
                  <c:v>146.41704725724713</c:v>
                </c:pt>
                <c:pt idx="749">
                  <c:v>148.74020016763981</c:v>
                </c:pt>
                <c:pt idx="750">
                  <c:v>148.38264840365329</c:v>
                </c:pt>
                <c:pt idx="751">
                  <c:v>152.38920196340052</c:v>
                </c:pt>
                <c:pt idx="752">
                  <c:v>153.07389825445114</c:v>
                </c:pt>
                <c:pt idx="753">
                  <c:v>153.47486035009658</c:v>
                </c:pt>
                <c:pt idx="754">
                  <c:v>154.6264677659949</c:v>
                </c:pt>
                <c:pt idx="755">
                  <c:v>153.96591055337831</c:v>
                </c:pt>
                <c:pt idx="756">
                  <c:v>153.90042830193579</c:v>
                </c:pt>
                <c:pt idx="757">
                  <c:v>154.1270822455744</c:v>
                </c:pt>
                <c:pt idx="758">
                  <c:v>154.59799432264873</c:v>
                </c:pt>
                <c:pt idx="759">
                  <c:v>156.21717968876587</c:v>
                </c:pt>
                <c:pt idx="760">
                  <c:v>155.41058771987727</c:v>
                </c:pt>
                <c:pt idx="761">
                  <c:v>153.37743716337815</c:v>
                </c:pt>
                <c:pt idx="762">
                  <c:v>153.76933043397653</c:v>
                </c:pt>
                <c:pt idx="763">
                  <c:v>156.29146403510694</c:v>
                </c:pt>
                <c:pt idx="764">
                  <c:v>157.96319524046714</c:v>
                </c:pt>
                <c:pt idx="765">
                  <c:v>158.04794874513456</c:v>
                </c:pt>
                <c:pt idx="766">
                  <c:v>159.92659586314863</c:v>
                </c:pt>
                <c:pt idx="767">
                  <c:v>159.41840824782952</c:v>
                </c:pt>
                <c:pt idx="768">
                  <c:v>159.52890121182159</c:v>
                </c:pt>
                <c:pt idx="769">
                  <c:v>160.01461681213448</c:v>
                </c:pt>
                <c:pt idx="770">
                  <c:v>161.48223277139945</c:v>
                </c:pt>
                <c:pt idx="771">
                  <c:v>163.85759810834963</c:v>
                </c:pt>
                <c:pt idx="772">
                  <c:v>164.26049399757125</c:v>
                </c:pt>
                <c:pt idx="773">
                  <c:v>163.04000352083779</c:v>
                </c:pt>
                <c:pt idx="774">
                  <c:v>163.89033923407086</c:v>
                </c:pt>
                <c:pt idx="775">
                  <c:v>163.71423065356203</c:v>
                </c:pt>
                <c:pt idx="776">
                  <c:v>163.71423065356203</c:v>
                </c:pt>
                <c:pt idx="777">
                  <c:v>162.92957723938278</c:v>
                </c:pt>
                <c:pt idx="778">
                  <c:v>161.02105634474322</c:v>
                </c:pt>
                <c:pt idx="779">
                  <c:v>160.54901066453797</c:v>
                </c:pt>
                <c:pt idx="780">
                  <c:v>160.43018238340707</c:v>
                </c:pt>
                <c:pt idx="781">
                  <c:v>160.37416905223427</c:v>
                </c:pt>
                <c:pt idx="782">
                  <c:v>160.18919169428975</c:v>
                </c:pt>
                <c:pt idx="783">
                  <c:v>159.0995990379042</c:v>
                </c:pt>
                <c:pt idx="784">
                  <c:v>158.70037068822364</c:v>
                </c:pt>
                <c:pt idx="785">
                  <c:v>159.79416434444715</c:v>
                </c:pt>
                <c:pt idx="786">
                  <c:v>158.93896080600501</c:v>
                </c:pt>
                <c:pt idx="787">
                  <c:v>159.29331180821023</c:v>
                </c:pt>
                <c:pt idx="788">
                  <c:v>157.95686039944161</c:v>
                </c:pt>
                <c:pt idx="789">
                  <c:v>156.15463146895615</c:v>
                </c:pt>
                <c:pt idx="790">
                  <c:v>156.21711300622871</c:v>
                </c:pt>
                <c:pt idx="791">
                  <c:v>155.93037809665356</c:v>
                </c:pt>
                <c:pt idx="792">
                  <c:v>154.92380519897057</c:v>
                </c:pt>
                <c:pt idx="793">
                  <c:v>154.16175716487177</c:v>
                </c:pt>
                <c:pt idx="794">
                  <c:v>153.93583672914141</c:v>
                </c:pt>
                <c:pt idx="795">
                  <c:v>154.4363558526928</c:v>
                </c:pt>
                <c:pt idx="796">
                  <c:v>153.43198347873448</c:v>
                </c:pt>
                <c:pt idx="797">
                  <c:v>151.95829940859244</c:v>
                </c:pt>
                <c:pt idx="798">
                  <c:v>153.30168580122054</c:v>
                </c:pt>
                <c:pt idx="799">
                  <c:v>155.50227620840414</c:v>
                </c:pt>
                <c:pt idx="800">
                  <c:v>155.40565321213103</c:v>
                </c:pt>
                <c:pt idx="801">
                  <c:v>156.24425279883269</c:v>
                </c:pt>
                <c:pt idx="802">
                  <c:v>156.79244993641808</c:v>
                </c:pt>
                <c:pt idx="803">
                  <c:v>156.64881575148206</c:v>
                </c:pt>
                <c:pt idx="804">
                  <c:v>155.69105447096396</c:v>
                </c:pt>
                <c:pt idx="805">
                  <c:v>156.35221182641456</c:v>
                </c:pt>
                <c:pt idx="806">
                  <c:v>156.43169741065026</c:v>
                </c:pt>
                <c:pt idx="807">
                  <c:v>155.40652008511347</c:v>
                </c:pt>
                <c:pt idx="808">
                  <c:v>158.21725570685808</c:v>
                </c:pt>
                <c:pt idx="809">
                  <c:v>158.89314990301011</c:v>
                </c:pt>
                <c:pt idx="810">
                  <c:v>158.4745836175675</c:v>
                </c:pt>
                <c:pt idx="811">
                  <c:v>157.15413601770538</c:v>
                </c:pt>
                <c:pt idx="812">
                  <c:v>154.86065683632688</c:v>
                </c:pt>
                <c:pt idx="813">
                  <c:v>155.48627239949758</c:v>
                </c:pt>
                <c:pt idx="814">
                  <c:v>156.18110443618897</c:v>
                </c:pt>
                <c:pt idx="815">
                  <c:v>155.53395041353158</c:v>
                </c:pt>
                <c:pt idx="816">
                  <c:v>153.22613448667431</c:v>
                </c:pt>
                <c:pt idx="817">
                  <c:v>152.27384117419928</c:v>
                </c:pt>
                <c:pt idx="818">
                  <c:v>152.40987354990472</c:v>
                </c:pt>
                <c:pt idx="819">
                  <c:v>152.23656563595452</c:v>
                </c:pt>
                <c:pt idx="820">
                  <c:v>155.85762744866594</c:v>
                </c:pt>
                <c:pt idx="821">
                  <c:v>155.85762744866594</c:v>
                </c:pt>
                <c:pt idx="822">
                  <c:v>157.46467659302897</c:v>
                </c:pt>
                <c:pt idx="823">
                  <c:v>157.16100431902774</c:v>
                </c:pt>
                <c:pt idx="824">
                  <c:v>156.98509578613024</c:v>
                </c:pt>
                <c:pt idx="825">
                  <c:v>154.37840872794374</c:v>
                </c:pt>
                <c:pt idx="826">
                  <c:v>154.37840872794374</c:v>
                </c:pt>
                <c:pt idx="827">
                  <c:v>154.27071643051028</c:v>
                </c:pt>
                <c:pt idx="828">
                  <c:v>153.8560177322201</c:v>
                </c:pt>
                <c:pt idx="829">
                  <c:v>153.22486751846921</c:v>
                </c:pt>
                <c:pt idx="830">
                  <c:v>152.38746821743558</c:v>
                </c:pt>
                <c:pt idx="831">
                  <c:v>151.5365323613685</c:v>
                </c:pt>
                <c:pt idx="832">
                  <c:v>150.07071683060551</c:v>
                </c:pt>
                <c:pt idx="833">
                  <c:v>150.65945695075411</c:v>
                </c:pt>
                <c:pt idx="834">
                  <c:v>149.51905220109035</c:v>
                </c:pt>
                <c:pt idx="835">
                  <c:v>147.86645888388085</c:v>
                </c:pt>
                <c:pt idx="836">
                  <c:v>146.99491812384665</c:v>
                </c:pt>
                <c:pt idx="837">
                  <c:v>148.4320601636521</c:v>
                </c:pt>
                <c:pt idx="838">
                  <c:v>147.99262224409392</c:v>
                </c:pt>
                <c:pt idx="839">
                  <c:v>148.57075984084196</c:v>
                </c:pt>
                <c:pt idx="840">
                  <c:v>148.93844735046926</c:v>
                </c:pt>
                <c:pt idx="841">
                  <c:v>147.00005267920417</c:v>
                </c:pt>
                <c:pt idx="842">
                  <c:v>147.28265327147847</c:v>
                </c:pt>
                <c:pt idx="843">
                  <c:v>146.76799745005962</c:v>
                </c:pt>
                <c:pt idx="844">
                  <c:v>147.21110290915888</c:v>
                </c:pt>
                <c:pt idx="845">
                  <c:v>147.75096472960547</c:v>
                </c:pt>
                <c:pt idx="846">
                  <c:v>149.92361515373975</c:v>
                </c:pt>
                <c:pt idx="847">
                  <c:v>149.82939272880262</c:v>
                </c:pt>
                <c:pt idx="848">
                  <c:v>151.32661573454465</c:v>
                </c:pt>
                <c:pt idx="849">
                  <c:v>152.01124534305811</c:v>
                </c:pt>
                <c:pt idx="850">
                  <c:v>153.17038788564992</c:v>
                </c:pt>
                <c:pt idx="851">
                  <c:v>153.73252167349142</c:v>
                </c:pt>
                <c:pt idx="852">
                  <c:v>153.14851601347769</c:v>
                </c:pt>
                <c:pt idx="853">
                  <c:v>152.64132863621523</c:v>
                </c:pt>
                <c:pt idx="854">
                  <c:v>156.55486005669331</c:v>
                </c:pt>
                <c:pt idx="855">
                  <c:v>156.44263334673636</c:v>
                </c:pt>
                <c:pt idx="856">
                  <c:v>156.36481482592839</c:v>
                </c:pt>
                <c:pt idx="857">
                  <c:v>154.6462057969795</c:v>
                </c:pt>
                <c:pt idx="858">
                  <c:v>154.6462057969795</c:v>
                </c:pt>
                <c:pt idx="859">
                  <c:v>154.6462057969795</c:v>
                </c:pt>
                <c:pt idx="860">
                  <c:v>153.00694898719212</c:v>
                </c:pt>
                <c:pt idx="861">
                  <c:v>151.90782072799976</c:v>
                </c:pt>
                <c:pt idx="862">
                  <c:v>152.9222621650618</c:v>
                </c:pt>
                <c:pt idx="863">
                  <c:v>153.08276703188676</c:v>
                </c:pt>
                <c:pt idx="864">
                  <c:v>151.94763020265475</c:v>
                </c:pt>
                <c:pt idx="865">
                  <c:v>153.20939716985959</c:v>
                </c:pt>
                <c:pt idx="866">
                  <c:v>154.68481498596651</c:v>
                </c:pt>
                <c:pt idx="867">
                  <c:v>154.67661303390193</c:v>
                </c:pt>
                <c:pt idx="868">
                  <c:v>153.85108322447394</c:v>
                </c:pt>
                <c:pt idx="869">
                  <c:v>153.03568916068676</c:v>
                </c:pt>
                <c:pt idx="870">
                  <c:v>153.20552958270721</c:v>
                </c:pt>
                <c:pt idx="871">
                  <c:v>153.71631781697363</c:v>
                </c:pt>
                <c:pt idx="872">
                  <c:v>149.96669207271316</c:v>
                </c:pt>
                <c:pt idx="873">
                  <c:v>149.42856399823143</c:v>
                </c:pt>
                <c:pt idx="874">
                  <c:v>150.12879732042876</c:v>
                </c:pt>
                <c:pt idx="875">
                  <c:v>150.09378898844574</c:v>
                </c:pt>
                <c:pt idx="876">
                  <c:v>153.36143335447153</c:v>
                </c:pt>
                <c:pt idx="877">
                  <c:v>152.78156201175861</c:v>
                </c:pt>
                <c:pt idx="878">
                  <c:v>152.71007833197618</c:v>
                </c:pt>
                <c:pt idx="879">
                  <c:v>150.2706310768628</c:v>
                </c:pt>
                <c:pt idx="880">
                  <c:v>149.33634204940759</c:v>
                </c:pt>
                <c:pt idx="881">
                  <c:v>148.26041931312969</c:v>
                </c:pt>
                <c:pt idx="882">
                  <c:v>148.40432022821415</c:v>
                </c:pt>
                <c:pt idx="883">
                  <c:v>145.3921366618587</c:v>
                </c:pt>
                <c:pt idx="884">
                  <c:v>141.59990077638463</c:v>
                </c:pt>
                <c:pt idx="885">
                  <c:v>142.2933324797967</c:v>
                </c:pt>
                <c:pt idx="886">
                  <c:v>133.12314997636091</c:v>
                </c:pt>
                <c:pt idx="887">
                  <c:v>130.23859678603492</c:v>
                </c:pt>
                <c:pt idx="888">
                  <c:v>135.37828669890084</c:v>
                </c:pt>
                <c:pt idx="889">
                  <c:v>143.01770488042803</c:v>
                </c:pt>
                <c:pt idx="890">
                  <c:v>143.53429449542307</c:v>
                </c:pt>
                <c:pt idx="891">
                  <c:v>148.25915234492459</c:v>
                </c:pt>
                <c:pt idx="892">
                  <c:v>151.02507730173096</c:v>
                </c:pt>
                <c:pt idx="893">
                  <c:v>153.101038047055</c:v>
                </c:pt>
                <c:pt idx="894">
                  <c:v>150.39219334201522</c:v>
                </c:pt>
                <c:pt idx="895">
                  <c:v>156.80545303115457</c:v>
                </c:pt>
                <c:pt idx="896">
                  <c:v>154.48716794597095</c:v>
                </c:pt>
                <c:pt idx="897">
                  <c:v>154.12994959467002</c:v>
                </c:pt>
                <c:pt idx="898">
                  <c:v>156.62687719677263</c:v>
                </c:pt>
                <c:pt idx="899">
                  <c:v>156.05660813940364</c:v>
                </c:pt>
                <c:pt idx="900">
                  <c:v>158.20932048494188</c:v>
                </c:pt>
                <c:pt idx="901">
                  <c:v>158.983037963035</c:v>
                </c:pt>
                <c:pt idx="902">
                  <c:v>155.63170701293558</c:v>
                </c:pt>
                <c:pt idx="903">
                  <c:v>158.83246879423953</c:v>
                </c:pt>
                <c:pt idx="904">
                  <c:v>159.60478593905333</c:v>
                </c:pt>
                <c:pt idx="905">
                  <c:v>159.10580051385546</c:v>
                </c:pt>
                <c:pt idx="906">
                  <c:v>158.76858692368765</c:v>
                </c:pt>
                <c:pt idx="907">
                  <c:v>158.85427398387466</c:v>
                </c:pt>
                <c:pt idx="908">
                  <c:v>158.9772365823064</c:v>
                </c:pt>
                <c:pt idx="909">
                  <c:v>159.0891298795778</c:v>
                </c:pt>
                <c:pt idx="910">
                  <c:v>159.68113744404482</c:v>
                </c:pt>
                <c:pt idx="911">
                  <c:v>159.28084217377048</c:v>
                </c:pt>
                <c:pt idx="912">
                  <c:v>156.63881337091541</c:v>
                </c:pt>
                <c:pt idx="913">
                  <c:v>155.57976131652646</c:v>
                </c:pt>
                <c:pt idx="914">
                  <c:v>154.6170655282622</c:v>
                </c:pt>
                <c:pt idx="915">
                  <c:v>153.6282301854506</c:v>
                </c:pt>
                <c:pt idx="916">
                  <c:v>150.25075968080384</c:v>
                </c:pt>
                <c:pt idx="917">
                  <c:v>151.49879004536393</c:v>
                </c:pt>
                <c:pt idx="918">
                  <c:v>155.0222953062827</c:v>
                </c:pt>
                <c:pt idx="919">
                  <c:v>154.91927078644696</c:v>
                </c:pt>
                <c:pt idx="920">
                  <c:v>156.76677715963044</c:v>
                </c:pt>
                <c:pt idx="921">
                  <c:v>159.08879646689223</c:v>
                </c:pt>
                <c:pt idx="922">
                  <c:v>161.45295913760785</c:v>
                </c:pt>
                <c:pt idx="923">
                  <c:v>158.78072314544173</c:v>
                </c:pt>
                <c:pt idx="924">
                  <c:v>158.68643403796747</c:v>
                </c:pt>
                <c:pt idx="925">
                  <c:v>156.64914916416751</c:v>
                </c:pt>
                <c:pt idx="926">
                  <c:v>156.04667244137417</c:v>
                </c:pt>
                <c:pt idx="927">
                  <c:v>155.25801807496831</c:v>
                </c:pt>
                <c:pt idx="928">
                  <c:v>154.73422674596534</c:v>
                </c:pt>
                <c:pt idx="929">
                  <c:v>155.61596993417749</c:v>
                </c:pt>
                <c:pt idx="930">
                  <c:v>155.07984233580908</c:v>
                </c:pt>
                <c:pt idx="931">
                  <c:v>154.08120466004226</c:v>
                </c:pt>
                <c:pt idx="932">
                  <c:v>154.12954949944736</c:v>
                </c:pt>
                <c:pt idx="933">
                  <c:v>154.20876835353465</c:v>
                </c:pt>
                <c:pt idx="934">
                  <c:v>153.58688701244213</c:v>
                </c:pt>
                <c:pt idx="935">
                  <c:v>151.1489734556823</c:v>
                </c:pt>
                <c:pt idx="936">
                  <c:v>148.5892309036216</c:v>
                </c:pt>
                <c:pt idx="937">
                  <c:v>147.25111243142521</c:v>
                </c:pt>
                <c:pt idx="938">
                  <c:v>145.72761650606162</c:v>
                </c:pt>
                <c:pt idx="939">
                  <c:v>146.21486580472802</c:v>
                </c:pt>
                <c:pt idx="940">
                  <c:v>147.24731152680988</c:v>
                </c:pt>
                <c:pt idx="941">
                  <c:v>146.35363216445498</c:v>
                </c:pt>
                <c:pt idx="942">
                  <c:v>144.00567335025718</c:v>
                </c:pt>
                <c:pt idx="943">
                  <c:v>145.33679015605699</c:v>
                </c:pt>
                <c:pt idx="944">
                  <c:v>146.44345354194283</c:v>
                </c:pt>
                <c:pt idx="945">
                  <c:v>147.85912380479871</c:v>
                </c:pt>
                <c:pt idx="946">
                  <c:v>148.52041452532353</c:v>
                </c:pt>
                <c:pt idx="947">
                  <c:v>148.6523125837281</c:v>
                </c:pt>
                <c:pt idx="948">
                  <c:v>147.71235554061852</c:v>
                </c:pt>
                <c:pt idx="949">
                  <c:v>146.87982406479392</c:v>
                </c:pt>
                <c:pt idx="950">
                  <c:v>146.07609944500109</c:v>
                </c:pt>
                <c:pt idx="951">
                  <c:v>144.05941947516826</c:v>
                </c:pt>
                <c:pt idx="952">
                  <c:v>143.91565192515799</c:v>
                </c:pt>
                <c:pt idx="953">
                  <c:v>143.69673315582423</c:v>
                </c:pt>
                <c:pt idx="954">
                  <c:v>148.76080507160685</c:v>
                </c:pt>
                <c:pt idx="955">
                  <c:v>147.92380586579588</c:v>
                </c:pt>
                <c:pt idx="956">
                  <c:v>147.18262946581268</c:v>
                </c:pt>
                <c:pt idx="957">
                  <c:v>148.95871884175082</c:v>
                </c:pt>
                <c:pt idx="958">
                  <c:v>148.21594206087696</c:v>
                </c:pt>
                <c:pt idx="959">
                  <c:v>150.4754131483291</c:v>
                </c:pt>
                <c:pt idx="960">
                  <c:v>150.61011187329231</c:v>
                </c:pt>
                <c:pt idx="961">
                  <c:v>151.38016181184435</c:v>
                </c:pt>
                <c:pt idx="962">
                  <c:v>151.43550831764605</c:v>
                </c:pt>
                <c:pt idx="963">
                  <c:v>151.44651093626928</c:v>
                </c:pt>
                <c:pt idx="964">
                  <c:v>150.82856386486631</c:v>
                </c:pt>
                <c:pt idx="965">
                  <c:v>150.79002135841642</c:v>
                </c:pt>
                <c:pt idx="966">
                  <c:v>151.58481051823648</c:v>
                </c:pt>
                <c:pt idx="967">
                  <c:v>151.7354463695691</c:v>
                </c:pt>
                <c:pt idx="968">
                  <c:v>151.90021891876913</c:v>
                </c:pt>
                <c:pt idx="969">
                  <c:v>152.01164543828077</c:v>
                </c:pt>
                <c:pt idx="970">
                  <c:v>151.31674671905228</c:v>
                </c:pt>
                <c:pt idx="971">
                  <c:v>150.15587043049561</c:v>
                </c:pt>
                <c:pt idx="972">
                  <c:v>150.0224386737375</c:v>
                </c:pt>
                <c:pt idx="973">
                  <c:v>148.723462850825</c:v>
                </c:pt>
                <c:pt idx="974">
                  <c:v>150.9640627802749</c:v>
                </c:pt>
                <c:pt idx="975">
                  <c:v>150.40786373823624</c:v>
                </c:pt>
                <c:pt idx="976">
                  <c:v>151.10976412386134</c:v>
                </c:pt>
                <c:pt idx="977">
                  <c:v>151.10976412386134</c:v>
                </c:pt>
                <c:pt idx="978">
                  <c:v>151.18311491468287</c:v>
                </c:pt>
                <c:pt idx="979">
                  <c:v>150.45954270449687</c:v>
                </c:pt>
                <c:pt idx="980">
                  <c:v>150.45594184749288</c:v>
                </c:pt>
                <c:pt idx="981">
                  <c:v>149.50031440816232</c:v>
                </c:pt>
                <c:pt idx="982">
                  <c:v>149.51665162975439</c:v>
                </c:pt>
                <c:pt idx="983">
                  <c:v>150.00203381738172</c:v>
                </c:pt>
                <c:pt idx="984">
                  <c:v>150.200147635137</c:v>
                </c:pt>
                <c:pt idx="985">
                  <c:v>150.41313165866794</c:v>
                </c:pt>
                <c:pt idx="986">
                  <c:v>150.32297686849455</c:v>
                </c:pt>
                <c:pt idx="987">
                  <c:v>151.07168839517124</c:v>
                </c:pt>
                <c:pt idx="988">
                  <c:v>151.27600368887781</c:v>
                </c:pt>
                <c:pt idx="989">
                  <c:v>150.40346269078694</c:v>
                </c:pt>
                <c:pt idx="990">
                  <c:v>149.09835207446025</c:v>
                </c:pt>
                <c:pt idx="991">
                  <c:v>148.85489413146979</c:v>
                </c:pt>
                <c:pt idx="992">
                  <c:v>148.83182197362956</c:v>
                </c:pt>
                <c:pt idx="993">
                  <c:v>149.10041923311067</c:v>
                </c:pt>
                <c:pt idx="994">
                  <c:v>149.24818773534753</c:v>
                </c:pt>
                <c:pt idx="995">
                  <c:v>148.87696605125339</c:v>
                </c:pt>
                <c:pt idx="996">
                  <c:v>147.79017406142648</c:v>
                </c:pt>
                <c:pt idx="997">
                  <c:v>147.64673992410181</c:v>
                </c:pt>
                <c:pt idx="998">
                  <c:v>146.81960973378318</c:v>
                </c:pt>
                <c:pt idx="999">
                  <c:v>146.28068146885613</c:v>
                </c:pt>
                <c:pt idx="1000">
                  <c:v>145.16855011492723</c:v>
                </c:pt>
                <c:pt idx="1001">
                  <c:v>144.97437056686147</c:v>
                </c:pt>
                <c:pt idx="1002">
                  <c:v>143.38072461245767</c:v>
                </c:pt>
                <c:pt idx="1003">
                  <c:v>144.49272260131235</c:v>
                </c:pt>
                <c:pt idx="1004">
                  <c:v>143.88711179927481</c:v>
                </c:pt>
                <c:pt idx="1005">
                  <c:v>144.12083409184712</c:v>
                </c:pt>
                <c:pt idx="1006">
                  <c:v>145.14854535379411</c:v>
                </c:pt>
                <c:pt idx="1007">
                  <c:v>144.61808577108008</c:v>
                </c:pt>
                <c:pt idx="1008">
                  <c:v>145.484625340831</c:v>
                </c:pt>
                <c:pt idx="1009">
                  <c:v>145.7832297420118</c:v>
                </c:pt>
                <c:pt idx="1010">
                  <c:v>144.8234679853804</c:v>
                </c:pt>
                <c:pt idx="1011">
                  <c:v>144.78319173296569</c:v>
                </c:pt>
                <c:pt idx="1012">
                  <c:v>144.96830245598443</c:v>
                </c:pt>
                <c:pt idx="1013">
                  <c:v>144.43917652401262</c:v>
                </c:pt>
                <c:pt idx="1014">
                  <c:v>143.72560669439315</c:v>
                </c:pt>
                <c:pt idx="1015">
                  <c:v>144.28253924434006</c:v>
                </c:pt>
                <c:pt idx="1016">
                  <c:v>142.8079883012156</c:v>
                </c:pt>
                <c:pt idx="1017">
                  <c:v>146.10537307879267</c:v>
                </c:pt>
                <c:pt idx="1018">
                  <c:v>145.24796901662586</c:v>
                </c:pt>
                <c:pt idx="1019">
                  <c:v>144.40270117621318</c:v>
                </c:pt>
                <c:pt idx="1020">
                  <c:v>143.90358238594109</c:v>
                </c:pt>
                <c:pt idx="1021">
                  <c:v>143.0284407689029</c:v>
                </c:pt>
                <c:pt idx="1022">
                  <c:v>142.65021741841215</c:v>
                </c:pt>
                <c:pt idx="1023">
                  <c:v>141.68192029703062</c:v>
                </c:pt>
                <c:pt idx="1024">
                  <c:v>141.33230375496026</c:v>
                </c:pt>
                <c:pt idx="1025">
                  <c:v>142.23978640249703</c:v>
                </c:pt>
                <c:pt idx="1026">
                  <c:v>142.06574498063864</c:v>
                </c:pt>
                <c:pt idx="1027">
                  <c:v>142.25685713199732</c:v>
                </c:pt>
                <c:pt idx="1028">
                  <c:v>142.20331105469756</c:v>
                </c:pt>
                <c:pt idx="1029">
                  <c:v>141.98059138074851</c:v>
                </c:pt>
                <c:pt idx="1030">
                  <c:v>141.79854805443685</c:v>
                </c:pt>
                <c:pt idx="1031">
                  <c:v>141.17466623723101</c:v>
                </c:pt>
                <c:pt idx="1032">
                  <c:v>139.40644540067194</c:v>
                </c:pt>
                <c:pt idx="1033">
                  <c:v>138.5977195905958</c:v>
                </c:pt>
                <c:pt idx="1034">
                  <c:v>137.84267322289361</c:v>
                </c:pt>
                <c:pt idx="1035">
                  <c:v>137.22532629432462</c:v>
                </c:pt>
                <c:pt idx="1036">
                  <c:v>137.32728389356654</c:v>
                </c:pt>
                <c:pt idx="1037">
                  <c:v>137.87941530084149</c:v>
                </c:pt>
                <c:pt idx="1038">
                  <c:v>137.75925336896836</c:v>
                </c:pt>
                <c:pt idx="1039">
                  <c:v>138.06005829387382</c:v>
                </c:pt>
                <c:pt idx="1040">
                  <c:v>137.30147775170479</c:v>
                </c:pt>
                <c:pt idx="1041">
                  <c:v>138.21196111341155</c:v>
                </c:pt>
                <c:pt idx="1042">
                  <c:v>139.09923895220382</c:v>
                </c:pt>
                <c:pt idx="1043">
                  <c:v>138.45161815178665</c:v>
                </c:pt>
                <c:pt idx="1044">
                  <c:v>138.38406874169371</c:v>
                </c:pt>
                <c:pt idx="1045">
                  <c:v>138.49029402331072</c:v>
                </c:pt>
                <c:pt idx="1046">
                  <c:v>137.8690795075893</c:v>
                </c:pt>
                <c:pt idx="1047">
                  <c:v>137.70390686316659</c:v>
                </c:pt>
                <c:pt idx="1048">
                  <c:v>139.73098930878865</c:v>
                </c:pt>
                <c:pt idx="1049">
                  <c:v>139.70384951618468</c:v>
                </c:pt>
                <c:pt idx="1050">
                  <c:v>140.05026529647373</c:v>
                </c:pt>
                <c:pt idx="1051">
                  <c:v>139.48686454042709</c:v>
                </c:pt>
                <c:pt idx="1052">
                  <c:v>139.04069168462075</c:v>
                </c:pt>
                <c:pt idx="1053">
                  <c:v>137.47691950684245</c:v>
                </c:pt>
                <c:pt idx="1054">
                  <c:v>137.52099666387249</c:v>
                </c:pt>
                <c:pt idx="1055">
                  <c:v>138.20475939940354</c:v>
                </c:pt>
                <c:pt idx="1056">
                  <c:v>138.56571197278268</c:v>
                </c:pt>
                <c:pt idx="1057">
                  <c:v>137.76738863849579</c:v>
                </c:pt>
                <c:pt idx="1058">
                  <c:v>137.01580976272336</c:v>
                </c:pt>
                <c:pt idx="1059">
                  <c:v>138.24430214391009</c:v>
                </c:pt>
                <c:pt idx="1060">
                  <c:v>137.50365920422379</c:v>
                </c:pt>
                <c:pt idx="1061">
                  <c:v>137.92395923563126</c:v>
                </c:pt>
                <c:pt idx="1062">
                  <c:v>138.59431878120313</c:v>
                </c:pt>
                <c:pt idx="1063">
                  <c:v>137.52939866354845</c:v>
                </c:pt>
                <c:pt idx="1064">
                  <c:v>135.34547889064251</c:v>
                </c:pt>
                <c:pt idx="1065">
                  <c:v>134.11311892230336</c:v>
                </c:pt>
                <c:pt idx="1066">
                  <c:v>131.98874665503709</c:v>
                </c:pt>
                <c:pt idx="1067">
                  <c:v>134.29169475668527</c:v>
                </c:pt>
                <c:pt idx="1068">
                  <c:v>134.8792345911659</c:v>
                </c:pt>
                <c:pt idx="1069">
                  <c:v>134.18553615760538</c:v>
                </c:pt>
                <c:pt idx="1070">
                  <c:v>134.38438348326889</c:v>
                </c:pt>
                <c:pt idx="1071">
                  <c:v>133.83485269494128</c:v>
                </c:pt>
                <c:pt idx="1072">
                  <c:v>133.28345479557456</c:v>
                </c:pt>
                <c:pt idx="1073">
                  <c:v>131.48349307135086</c:v>
                </c:pt>
                <c:pt idx="1074">
                  <c:v>131.41701058185168</c:v>
                </c:pt>
                <c:pt idx="1075">
                  <c:v>130.91182368070253</c:v>
                </c:pt>
                <c:pt idx="1076">
                  <c:v>130.31821573534489</c:v>
                </c:pt>
                <c:pt idx="1077">
                  <c:v>132.28168304056351</c:v>
                </c:pt>
                <c:pt idx="1078">
                  <c:v>133.28672223989295</c:v>
                </c:pt>
                <c:pt idx="1079">
                  <c:v>133.02285944054671</c:v>
                </c:pt>
                <c:pt idx="1080">
                  <c:v>130.90948979190367</c:v>
                </c:pt>
                <c:pt idx="1081">
                  <c:v>130.7710568448623</c:v>
                </c:pt>
                <c:pt idx="1082">
                  <c:v>129.46227868899453</c:v>
                </c:pt>
                <c:pt idx="1083">
                  <c:v>131.84377881935887</c:v>
                </c:pt>
                <c:pt idx="1084">
                  <c:v>132.19132820277881</c:v>
                </c:pt>
                <c:pt idx="1085">
                  <c:v>132.71071848433249</c:v>
                </c:pt>
                <c:pt idx="1086">
                  <c:v>132.71071848433249</c:v>
                </c:pt>
                <c:pt idx="1087">
                  <c:v>132.10604123781448</c:v>
                </c:pt>
                <c:pt idx="1088">
                  <c:v>131.92606507015324</c:v>
                </c:pt>
                <c:pt idx="1089">
                  <c:v>132.31789165821453</c:v>
                </c:pt>
                <c:pt idx="1090">
                  <c:v>131.84524583517535</c:v>
                </c:pt>
                <c:pt idx="1091">
                  <c:v>131.76342636214076</c:v>
                </c:pt>
                <c:pt idx="1092">
                  <c:v>132.02935632013742</c:v>
                </c:pt>
                <c:pt idx="1093">
                  <c:v>132.18445990145648</c:v>
                </c:pt>
                <c:pt idx="1094">
                  <c:v>131.37013275826305</c:v>
                </c:pt>
                <c:pt idx="1095">
                  <c:v>131.06866100798646</c:v>
                </c:pt>
                <c:pt idx="1096">
                  <c:v>130.19772039078623</c:v>
                </c:pt>
                <c:pt idx="1097">
                  <c:v>129.22728942821715</c:v>
                </c:pt>
                <c:pt idx="1098">
                  <c:v>129.85250489616521</c:v>
                </c:pt>
                <c:pt idx="1099">
                  <c:v>128.74670838326179</c:v>
                </c:pt>
                <c:pt idx="1100">
                  <c:v>127.39592022901439</c:v>
                </c:pt>
                <c:pt idx="1101">
                  <c:v>128.02973774424967</c:v>
                </c:pt>
                <c:pt idx="1102">
                  <c:v>127.20120722065172</c:v>
                </c:pt>
                <c:pt idx="1103">
                  <c:v>125.95491060205651</c:v>
                </c:pt>
                <c:pt idx="1104">
                  <c:v>125.94444144373014</c:v>
                </c:pt>
                <c:pt idx="1105">
                  <c:v>125.01388663835313</c:v>
                </c:pt>
                <c:pt idx="1106">
                  <c:v>124.60172187647316</c:v>
                </c:pt>
                <c:pt idx="1107">
                  <c:v>125.1011073968937</c:v>
                </c:pt>
                <c:pt idx="1108">
                  <c:v>124.72161707819785</c:v>
                </c:pt>
                <c:pt idx="1109">
                  <c:v>125.20866632925295</c:v>
                </c:pt>
                <c:pt idx="1110">
                  <c:v>124.912995959705</c:v>
                </c:pt>
                <c:pt idx="1111">
                  <c:v>125.05309597017416</c:v>
                </c:pt>
                <c:pt idx="1112">
                  <c:v>125.33456295931757</c:v>
                </c:pt>
                <c:pt idx="1113">
                  <c:v>126.0709382166288</c:v>
                </c:pt>
                <c:pt idx="1114">
                  <c:v>126.27532019287248</c:v>
                </c:pt>
                <c:pt idx="1115">
                  <c:v>125.87662530348881</c:v>
                </c:pt>
                <c:pt idx="1116">
                  <c:v>126.29419135087475</c:v>
                </c:pt>
                <c:pt idx="1117">
                  <c:v>126.30572742979489</c:v>
                </c:pt>
                <c:pt idx="1118">
                  <c:v>127.32203597789599</c:v>
                </c:pt>
                <c:pt idx="1119">
                  <c:v>127.32203597789599</c:v>
                </c:pt>
                <c:pt idx="1120">
                  <c:v>127.32203597789599</c:v>
                </c:pt>
                <c:pt idx="1121">
                  <c:v>125.68344599347971</c:v>
                </c:pt>
                <c:pt idx="1122">
                  <c:v>124.64366519231569</c:v>
                </c:pt>
                <c:pt idx="1123">
                  <c:v>123.22766151677426</c:v>
                </c:pt>
                <c:pt idx="1124">
                  <c:v>123.12310329858499</c:v>
                </c:pt>
                <c:pt idx="1125">
                  <c:v>122.98166963737363</c:v>
                </c:pt>
                <c:pt idx="1126">
                  <c:v>121.88694242563056</c:v>
                </c:pt>
                <c:pt idx="1127">
                  <c:v>122.03064329310371</c:v>
                </c:pt>
                <c:pt idx="1128">
                  <c:v>122.23942631679665</c:v>
                </c:pt>
                <c:pt idx="1129">
                  <c:v>122.14333678082042</c:v>
                </c:pt>
                <c:pt idx="1130">
                  <c:v>121.83392980862772</c:v>
                </c:pt>
                <c:pt idx="1131">
                  <c:v>121.42656618941967</c:v>
                </c:pt>
                <c:pt idx="1132">
                  <c:v>121.79878811157047</c:v>
                </c:pt>
                <c:pt idx="1133">
                  <c:v>121.11262480470344</c:v>
                </c:pt>
                <c:pt idx="1134">
                  <c:v>120.64578036239286</c:v>
                </c:pt>
                <c:pt idx="1135">
                  <c:v>120.42892875170952</c:v>
                </c:pt>
                <c:pt idx="1136">
                  <c:v>118.99705463233578</c:v>
                </c:pt>
                <c:pt idx="1137">
                  <c:v>119.19070072010464</c:v>
                </c:pt>
                <c:pt idx="1138">
                  <c:v>118.64623780459742</c:v>
                </c:pt>
                <c:pt idx="1139">
                  <c:v>117.89799305568052</c:v>
                </c:pt>
                <c:pt idx="1140">
                  <c:v>116.11303490230668</c:v>
                </c:pt>
                <c:pt idx="1141">
                  <c:v>115.09926029061576</c:v>
                </c:pt>
                <c:pt idx="1142">
                  <c:v>114.71390190865421</c:v>
                </c:pt>
                <c:pt idx="1143">
                  <c:v>114.87634056905536</c:v>
                </c:pt>
                <c:pt idx="1144">
                  <c:v>114.55526415286832</c:v>
                </c:pt>
                <c:pt idx="1145">
                  <c:v>115.43080586512917</c:v>
                </c:pt>
                <c:pt idx="1146">
                  <c:v>114.41283025360029</c:v>
                </c:pt>
                <c:pt idx="1147">
                  <c:v>114.88894356856926</c:v>
                </c:pt>
                <c:pt idx="1148">
                  <c:v>115.20801950864299</c:v>
                </c:pt>
                <c:pt idx="1149">
                  <c:v>116.17131543974125</c:v>
                </c:pt>
                <c:pt idx="1150">
                  <c:v>116.96403744091087</c:v>
                </c:pt>
                <c:pt idx="1151">
                  <c:v>117.07659756355339</c:v>
                </c:pt>
                <c:pt idx="1152">
                  <c:v>118.30535667488856</c:v>
                </c:pt>
                <c:pt idx="1153">
                  <c:v>117.90852889654397</c:v>
                </c:pt>
                <c:pt idx="1154">
                  <c:v>117.81063893206576</c:v>
                </c:pt>
                <c:pt idx="1155">
                  <c:v>118.4968022389328</c:v>
                </c:pt>
                <c:pt idx="1156">
                  <c:v>118.76473267304279</c:v>
                </c:pt>
                <c:pt idx="1157">
                  <c:v>120.0078285298567</c:v>
                </c:pt>
                <c:pt idx="1158">
                  <c:v>119.88920029633712</c:v>
                </c:pt>
                <c:pt idx="1159">
                  <c:v>119.18223203789164</c:v>
                </c:pt>
                <c:pt idx="1160">
                  <c:v>117.94400400628678</c:v>
                </c:pt>
                <c:pt idx="1161">
                  <c:v>116.66123203989211</c:v>
                </c:pt>
                <c:pt idx="1162">
                  <c:v>116.6592315637788</c:v>
                </c:pt>
                <c:pt idx="1163">
                  <c:v>116.67010081732779</c:v>
                </c:pt>
                <c:pt idx="1164">
                  <c:v>115.70980560039951</c:v>
                </c:pt>
                <c:pt idx="1165">
                  <c:v>115.72600945691737</c:v>
                </c:pt>
                <c:pt idx="1166">
                  <c:v>115.88404706986925</c:v>
                </c:pt>
                <c:pt idx="1167">
                  <c:v>116.09696441086308</c:v>
                </c:pt>
                <c:pt idx="1168">
                  <c:v>115.87664530824999</c:v>
                </c:pt>
                <c:pt idx="1169">
                  <c:v>116.04015088924494</c:v>
                </c:pt>
                <c:pt idx="1170">
                  <c:v>115.78675724822506</c:v>
                </c:pt>
                <c:pt idx="1171">
                  <c:v>114.67195859281173</c:v>
                </c:pt>
                <c:pt idx="1172">
                  <c:v>114.99150131064523</c:v>
                </c:pt>
                <c:pt idx="1173">
                  <c:v>114.33527846294081</c:v>
                </c:pt>
                <c:pt idx="1174">
                  <c:v>114.63581665769783</c:v>
                </c:pt>
                <c:pt idx="1175">
                  <c:v>115.74007947224771</c:v>
                </c:pt>
                <c:pt idx="1176">
                  <c:v>115.32384707560398</c:v>
                </c:pt>
                <c:pt idx="1177">
                  <c:v>114.19491172232324</c:v>
                </c:pt>
                <c:pt idx="1178">
                  <c:v>113.09511663775977</c:v>
                </c:pt>
                <c:pt idx="1179">
                  <c:v>113.89610727353109</c:v>
                </c:pt>
                <c:pt idx="1180">
                  <c:v>112.14742442034539</c:v>
                </c:pt>
                <c:pt idx="1181">
                  <c:v>111.43018705118484</c:v>
                </c:pt>
                <c:pt idx="1182">
                  <c:v>110.32692447469164</c:v>
                </c:pt>
                <c:pt idx="1183">
                  <c:v>110.51636956262256</c:v>
                </c:pt>
                <c:pt idx="1184">
                  <c:v>110.09046819809781</c:v>
                </c:pt>
                <c:pt idx="1185">
                  <c:v>109.33815581441716</c:v>
                </c:pt>
                <c:pt idx="1186">
                  <c:v>109.11336898181767</c:v>
                </c:pt>
                <c:pt idx="1187">
                  <c:v>108.73961336131332</c:v>
                </c:pt>
                <c:pt idx="1188">
                  <c:v>108.26129952261972</c:v>
                </c:pt>
                <c:pt idx="1189">
                  <c:v>107.64335245121673</c:v>
                </c:pt>
                <c:pt idx="1190">
                  <c:v>108.45607921351949</c:v>
                </c:pt>
                <c:pt idx="1191">
                  <c:v>108.34772009071493</c:v>
                </c:pt>
                <c:pt idx="1192">
                  <c:v>108.15033978086784</c:v>
                </c:pt>
                <c:pt idx="1193">
                  <c:v>107.50378590104444</c:v>
                </c:pt>
                <c:pt idx="1194">
                  <c:v>107.39509336555433</c:v>
                </c:pt>
                <c:pt idx="1195">
                  <c:v>106.80528632481196</c:v>
                </c:pt>
                <c:pt idx="1196">
                  <c:v>107.16910624728685</c:v>
                </c:pt>
                <c:pt idx="1197">
                  <c:v>106.93605078008565</c:v>
                </c:pt>
                <c:pt idx="1198">
                  <c:v>106.20667718917102</c:v>
                </c:pt>
                <c:pt idx="1199">
                  <c:v>106.49908011440056</c:v>
                </c:pt>
                <c:pt idx="1200">
                  <c:v>107.1459007243724</c:v>
                </c:pt>
                <c:pt idx="1201">
                  <c:v>106.42732970446966</c:v>
                </c:pt>
                <c:pt idx="1202">
                  <c:v>105.17323122903251</c:v>
                </c:pt>
                <c:pt idx="1203">
                  <c:v>104.17786099758409</c:v>
                </c:pt>
                <c:pt idx="1204">
                  <c:v>103.79490318695849</c:v>
                </c:pt>
                <c:pt idx="1205">
                  <c:v>103.70741569826951</c:v>
                </c:pt>
                <c:pt idx="1206">
                  <c:v>104.64263828124426</c:v>
                </c:pt>
                <c:pt idx="1207">
                  <c:v>102.90415785623644</c:v>
                </c:pt>
                <c:pt idx="1208">
                  <c:v>101.73427942516983</c:v>
                </c:pt>
                <c:pt idx="1209">
                  <c:v>100.79805660413842</c:v>
                </c:pt>
                <c:pt idx="1210">
                  <c:v>100.23792329241023</c:v>
                </c:pt>
                <c:pt idx="1211">
                  <c:v>99.314836931189589</c:v>
                </c:pt>
                <c:pt idx="1212">
                  <c:v>99.907978098787467</c:v>
                </c:pt>
                <c:pt idx="1213">
                  <c:v>99.924648733065084</c:v>
                </c:pt>
                <c:pt idx="1214">
                  <c:v>100.67589419615197</c:v>
                </c:pt>
                <c:pt idx="1215">
                  <c:v>101.48622038711875</c:v>
                </c:pt>
                <c:pt idx="1216">
                  <c:v>101.66879717372731</c:v>
                </c:pt>
                <c:pt idx="1217">
                  <c:v>102.39790403449351</c:v>
                </c:pt>
                <c:pt idx="1218">
                  <c:v>98.793646221133926</c:v>
                </c:pt>
                <c:pt idx="1219">
                  <c:v>99.206744538533457</c:v>
                </c:pt>
                <c:pt idx="1220">
                  <c:v>98.419757235555352</c:v>
                </c:pt>
                <c:pt idx="1221">
                  <c:v>97.572622284103559</c:v>
                </c:pt>
                <c:pt idx="1222">
                  <c:v>96.041924644732063</c:v>
                </c:pt>
                <c:pt idx="1223">
                  <c:v>95.419043065582898</c:v>
                </c:pt>
                <c:pt idx="1224">
                  <c:v>95.930364760146205</c:v>
                </c:pt>
                <c:pt idx="1225">
                  <c:v>97.191864997202629</c:v>
                </c:pt>
                <c:pt idx="1226">
                  <c:v>98.497509073826194</c:v>
                </c:pt>
                <c:pt idx="1227">
                  <c:v>98.639676242945782</c:v>
                </c:pt>
                <c:pt idx="1228">
                  <c:v>98.639676242945782</c:v>
                </c:pt>
                <c:pt idx="1229">
                  <c:v>98.222910386005168</c:v>
                </c:pt>
                <c:pt idx="1230">
                  <c:v>98.76337234928576</c:v>
                </c:pt>
                <c:pt idx="1231">
                  <c:v>98.955751468849556</c:v>
                </c:pt>
                <c:pt idx="1232">
                  <c:v>99.529287970536956</c:v>
                </c:pt>
                <c:pt idx="1233">
                  <c:v>99.557494683734703</c:v>
                </c:pt>
                <c:pt idx="1234">
                  <c:v>98.462967519602969</c:v>
                </c:pt>
                <c:pt idx="1235">
                  <c:v>99.616041951317712</c:v>
                </c:pt>
                <c:pt idx="1236">
                  <c:v>99.567163651615729</c:v>
                </c:pt>
                <c:pt idx="1237">
                  <c:v>99.67952372664692</c:v>
                </c:pt>
                <c:pt idx="1238">
                  <c:v>99.162067238669451</c:v>
                </c:pt>
                <c:pt idx="1239">
                  <c:v>99.546892160334124</c:v>
                </c:pt>
                <c:pt idx="1240">
                  <c:v>99.480809766057618</c:v>
                </c:pt>
                <c:pt idx="1241">
                  <c:v>99.654651140304679</c:v>
                </c:pt>
                <c:pt idx="1242">
                  <c:v>99.476742131293875</c:v>
                </c:pt>
                <c:pt idx="1243">
                  <c:v>99.602972174044055</c:v>
                </c:pt>
                <c:pt idx="1244">
                  <c:v>99.992798285992038</c:v>
                </c:pt>
                <c:pt idx="1245">
                  <c:v>100.06794950531557</c:v>
                </c:pt>
                <c:pt idx="1246">
                  <c:v>100.07721837797392</c:v>
                </c:pt>
                <c:pt idx="1247">
                  <c:v>100.10235769446457</c:v>
                </c:pt>
                <c:pt idx="1248">
                  <c:v>99.561162223275772</c:v>
                </c:pt>
                <c:pt idx="1249">
                  <c:v>100.3298785110856</c:v>
                </c:pt>
                <c:pt idx="1250">
                  <c:v>101.21502250869035</c:v>
                </c:pt>
                <c:pt idx="1251">
                  <c:v>100.20518216668897</c:v>
                </c:pt>
                <c:pt idx="1252">
                  <c:v>98.783443792956021</c:v>
                </c:pt>
                <c:pt idx="1253">
                  <c:v>101.27530352223826</c:v>
                </c:pt>
                <c:pt idx="1254">
                  <c:v>102.33662278288897</c:v>
                </c:pt>
                <c:pt idx="1255">
                  <c:v>102.58268134482671</c:v>
                </c:pt>
                <c:pt idx="1256">
                  <c:v>104.44812532049292</c:v>
                </c:pt>
                <c:pt idx="1257">
                  <c:v>104.07663690625034</c:v>
                </c:pt>
                <c:pt idx="1258">
                  <c:v>103.34572961698217</c:v>
                </c:pt>
                <c:pt idx="1259">
                  <c:v>101.76968785237553</c:v>
                </c:pt>
                <c:pt idx="1260">
                  <c:v>100.92088583749599</c:v>
                </c:pt>
                <c:pt idx="1261">
                  <c:v>101.27650380790628</c:v>
                </c:pt>
                <c:pt idx="1262">
                  <c:v>100.72997373374862</c:v>
                </c:pt>
                <c:pt idx="1263">
                  <c:v>99.94385330375296</c:v>
                </c:pt>
                <c:pt idx="1264">
                  <c:v>100.63168367404775</c:v>
                </c:pt>
                <c:pt idx="1265">
                  <c:v>100.1396999152465</c:v>
                </c:pt>
                <c:pt idx="1266">
                  <c:v>100.12356274126576</c:v>
                </c:pt>
                <c:pt idx="1267">
                  <c:v>100</c:v>
                </c:pt>
              </c:numCache>
            </c:numRef>
          </c:val>
          <c:smooth val="0"/>
          <c:extLst>
            <c:ext xmlns:c16="http://schemas.microsoft.com/office/drawing/2014/chart" uri="{C3380CC4-5D6E-409C-BE32-E72D297353CC}">
              <c16:uniqueId val="{00000000-DB29-4CBC-8B74-718AC372C68B}"/>
            </c:ext>
          </c:extLst>
        </c:ser>
        <c:ser>
          <c:idx val="1"/>
          <c:order val="1"/>
          <c:tx>
            <c:strRef>
              <c:f>'Global 5Y PR + TR'!$S$59</c:f>
              <c:strCache>
                <c:ptCount val="1"/>
                <c:pt idx="0">
                  <c:v>FTSE Global All Cap TR</c:v>
                </c:pt>
              </c:strCache>
            </c:strRef>
          </c:tx>
          <c:spPr>
            <a:ln w="28575" cap="rnd">
              <a:solidFill>
                <a:schemeClr val="accent2"/>
              </a:solidFill>
              <a:round/>
            </a:ln>
            <a:effectLst/>
          </c:spPr>
          <c:marker>
            <c:symbol val="none"/>
          </c:marker>
          <c:cat>
            <c:numRef>
              <c:f>'Global 5Y PR + TR'!$M$60:$M$1327</c:f>
              <c:numCache>
                <c:formatCode>dd\-mmm\-yyyy</c:formatCode>
                <c:ptCount val="1268"/>
                <c:pt idx="0">
                  <c:v>45898</c:v>
                </c:pt>
                <c:pt idx="1">
                  <c:v>45897</c:v>
                </c:pt>
                <c:pt idx="2">
                  <c:v>45896</c:v>
                </c:pt>
                <c:pt idx="3">
                  <c:v>45895</c:v>
                </c:pt>
                <c:pt idx="4">
                  <c:v>45894</c:v>
                </c:pt>
                <c:pt idx="5">
                  <c:v>45891</c:v>
                </c:pt>
                <c:pt idx="6">
                  <c:v>45890</c:v>
                </c:pt>
                <c:pt idx="7">
                  <c:v>45889</c:v>
                </c:pt>
                <c:pt idx="8">
                  <c:v>45888</c:v>
                </c:pt>
                <c:pt idx="9">
                  <c:v>45887</c:v>
                </c:pt>
                <c:pt idx="10">
                  <c:v>45884</c:v>
                </c:pt>
                <c:pt idx="11">
                  <c:v>45883</c:v>
                </c:pt>
                <c:pt idx="12">
                  <c:v>45882</c:v>
                </c:pt>
                <c:pt idx="13">
                  <c:v>45881</c:v>
                </c:pt>
                <c:pt idx="14">
                  <c:v>45880</c:v>
                </c:pt>
                <c:pt idx="15">
                  <c:v>45877</c:v>
                </c:pt>
                <c:pt idx="16">
                  <c:v>45876</c:v>
                </c:pt>
                <c:pt idx="17">
                  <c:v>45875</c:v>
                </c:pt>
                <c:pt idx="18">
                  <c:v>45874</c:v>
                </c:pt>
                <c:pt idx="19">
                  <c:v>45873</c:v>
                </c:pt>
                <c:pt idx="20">
                  <c:v>45870</c:v>
                </c:pt>
                <c:pt idx="21">
                  <c:v>45869</c:v>
                </c:pt>
                <c:pt idx="22">
                  <c:v>45868</c:v>
                </c:pt>
                <c:pt idx="23">
                  <c:v>45867</c:v>
                </c:pt>
                <c:pt idx="24">
                  <c:v>45866</c:v>
                </c:pt>
                <c:pt idx="25">
                  <c:v>45863</c:v>
                </c:pt>
                <c:pt idx="26">
                  <c:v>45862</c:v>
                </c:pt>
                <c:pt idx="27">
                  <c:v>45861</c:v>
                </c:pt>
                <c:pt idx="28">
                  <c:v>45860</c:v>
                </c:pt>
                <c:pt idx="29">
                  <c:v>45859</c:v>
                </c:pt>
                <c:pt idx="30">
                  <c:v>45856</c:v>
                </c:pt>
                <c:pt idx="31">
                  <c:v>45855</c:v>
                </c:pt>
                <c:pt idx="32">
                  <c:v>45854</c:v>
                </c:pt>
                <c:pt idx="33">
                  <c:v>45853</c:v>
                </c:pt>
                <c:pt idx="34">
                  <c:v>45852</c:v>
                </c:pt>
                <c:pt idx="35">
                  <c:v>45849</c:v>
                </c:pt>
                <c:pt idx="36">
                  <c:v>45848</c:v>
                </c:pt>
                <c:pt idx="37">
                  <c:v>45847</c:v>
                </c:pt>
                <c:pt idx="38">
                  <c:v>45846</c:v>
                </c:pt>
                <c:pt idx="39">
                  <c:v>45845</c:v>
                </c:pt>
                <c:pt idx="40">
                  <c:v>45842</c:v>
                </c:pt>
                <c:pt idx="41">
                  <c:v>45841</c:v>
                </c:pt>
                <c:pt idx="42">
                  <c:v>45840</c:v>
                </c:pt>
                <c:pt idx="43">
                  <c:v>45839</c:v>
                </c:pt>
                <c:pt idx="44">
                  <c:v>45838</c:v>
                </c:pt>
                <c:pt idx="45">
                  <c:v>45835</c:v>
                </c:pt>
                <c:pt idx="46">
                  <c:v>45834</c:v>
                </c:pt>
                <c:pt idx="47">
                  <c:v>45833</c:v>
                </c:pt>
                <c:pt idx="48">
                  <c:v>45832</c:v>
                </c:pt>
                <c:pt idx="49">
                  <c:v>45831</c:v>
                </c:pt>
                <c:pt idx="50">
                  <c:v>45828</c:v>
                </c:pt>
                <c:pt idx="51">
                  <c:v>45827</c:v>
                </c:pt>
                <c:pt idx="52">
                  <c:v>45826</c:v>
                </c:pt>
                <c:pt idx="53">
                  <c:v>45825</c:v>
                </c:pt>
                <c:pt idx="54">
                  <c:v>45824</c:v>
                </c:pt>
                <c:pt idx="55">
                  <c:v>45821</c:v>
                </c:pt>
                <c:pt idx="56">
                  <c:v>45820</c:v>
                </c:pt>
                <c:pt idx="57">
                  <c:v>45819</c:v>
                </c:pt>
                <c:pt idx="58">
                  <c:v>45818</c:v>
                </c:pt>
                <c:pt idx="59">
                  <c:v>45817</c:v>
                </c:pt>
                <c:pt idx="60">
                  <c:v>45814</c:v>
                </c:pt>
                <c:pt idx="61">
                  <c:v>45813</c:v>
                </c:pt>
                <c:pt idx="62">
                  <c:v>45812</c:v>
                </c:pt>
                <c:pt idx="63">
                  <c:v>45811</c:v>
                </c:pt>
                <c:pt idx="64">
                  <c:v>45810</c:v>
                </c:pt>
                <c:pt idx="65">
                  <c:v>45807</c:v>
                </c:pt>
                <c:pt idx="66">
                  <c:v>45806</c:v>
                </c:pt>
                <c:pt idx="67">
                  <c:v>45805</c:v>
                </c:pt>
                <c:pt idx="68">
                  <c:v>45804</c:v>
                </c:pt>
                <c:pt idx="69">
                  <c:v>45803</c:v>
                </c:pt>
                <c:pt idx="70">
                  <c:v>45800</c:v>
                </c:pt>
                <c:pt idx="71">
                  <c:v>45799</c:v>
                </c:pt>
                <c:pt idx="72">
                  <c:v>45798</c:v>
                </c:pt>
                <c:pt idx="73">
                  <c:v>45797</c:v>
                </c:pt>
                <c:pt idx="74">
                  <c:v>45796</c:v>
                </c:pt>
                <c:pt idx="75">
                  <c:v>45793</c:v>
                </c:pt>
                <c:pt idx="76">
                  <c:v>45792</c:v>
                </c:pt>
                <c:pt idx="77">
                  <c:v>45791</c:v>
                </c:pt>
                <c:pt idx="78">
                  <c:v>45790</c:v>
                </c:pt>
                <c:pt idx="79">
                  <c:v>45789</c:v>
                </c:pt>
                <c:pt idx="80">
                  <c:v>45786</c:v>
                </c:pt>
                <c:pt idx="81">
                  <c:v>45785</c:v>
                </c:pt>
                <c:pt idx="82">
                  <c:v>45784</c:v>
                </c:pt>
                <c:pt idx="83">
                  <c:v>45783</c:v>
                </c:pt>
                <c:pt idx="84">
                  <c:v>45782</c:v>
                </c:pt>
                <c:pt idx="85">
                  <c:v>45779</c:v>
                </c:pt>
                <c:pt idx="86">
                  <c:v>45778</c:v>
                </c:pt>
                <c:pt idx="87">
                  <c:v>45777</c:v>
                </c:pt>
                <c:pt idx="88">
                  <c:v>45776</c:v>
                </c:pt>
                <c:pt idx="89">
                  <c:v>45775</c:v>
                </c:pt>
                <c:pt idx="90">
                  <c:v>45772</c:v>
                </c:pt>
                <c:pt idx="91">
                  <c:v>45771</c:v>
                </c:pt>
                <c:pt idx="92">
                  <c:v>45770</c:v>
                </c:pt>
                <c:pt idx="93">
                  <c:v>45769</c:v>
                </c:pt>
                <c:pt idx="94">
                  <c:v>45768</c:v>
                </c:pt>
                <c:pt idx="95">
                  <c:v>45765</c:v>
                </c:pt>
                <c:pt idx="96">
                  <c:v>45764</c:v>
                </c:pt>
                <c:pt idx="97">
                  <c:v>45763</c:v>
                </c:pt>
                <c:pt idx="98">
                  <c:v>45762</c:v>
                </c:pt>
                <c:pt idx="99">
                  <c:v>45761</c:v>
                </c:pt>
                <c:pt idx="100">
                  <c:v>45758</c:v>
                </c:pt>
                <c:pt idx="101">
                  <c:v>45757</c:v>
                </c:pt>
                <c:pt idx="102">
                  <c:v>45756</c:v>
                </c:pt>
                <c:pt idx="103">
                  <c:v>45755</c:v>
                </c:pt>
                <c:pt idx="104">
                  <c:v>45754</c:v>
                </c:pt>
                <c:pt idx="105">
                  <c:v>45751</c:v>
                </c:pt>
                <c:pt idx="106">
                  <c:v>45750</c:v>
                </c:pt>
                <c:pt idx="107">
                  <c:v>45749</c:v>
                </c:pt>
                <c:pt idx="108">
                  <c:v>45748</c:v>
                </c:pt>
                <c:pt idx="109">
                  <c:v>45747</c:v>
                </c:pt>
                <c:pt idx="110">
                  <c:v>45744</c:v>
                </c:pt>
                <c:pt idx="111">
                  <c:v>45743</c:v>
                </c:pt>
                <c:pt idx="112">
                  <c:v>45742</c:v>
                </c:pt>
                <c:pt idx="113">
                  <c:v>45741</c:v>
                </c:pt>
                <c:pt idx="114">
                  <c:v>45740</c:v>
                </c:pt>
                <c:pt idx="115">
                  <c:v>45737</c:v>
                </c:pt>
                <c:pt idx="116">
                  <c:v>45736</c:v>
                </c:pt>
                <c:pt idx="117">
                  <c:v>45735</c:v>
                </c:pt>
                <c:pt idx="118">
                  <c:v>45734</c:v>
                </c:pt>
                <c:pt idx="119">
                  <c:v>45733</c:v>
                </c:pt>
                <c:pt idx="120">
                  <c:v>45730</c:v>
                </c:pt>
                <c:pt idx="121">
                  <c:v>45729</c:v>
                </c:pt>
                <c:pt idx="122">
                  <c:v>45728</c:v>
                </c:pt>
                <c:pt idx="123">
                  <c:v>45727</c:v>
                </c:pt>
                <c:pt idx="124">
                  <c:v>45726</c:v>
                </c:pt>
                <c:pt idx="125">
                  <c:v>45723</c:v>
                </c:pt>
                <c:pt idx="126">
                  <c:v>45722</c:v>
                </c:pt>
                <c:pt idx="127">
                  <c:v>45721</c:v>
                </c:pt>
                <c:pt idx="128">
                  <c:v>45720</c:v>
                </c:pt>
                <c:pt idx="129">
                  <c:v>45719</c:v>
                </c:pt>
                <c:pt idx="130">
                  <c:v>45716</c:v>
                </c:pt>
                <c:pt idx="131">
                  <c:v>45715</c:v>
                </c:pt>
                <c:pt idx="132">
                  <c:v>45714</c:v>
                </c:pt>
                <c:pt idx="133">
                  <c:v>45713</c:v>
                </c:pt>
                <c:pt idx="134">
                  <c:v>45712</c:v>
                </c:pt>
                <c:pt idx="135">
                  <c:v>45709</c:v>
                </c:pt>
                <c:pt idx="136">
                  <c:v>45708</c:v>
                </c:pt>
                <c:pt idx="137">
                  <c:v>45707</c:v>
                </c:pt>
                <c:pt idx="138">
                  <c:v>45706</c:v>
                </c:pt>
                <c:pt idx="139">
                  <c:v>45705</c:v>
                </c:pt>
                <c:pt idx="140">
                  <c:v>45702</c:v>
                </c:pt>
                <c:pt idx="141">
                  <c:v>45701</c:v>
                </c:pt>
                <c:pt idx="142">
                  <c:v>45700</c:v>
                </c:pt>
                <c:pt idx="143">
                  <c:v>45699</c:v>
                </c:pt>
                <c:pt idx="144">
                  <c:v>45698</c:v>
                </c:pt>
                <c:pt idx="145">
                  <c:v>45695</c:v>
                </c:pt>
                <c:pt idx="146">
                  <c:v>45694</c:v>
                </c:pt>
                <c:pt idx="147">
                  <c:v>45693</c:v>
                </c:pt>
                <c:pt idx="148">
                  <c:v>45692</c:v>
                </c:pt>
                <c:pt idx="149">
                  <c:v>45691</c:v>
                </c:pt>
                <c:pt idx="150">
                  <c:v>45688</c:v>
                </c:pt>
                <c:pt idx="151">
                  <c:v>45687</c:v>
                </c:pt>
                <c:pt idx="152">
                  <c:v>45686</c:v>
                </c:pt>
                <c:pt idx="153">
                  <c:v>45685</c:v>
                </c:pt>
                <c:pt idx="154">
                  <c:v>45684</c:v>
                </c:pt>
                <c:pt idx="155">
                  <c:v>45681</c:v>
                </c:pt>
                <c:pt idx="156">
                  <c:v>45680</c:v>
                </c:pt>
                <c:pt idx="157">
                  <c:v>45679</c:v>
                </c:pt>
                <c:pt idx="158">
                  <c:v>45678</c:v>
                </c:pt>
                <c:pt idx="159">
                  <c:v>45677</c:v>
                </c:pt>
                <c:pt idx="160">
                  <c:v>45674</c:v>
                </c:pt>
                <c:pt idx="161">
                  <c:v>45673</c:v>
                </c:pt>
                <c:pt idx="162">
                  <c:v>45672</c:v>
                </c:pt>
                <c:pt idx="163">
                  <c:v>45671</c:v>
                </c:pt>
                <c:pt idx="164">
                  <c:v>45670</c:v>
                </c:pt>
                <c:pt idx="165">
                  <c:v>45667</c:v>
                </c:pt>
                <c:pt idx="166">
                  <c:v>45666</c:v>
                </c:pt>
                <c:pt idx="167">
                  <c:v>45665</c:v>
                </c:pt>
                <c:pt idx="168">
                  <c:v>45664</c:v>
                </c:pt>
                <c:pt idx="169">
                  <c:v>45663</c:v>
                </c:pt>
                <c:pt idx="170">
                  <c:v>45660</c:v>
                </c:pt>
                <c:pt idx="171">
                  <c:v>45659</c:v>
                </c:pt>
                <c:pt idx="172">
                  <c:v>45658</c:v>
                </c:pt>
                <c:pt idx="173">
                  <c:v>45657</c:v>
                </c:pt>
                <c:pt idx="174">
                  <c:v>45656</c:v>
                </c:pt>
                <c:pt idx="175">
                  <c:v>45653</c:v>
                </c:pt>
                <c:pt idx="176">
                  <c:v>45649</c:v>
                </c:pt>
                <c:pt idx="177">
                  <c:v>45646</c:v>
                </c:pt>
                <c:pt idx="178">
                  <c:v>45645</c:v>
                </c:pt>
                <c:pt idx="179">
                  <c:v>45644</c:v>
                </c:pt>
                <c:pt idx="180">
                  <c:v>45643</c:v>
                </c:pt>
                <c:pt idx="181">
                  <c:v>45642</c:v>
                </c:pt>
                <c:pt idx="182">
                  <c:v>45639</c:v>
                </c:pt>
                <c:pt idx="183">
                  <c:v>45638</c:v>
                </c:pt>
                <c:pt idx="184">
                  <c:v>45637</c:v>
                </c:pt>
                <c:pt idx="185">
                  <c:v>45636</c:v>
                </c:pt>
                <c:pt idx="186">
                  <c:v>45635</c:v>
                </c:pt>
                <c:pt idx="187">
                  <c:v>45632</c:v>
                </c:pt>
                <c:pt idx="188">
                  <c:v>45631</c:v>
                </c:pt>
                <c:pt idx="189">
                  <c:v>45630</c:v>
                </c:pt>
                <c:pt idx="190">
                  <c:v>45629</c:v>
                </c:pt>
                <c:pt idx="191">
                  <c:v>45628</c:v>
                </c:pt>
                <c:pt idx="192">
                  <c:v>45625</c:v>
                </c:pt>
                <c:pt idx="193">
                  <c:v>45624</c:v>
                </c:pt>
                <c:pt idx="194">
                  <c:v>45623</c:v>
                </c:pt>
                <c:pt idx="195">
                  <c:v>45622</c:v>
                </c:pt>
                <c:pt idx="196">
                  <c:v>45621</c:v>
                </c:pt>
                <c:pt idx="197">
                  <c:v>45618</c:v>
                </c:pt>
                <c:pt idx="198">
                  <c:v>45617</c:v>
                </c:pt>
                <c:pt idx="199">
                  <c:v>45616</c:v>
                </c:pt>
                <c:pt idx="200">
                  <c:v>45615</c:v>
                </c:pt>
                <c:pt idx="201">
                  <c:v>45614</c:v>
                </c:pt>
                <c:pt idx="202">
                  <c:v>45611</c:v>
                </c:pt>
                <c:pt idx="203">
                  <c:v>45610</c:v>
                </c:pt>
                <c:pt idx="204">
                  <c:v>45609</c:v>
                </c:pt>
                <c:pt idx="205">
                  <c:v>45608</c:v>
                </c:pt>
                <c:pt idx="206">
                  <c:v>45607</c:v>
                </c:pt>
                <c:pt idx="207">
                  <c:v>45604</c:v>
                </c:pt>
                <c:pt idx="208">
                  <c:v>45603</c:v>
                </c:pt>
                <c:pt idx="209">
                  <c:v>45602</c:v>
                </c:pt>
                <c:pt idx="210">
                  <c:v>45601</c:v>
                </c:pt>
                <c:pt idx="211">
                  <c:v>45600</c:v>
                </c:pt>
                <c:pt idx="212">
                  <c:v>45597</c:v>
                </c:pt>
                <c:pt idx="213">
                  <c:v>45596</c:v>
                </c:pt>
                <c:pt idx="214">
                  <c:v>45595</c:v>
                </c:pt>
                <c:pt idx="215">
                  <c:v>45594</c:v>
                </c:pt>
                <c:pt idx="216">
                  <c:v>45593</c:v>
                </c:pt>
                <c:pt idx="217">
                  <c:v>45590</c:v>
                </c:pt>
                <c:pt idx="218">
                  <c:v>45589</c:v>
                </c:pt>
                <c:pt idx="219">
                  <c:v>45588</c:v>
                </c:pt>
                <c:pt idx="220">
                  <c:v>45587</c:v>
                </c:pt>
                <c:pt idx="221">
                  <c:v>45586</c:v>
                </c:pt>
                <c:pt idx="222">
                  <c:v>45583</c:v>
                </c:pt>
                <c:pt idx="223">
                  <c:v>45582</c:v>
                </c:pt>
                <c:pt idx="224">
                  <c:v>45581</c:v>
                </c:pt>
                <c:pt idx="225">
                  <c:v>45580</c:v>
                </c:pt>
                <c:pt idx="226">
                  <c:v>45579</c:v>
                </c:pt>
                <c:pt idx="227">
                  <c:v>45576</c:v>
                </c:pt>
                <c:pt idx="228">
                  <c:v>45575</c:v>
                </c:pt>
                <c:pt idx="229">
                  <c:v>45574</c:v>
                </c:pt>
                <c:pt idx="230">
                  <c:v>45573</c:v>
                </c:pt>
                <c:pt idx="231">
                  <c:v>45572</c:v>
                </c:pt>
                <c:pt idx="232">
                  <c:v>45569</c:v>
                </c:pt>
                <c:pt idx="233">
                  <c:v>45568</c:v>
                </c:pt>
                <c:pt idx="234">
                  <c:v>45567</c:v>
                </c:pt>
                <c:pt idx="235">
                  <c:v>45566</c:v>
                </c:pt>
                <c:pt idx="236">
                  <c:v>45565</c:v>
                </c:pt>
                <c:pt idx="237">
                  <c:v>45562</c:v>
                </c:pt>
                <c:pt idx="238">
                  <c:v>45561</c:v>
                </c:pt>
                <c:pt idx="239">
                  <c:v>45560</c:v>
                </c:pt>
                <c:pt idx="240">
                  <c:v>45559</c:v>
                </c:pt>
                <c:pt idx="241">
                  <c:v>45558</c:v>
                </c:pt>
                <c:pt idx="242">
                  <c:v>45555</c:v>
                </c:pt>
                <c:pt idx="243">
                  <c:v>45554</c:v>
                </c:pt>
                <c:pt idx="244">
                  <c:v>45553</c:v>
                </c:pt>
                <c:pt idx="245">
                  <c:v>45552</c:v>
                </c:pt>
                <c:pt idx="246">
                  <c:v>45551</c:v>
                </c:pt>
                <c:pt idx="247">
                  <c:v>45548</c:v>
                </c:pt>
                <c:pt idx="248">
                  <c:v>45547</c:v>
                </c:pt>
                <c:pt idx="249">
                  <c:v>45546</c:v>
                </c:pt>
                <c:pt idx="250">
                  <c:v>45545</c:v>
                </c:pt>
                <c:pt idx="251">
                  <c:v>45544</c:v>
                </c:pt>
                <c:pt idx="252">
                  <c:v>45541</c:v>
                </c:pt>
                <c:pt idx="253">
                  <c:v>45540</c:v>
                </c:pt>
                <c:pt idx="254">
                  <c:v>45539</c:v>
                </c:pt>
                <c:pt idx="255">
                  <c:v>45538</c:v>
                </c:pt>
                <c:pt idx="256">
                  <c:v>45537</c:v>
                </c:pt>
                <c:pt idx="257">
                  <c:v>45534</c:v>
                </c:pt>
                <c:pt idx="258">
                  <c:v>45533</c:v>
                </c:pt>
                <c:pt idx="259">
                  <c:v>45532</c:v>
                </c:pt>
                <c:pt idx="260">
                  <c:v>45531</c:v>
                </c:pt>
                <c:pt idx="261">
                  <c:v>45530</c:v>
                </c:pt>
                <c:pt idx="262">
                  <c:v>45527</c:v>
                </c:pt>
                <c:pt idx="263">
                  <c:v>45526</c:v>
                </c:pt>
                <c:pt idx="264">
                  <c:v>45525</c:v>
                </c:pt>
                <c:pt idx="265">
                  <c:v>45524</c:v>
                </c:pt>
                <c:pt idx="266">
                  <c:v>45523</c:v>
                </c:pt>
                <c:pt idx="267">
                  <c:v>45520</c:v>
                </c:pt>
                <c:pt idx="268">
                  <c:v>45518</c:v>
                </c:pt>
                <c:pt idx="269">
                  <c:v>45517</c:v>
                </c:pt>
                <c:pt idx="270">
                  <c:v>45516</c:v>
                </c:pt>
                <c:pt idx="271">
                  <c:v>45513</c:v>
                </c:pt>
                <c:pt idx="272">
                  <c:v>45512</c:v>
                </c:pt>
                <c:pt idx="273">
                  <c:v>45511</c:v>
                </c:pt>
                <c:pt idx="274">
                  <c:v>45510</c:v>
                </c:pt>
                <c:pt idx="275">
                  <c:v>45506</c:v>
                </c:pt>
                <c:pt idx="276">
                  <c:v>45505</c:v>
                </c:pt>
                <c:pt idx="277">
                  <c:v>45504</c:v>
                </c:pt>
                <c:pt idx="278">
                  <c:v>45503</c:v>
                </c:pt>
                <c:pt idx="279">
                  <c:v>45502</c:v>
                </c:pt>
                <c:pt idx="280">
                  <c:v>45499</c:v>
                </c:pt>
                <c:pt idx="281">
                  <c:v>45498</c:v>
                </c:pt>
                <c:pt idx="282">
                  <c:v>45497</c:v>
                </c:pt>
                <c:pt idx="283">
                  <c:v>45496</c:v>
                </c:pt>
                <c:pt idx="284">
                  <c:v>45495</c:v>
                </c:pt>
                <c:pt idx="285">
                  <c:v>45492</c:v>
                </c:pt>
                <c:pt idx="286">
                  <c:v>45491</c:v>
                </c:pt>
                <c:pt idx="287">
                  <c:v>45490</c:v>
                </c:pt>
                <c:pt idx="288">
                  <c:v>45489</c:v>
                </c:pt>
                <c:pt idx="289">
                  <c:v>45488</c:v>
                </c:pt>
                <c:pt idx="290">
                  <c:v>45485</c:v>
                </c:pt>
                <c:pt idx="291">
                  <c:v>45484</c:v>
                </c:pt>
                <c:pt idx="292">
                  <c:v>45483</c:v>
                </c:pt>
                <c:pt idx="293">
                  <c:v>45482</c:v>
                </c:pt>
                <c:pt idx="294">
                  <c:v>45481</c:v>
                </c:pt>
                <c:pt idx="295">
                  <c:v>45478</c:v>
                </c:pt>
                <c:pt idx="296">
                  <c:v>45477</c:v>
                </c:pt>
                <c:pt idx="297">
                  <c:v>45476</c:v>
                </c:pt>
                <c:pt idx="298">
                  <c:v>45475</c:v>
                </c:pt>
                <c:pt idx="299">
                  <c:v>45474</c:v>
                </c:pt>
                <c:pt idx="300">
                  <c:v>45471</c:v>
                </c:pt>
                <c:pt idx="301">
                  <c:v>45470</c:v>
                </c:pt>
                <c:pt idx="302">
                  <c:v>45469</c:v>
                </c:pt>
                <c:pt idx="303">
                  <c:v>45468</c:v>
                </c:pt>
                <c:pt idx="304">
                  <c:v>45467</c:v>
                </c:pt>
                <c:pt idx="305">
                  <c:v>45464</c:v>
                </c:pt>
                <c:pt idx="306">
                  <c:v>45463</c:v>
                </c:pt>
                <c:pt idx="307">
                  <c:v>45462</c:v>
                </c:pt>
                <c:pt idx="308">
                  <c:v>45461</c:v>
                </c:pt>
                <c:pt idx="309">
                  <c:v>45460</c:v>
                </c:pt>
                <c:pt idx="310">
                  <c:v>45457</c:v>
                </c:pt>
                <c:pt idx="311">
                  <c:v>45456</c:v>
                </c:pt>
                <c:pt idx="312">
                  <c:v>45455</c:v>
                </c:pt>
                <c:pt idx="313">
                  <c:v>45454</c:v>
                </c:pt>
                <c:pt idx="314">
                  <c:v>45453</c:v>
                </c:pt>
                <c:pt idx="315">
                  <c:v>45450</c:v>
                </c:pt>
                <c:pt idx="316">
                  <c:v>45449</c:v>
                </c:pt>
                <c:pt idx="317">
                  <c:v>45448</c:v>
                </c:pt>
                <c:pt idx="318">
                  <c:v>45447</c:v>
                </c:pt>
                <c:pt idx="319">
                  <c:v>45446</c:v>
                </c:pt>
                <c:pt idx="320">
                  <c:v>45443</c:v>
                </c:pt>
                <c:pt idx="321">
                  <c:v>45442</c:v>
                </c:pt>
                <c:pt idx="322">
                  <c:v>45441</c:v>
                </c:pt>
                <c:pt idx="323">
                  <c:v>45440</c:v>
                </c:pt>
                <c:pt idx="324">
                  <c:v>45439</c:v>
                </c:pt>
                <c:pt idx="325">
                  <c:v>45436</c:v>
                </c:pt>
                <c:pt idx="326">
                  <c:v>45435</c:v>
                </c:pt>
                <c:pt idx="327">
                  <c:v>45434</c:v>
                </c:pt>
                <c:pt idx="328">
                  <c:v>45433</c:v>
                </c:pt>
                <c:pt idx="329">
                  <c:v>45432</c:v>
                </c:pt>
                <c:pt idx="330">
                  <c:v>45429</c:v>
                </c:pt>
                <c:pt idx="331">
                  <c:v>45428</c:v>
                </c:pt>
                <c:pt idx="332">
                  <c:v>45427</c:v>
                </c:pt>
                <c:pt idx="333">
                  <c:v>45426</c:v>
                </c:pt>
                <c:pt idx="334">
                  <c:v>45425</c:v>
                </c:pt>
                <c:pt idx="335">
                  <c:v>45422</c:v>
                </c:pt>
                <c:pt idx="336">
                  <c:v>45421</c:v>
                </c:pt>
                <c:pt idx="337">
                  <c:v>45420</c:v>
                </c:pt>
                <c:pt idx="338">
                  <c:v>45419</c:v>
                </c:pt>
                <c:pt idx="339">
                  <c:v>45418</c:v>
                </c:pt>
                <c:pt idx="340">
                  <c:v>45415</c:v>
                </c:pt>
                <c:pt idx="341">
                  <c:v>45414</c:v>
                </c:pt>
                <c:pt idx="342">
                  <c:v>45412</c:v>
                </c:pt>
                <c:pt idx="343">
                  <c:v>45411</c:v>
                </c:pt>
                <c:pt idx="344">
                  <c:v>45408</c:v>
                </c:pt>
                <c:pt idx="345">
                  <c:v>45407</c:v>
                </c:pt>
                <c:pt idx="346">
                  <c:v>45406</c:v>
                </c:pt>
                <c:pt idx="347">
                  <c:v>45405</c:v>
                </c:pt>
                <c:pt idx="348">
                  <c:v>45404</c:v>
                </c:pt>
                <c:pt idx="349">
                  <c:v>45401</c:v>
                </c:pt>
                <c:pt idx="350">
                  <c:v>45400</c:v>
                </c:pt>
                <c:pt idx="351">
                  <c:v>45399</c:v>
                </c:pt>
                <c:pt idx="352">
                  <c:v>45398</c:v>
                </c:pt>
                <c:pt idx="353">
                  <c:v>45397</c:v>
                </c:pt>
                <c:pt idx="354">
                  <c:v>45394</c:v>
                </c:pt>
                <c:pt idx="355">
                  <c:v>45393</c:v>
                </c:pt>
                <c:pt idx="356">
                  <c:v>45392</c:v>
                </c:pt>
                <c:pt idx="357">
                  <c:v>45391</c:v>
                </c:pt>
                <c:pt idx="358">
                  <c:v>45390</c:v>
                </c:pt>
                <c:pt idx="359">
                  <c:v>45387</c:v>
                </c:pt>
                <c:pt idx="360">
                  <c:v>45386</c:v>
                </c:pt>
                <c:pt idx="361">
                  <c:v>45385</c:v>
                </c:pt>
                <c:pt idx="362">
                  <c:v>45384</c:v>
                </c:pt>
                <c:pt idx="363">
                  <c:v>45380</c:v>
                </c:pt>
                <c:pt idx="364">
                  <c:v>45379</c:v>
                </c:pt>
                <c:pt idx="365">
                  <c:v>45378</c:v>
                </c:pt>
                <c:pt idx="366">
                  <c:v>45377</c:v>
                </c:pt>
                <c:pt idx="367">
                  <c:v>45376</c:v>
                </c:pt>
                <c:pt idx="368">
                  <c:v>45373</c:v>
                </c:pt>
                <c:pt idx="369">
                  <c:v>45372</c:v>
                </c:pt>
                <c:pt idx="370">
                  <c:v>45371</c:v>
                </c:pt>
                <c:pt idx="371">
                  <c:v>45370</c:v>
                </c:pt>
                <c:pt idx="372">
                  <c:v>45369</c:v>
                </c:pt>
                <c:pt idx="373">
                  <c:v>45366</c:v>
                </c:pt>
                <c:pt idx="374">
                  <c:v>45365</c:v>
                </c:pt>
                <c:pt idx="375">
                  <c:v>45364</c:v>
                </c:pt>
                <c:pt idx="376">
                  <c:v>45363</c:v>
                </c:pt>
                <c:pt idx="377">
                  <c:v>45362</c:v>
                </c:pt>
                <c:pt idx="378">
                  <c:v>45359</c:v>
                </c:pt>
                <c:pt idx="379">
                  <c:v>45358</c:v>
                </c:pt>
                <c:pt idx="380">
                  <c:v>45357</c:v>
                </c:pt>
                <c:pt idx="381">
                  <c:v>45356</c:v>
                </c:pt>
                <c:pt idx="382">
                  <c:v>45355</c:v>
                </c:pt>
                <c:pt idx="383">
                  <c:v>45352</c:v>
                </c:pt>
                <c:pt idx="384">
                  <c:v>45351</c:v>
                </c:pt>
                <c:pt idx="385">
                  <c:v>45350</c:v>
                </c:pt>
                <c:pt idx="386">
                  <c:v>45349</c:v>
                </c:pt>
                <c:pt idx="387">
                  <c:v>45348</c:v>
                </c:pt>
                <c:pt idx="388">
                  <c:v>45345</c:v>
                </c:pt>
                <c:pt idx="389">
                  <c:v>45344</c:v>
                </c:pt>
                <c:pt idx="390">
                  <c:v>45343</c:v>
                </c:pt>
                <c:pt idx="391">
                  <c:v>45342</c:v>
                </c:pt>
                <c:pt idx="392">
                  <c:v>45341</c:v>
                </c:pt>
                <c:pt idx="393">
                  <c:v>45338</c:v>
                </c:pt>
                <c:pt idx="394">
                  <c:v>45337</c:v>
                </c:pt>
                <c:pt idx="395">
                  <c:v>45336</c:v>
                </c:pt>
                <c:pt idx="396">
                  <c:v>45335</c:v>
                </c:pt>
                <c:pt idx="397">
                  <c:v>45334</c:v>
                </c:pt>
                <c:pt idx="398">
                  <c:v>45331</c:v>
                </c:pt>
                <c:pt idx="399">
                  <c:v>45330</c:v>
                </c:pt>
                <c:pt idx="400">
                  <c:v>45329</c:v>
                </c:pt>
                <c:pt idx="401">
                  <c:v>45328</c:v>
                </c:pt>
                <c:pt idx="402">
                  <c:v>45327</c:v>
                </c:pt>
                <c:pt idx="403">
                  <c:v>45324</c:v>
                </c:pt>
                <c:pt idx="404">
                  <c:v>45323</c:v>
                </c:pt>
                <c:pt idx="405">
                  <c:v>45322</c:v>
                </c:pt>
                <c:pt idx="406">
                  <c:v>45321</c:v>
                </c:pt>
                <c:pt idx="407">
                  <c:v>45320</c:v>
                </c:pt>
                <c:pt idx="408">
                  <c:v>45317</c:v>
                </c:pt>
                <c:pt idx="409">
                  <c:v>45316</c:v>
                </c:pt>
                <c:pt idx="410">
                  <c:v>45314</c:v>
                </c:pt>
                <c:pt idx="411">
                  <c:v>45313</c:v>
                </c:pt>
                <c:pt idx="412">
                  <c:v>45310</c:v>
                </c:pt>
                <c:pt idx="413">
                  <c:v>45309</c:v>
                </c:pt>
                <c:pt idx="414">
                  <c:v>45308</c:v>
                </c:pt>
                <c:pt idx="415">
                  <c:v>45307</c:v>
                </c:pt>
                <c:pt idx="416">
                  <c:v>45306</c:v>
                </c:pt>
                <c:pt idx="417">
                  <c:v>45303</c:v>
                </c:pt>
                <c:pt idx="418">
                  <c:v>45302</c:v>
                </c:pt>
                <c:pt idx="419">
                  <c:v>45301</c:v>
                </c:pt>
                <c:pt idx="420">
                  <c:v>45300</c:v>
                </c:pt>
                <c:pt idx="421">
                  <c:v>45299</c:v>
                </c:pt>
                <c:pt idx="422">
                  <c:v>45296</c:v>
                </c:pt>
                <c:pt idx="423">
                  <c:v>45295</c:v>
                </c:pt>
                <c:pt idx="424">
                  <c:v>45294</c:v>
                </c:pt>
                <c:pt idx="425">
                  <c:v>45289</c:v>
                </c:pt>
                <c:pt idx="426">
                  <c:v>45288</c:v>
                </c:pt>
                <c:pt idx="427">
                  <c:v>45287</c:v>
                </c:pt>
                <c:pt idx="428">
                  <c:v>45282</c:v>
                </c:pt>
                <c:pt idx="429">
                  <c:v>45281</c:v>
                </c:pt>
                <c:pt idx="430">
                  <c:v>45280</c:v>
                </c:pt>
                <c:pt idx="431">
                  <c:v>45279</c:v>
                </c:pt>
                <c:pt idx="432">
                  <c:v>45278</c:v>
                </c:pt>
                <c:pt idx="433">
                  <c:v>45275</c:v>
                </c:pt>
                <c:pt idx="434">
                  <c:v>45274</c:v>
                </c:pt>
                <c:pt idx="435">
                  <c:v>45273</c:v>
                </c:pt>
                <c:pt idx="436">
                  <c:v>45272</c:v>
                </c:pt>
                <c:pt idx="437">
                  <c:v>45271</c:v>
                </c:pt>
                <c:pt idx="438">
                  <c:v>45268</c:v>
                </c:pt>
                <c:pt idx="439">
                  <c:v>45267</c:v>
                </c:pt>
                <c:pt idx="440">
                  <c:v>45266</c:v>
                </c:pt>
                <c:pt idx="441">
                  <c:v>45265</c:v>
                </c:pt>
                <c:pt idx="442">
                  <c:v>45264</c:v>
                </c:pt>
                <c:pt idx="443">
                  <c:v>45260</c:v>
                </c:pt>
                <c:pt idx="444">
                  <c:v>45259</c:v>
                </c:pt>
                <c:pt idx="445">
                  <c:v>45258</c:v>
                </c:pt>
                <c:pt idx="446">
                  <c:v>45257</c:v>
                </c:pt>
                <c:pt idx="447">
                  <c:v>45254</c:v>
                </c:pt>
                <c:pt idx="448">
                  <c:v>45253</c:v>
                </c:pt>
                <c:pt idx="449">
                  <c:v>45252</c:v>
                </c:pt>
                <c:pt idx="450">
                  <c:v>45251</c:v>
                </c:pt>
                <c:pt idx="451">
                  <c:v>45250</c:v>
                </c:pt>
                <c:pt idx="452">
                  <c:v>45247</c:v>
                </c:pt>
                <c:pt idx="453">
                  <c:v>45246</c:v>
                </c:pt>
                <c:pt idx="454">
                  <c:v>45245</c:v>
                </c:pt>
                <c:pt idx="455">
                  <c:v>45244</c:v>
                </c:pt>
                <c:pt idx="456">
                  <c:v>45243</c:v>
                </c:pt>
                <c:pt idx="457">
                  <c:v>45240</c:v>
                </c:pt>
                <c:pt idx="458">
                  <c:v>45239</c:v>
                </c:pt>
                <c:pt idx="459">
                  <c:v>45238</c:v>
                </c:pt>
                <c:pt idx="460">
                  <c:v>45237</c:v>
                </c:pt>
                <c:pt idx="461">
                  <c:v>45236</c:v>
                </c:pt>
                <c:pt idx="462">
                  <c:v>45233</c:v>
                </c:pt>
                <c:pt idx="463">
                  <c:v>45232</c:v>
                </c:pt>
                <c:pt idx="464">
                  <c:v>45231</c:v>
                </c:pt>
                <c:pt idx="465">
                  <c:v>45230</c:v>
                </c:pt>
                <c:pt idx="466">
                  <c:v>45229</c:v>
                </c:pt>
                <c:pt idx="467">
                  <c:v>45226</c:v>
                </c:pt>
                <c:pt idx="468">
                  <c:v>45225</c:v>
                </c:pt>
                <c:pt idx="469">
                  <c:v>45224</c:v>
                </c:pt>
                <c:pt idx="470">
                  <c:v>45223</c:v>
                </c:pt>
                <c:pt idx="471">
                  <c:v>45222</c:v>
                </c:pt>
                <c:pt idx="472">
                  <c:v>45219</c:v>
                </c:pt>
                <c:pt idx="473">
                  <c:v>45218</c:v>
                </c:pt>
                <c:pt idx="474">
                  <c:v>45217</c:v>
                </c:pt>
                <c:pt idx="475">
                  <c:v>45216</c:v>
                </c:pt>
                <c:pt idx="476">
                  <c:v>45215</c:v>
                </c:pt>
                <c:pt idx="477">
                  <c:v>45212</c:v>
                </c:pt>
                <c:pt idx="478">
                  <c:v>45211</c:v>
                </c:pt>
                <c:pt idx="479">
                  <c:v>45210</c:v>
                </c:pt>
                <c:pt idx="480">
                  <c:v>45209</c:v>
                </c:pt>
                <c:pt idx="481">
                  <c:v>45208</c:v>
                </c:pt>
                <c:pt idx="482">
                  <c:v>45205</c:v>
                </c:pt>
                <c:pt idx="483">
                  <c:v>45204</c:v>
                </c:pt>
                <c:pt idx="484">
                  <c:v>45203</c:v>
                </c:pt>
                <c:pt idx="485">
                  <c:v>45202</c:v>
                </c:pt>
                <c:pt idx="486">
                  <c:v>45201</c:v>
                </c:pt>
                <c:pt idx="487">
                  <c:v>45198</c:v>
                </c:pt>
                <c:pt idx="488">
                  <c:v>45197</c:v>
                </c:pt>
                <c:pt idx="489">
                  <c:v>45196</c:v>
                </c:pt>
                <c:pt idx="490">
                  <c:v>45195</c:v>
                </c:pt>
                <c:pt idx="491">
                  <c:v>45194</c:v>
                </c:pt>
                <c:pt idx="492">
                  <c:v>45191</c:v>
                </c:pt>
                <c:pt idx="493">
                  <c:v>45190</c:v>
                </c:pt>
                <c:pt idx="494">
                  <c:v>45189</c:v>
                </c:pt>
                <c:pt idx="495">
                  <c:v>45188</c:v>
                </c:pt>
                <c:pt idx="496">
                  <c:v>45187</c:v>
                </c:pt>
                <c:pt idx="497">
                  <c:v>45184</c:v>
                </c:pt>
                <c:pt idx="498">
                  <c:v>45183</c:v>
                </c:pt>
                <c:pt idx="499">
                  <c:v>45182</c:v>
                </c:pt>
                <c:pt idx="500">
                  <c:v>45181</c:v>
                </c:pt>
                <c:pt idx="501">
                  <c:v>45180</c:v>
                </c:pt>
                <c:pt idx="502">
                  <c:v>45177</c:v>
                </c:pt>
                <c:pt idx="503">
                  <c:v>45176</c:v>
                </c:pt>
                <c:pt idx="504">
                  <c:v>45175</c:v>
                </c:pt>
                <c:pt idx="505">
                  <c:v>45174</c:v>
                </c:pt>
                <c:pt idx="506">
                  <c:v>45173</c:v>
                </c:pt>
                <c:pt idx="507">
                  <c:v>45170</c:v>
                </c:pt>
                <c:pt idx="508">
                  <c:v>45169</c:v>
                </c:pt>
                <c:pt idx="509">
                  <c:v>45168</c:v>
                </c:pt>
                <c:pt idx="510">
                  <c:v>45167</c:v>
                </c:pt>
                <c:pt idx="511">
                  <c:v>45166</c:v>
                </c:pt>
                <c:pt idx="512">
                  <c:v>45163</c:v>
                </c:pt>
                <c:pt idx="513">
                  <c:v>45162</c:v>
                </c:pt>
                <c:pt idx="514">
                  <c:v>45161</c:v>
                </c:pt>
                <c:pt idx="515">
                  <c:v>45160</c:v>
                </c:pt>
                <c:pt idx="516">
                  <c:v>45159</c:v>
                </c:pt>
                <c:pt idx="517">
                  <c:v>45156</c:v>
                </c:pt>
                <c:pt idx="518">
                  <c:v>45155</c:v>
                </c:pt>
                <c:pt idx="519">
                  <c:v>45154</c:v>
                </c:pt>
                <c:pt idx="520">
                  <c:v>45152</c:v>
                </c:pt>
                <c:pt idx="521">
                  <c:v>45149</c:v>
                </c:pt>
                <c:pt idx="522">
                  <c:v>45148</c:v>
                </c:pt>
                <c:pt idx="523">
                  <c:v>45147</c:v>
                </c:pt>
                <c:pt idx="524">
                  <c:v>45146</c:v>
                </c:pt>
                <c:pt idx="525">
                  <c:v>45145</c:v>
                </c:pt>
                <c:pt idx="526">
                  <c:v>45142</c:v>
                </c:pt>
                <c:pt idx="527">
                  <c:v>45141</c:v>
                </c:pt>
                <c:pt idx="528">
                  <c:v>45140</c:v>
                </c:pt>
                <c:pt idx="529">
                  <c:v>45139</c:v>
                </c:pt>
                <c:pt idx="530">
                  <c:v>45138</c:v>
                </c:pt>
                <c:pt idx="531">
                  <c:v>45135</c:v>
                </c:pt>
                <c:pt idx="532">
                  <c:v>45134</c:v>
                </c:pt>
                <c:pt idx="533">
                  <c:v>45133</c:v>
                </c:pt>
                <c:pt idx="534">
                  <c:v>45132</c:v>
                </c:pt>
                <c:pt idx="535">
                  <c:v>45131</c:v>
                </c:pt>
                <c:pt idx="536">
                  <c:v>45128</c:v>
                </c:pt>
                <c:pt idx="537">
                  <c:v>45127</c:v>
                </c:pt>
                <c:pt idx="538">
                  <c:v>45126</c:v>
                </c:pt>
                <c:pt idx="539">
                  <c:v>45125</c:v>
                </c:pt>
                <c:pt idx="540">
                  <c:v>45124</c:v>
                </c:pt>
                <c:pt idx="541">
                  <c:v>45121</c:v>
                </c:pt>
                <c:pt idx="542">
                  <c:v>45120</c:v>
                </c:pt>
                <c:pt idx="543">
                  <c:v>45119</c:v>
                </c:pt>
                <c:pt idx="544">
                  <c:v>45118</c:v>
                </c:pt>
                <c:pt idx="545">
                  <c:v>45117</c:v>
                </c:pt>
                <c:pt idx="546">
                  <c:v>45114</c:v>
                </c:pt>
                <c:pt idx="547">
                  <c:v>45113</c:v>
                </c:pt>
                <c:pt idx="548">
                  <c:v>45112</c:v>
                </c:pt>
                <c:pt idx="549">
                  <c:v>45111</c:v>
                </c:pt>
                <c:pt idx="550">
                  <c:v>45110</c:v>
                </c:pt>
                <c:pt idx="551">
                  <c:v>45107</c:v>
                </c:pt>
                <c:pt idx="552">
                  <c:v>45106</c:v>
                </c:pt>
                <c:pt idx="553">
                  <c:v>45105</c:v>
                </c:pt>
                <c:pt idx="554">
                  <c:v>45104</c:v>
                </c:pt>
                <c:pt idx="555">
                  <c:v>45103</c:v>
                </c:pt>
                <c:pt idx="556">
                  <c:v>45100</c:v>
                </c:pt>
                <c:pt idx="557">
                  <c:v>45099</c:v>
                </c:pt>
                <c:pt idx="558">
                  <c:v>45098</c:v>
                </c:pt>
                <c:pt idx="559">
                  <c:v>45097</c:v>
                </c:pt>
                <c:pt idx="560">
                  <c:v>45096</c:v>
                </c:pt>
                <c:pt idx="561">
                  <c:v>45093</c:v>
                </c:pt>
                <c:pt idx="562">
                  <c:v>45092</c:v>
                </c:pt>
                <c:pt idx="563">
                  <c:v>45091</c:v>
                </c:pt>
                <c:pt idx="564">
                  <c:v>45090</c:v>
                </c:pt>
                <c:pt idx="565">
                  <c:v>45089</c:v>
                </c:pt>
                <c:pt idx="566">
                  <c:v>45086</c:v>
                </c:pt>
                <c:pt idx="567">
                  <c:v>45085</c:v>
                </c:pt>
                <c:pt idx="568">
                  <c:v>45084</c:v>
                </c:pt>
                <c:pt idx="569">
                  <c:v>45083</c:v>
                </c:pt>
                <c:pt idx="570">
                  <c:v>45082</c:v>
                </c:pt>
                <c:pt idx="571">
                  <c:v>45079</c:v>
                </c:pt>
                <c:pt idx="572">
                  <c:v>45078</c:v>
                </c:pt>
                <c:pt idx="573">
                  <c:v>45077</c:v>
                </c:pt>
                <c:pt idx="574">
                  <c:v>45076</c:v>
                </c:pt>
                <c:pt idx="575">
                  <c:v>45075</c:v>
                </c:pt>
                <c:pt idx="576">
                  <c:v>45072</c:v>
                </c:pt>
                <c:pt idx="577">
                  <c:v>45071</c:v>
                </c:pt>
                <c:pt idx="578">
                  <c:v>45070</c:v>
                </c:pt>
                <c:pt idx="579">
                  <c:v>45069</c:v>
                </c:pt>
                <c:pt idx="580">
                  <c:v>45068</c:v>
                </c:pt>
                <c:pt idx="581">
                  <c:v>45065</c:v>
                </c:pt>
                <c:pt idx="582">
                  <c:v>45064</c:v>
                </c:pt>
                <c:pt idx="583">
                  <c:v>45063</c:v>
                </c:pt>
                <c:pt idx="584">
                  <c:v>45062</c:v>
                </c:pt>
                <c:pt idx="585">
                  <c:v>45061</c:v>
                </c:pt>
                <c:pt idx="586">
                  <c:v>45058</c:v>
                </c:pt>
                <c:pt idx="587">
                  <c:v>45057</c:v>
                </c:pt>
                <c:pt idx="588">
                  <c:v>45056</c:v>
                </c:pt>
                <c:pt idx="589">
                  <c:v>45055</c:v>
                </c:pt>
                <c:pt idx="590">
                  <c:v>45054</c:v>
                </c:pt>
                <c:pt idx="591">
                  <c:v>45051</c:v>
                </c:pt>
                <c:pt idx="592">
                  <c:v>45050</c:v>
                </c:pt>
                <c:pt idx="593">
                  <c:v>45049</c:v>
                </c:pt>
                <c:pt idx="594">
                  <c:v>45048</c:v>
                </c:pt>
                <c:pt idx="595">
                  <c:v>45044</c:v>
                </c:pt>
                <c:pt idx="596">
                  <c:v>45043</c:v>
                </c:pt>
                <c:pt idx="597">
                  <c:v>45042</c:v>
                </c:pt>
                <c:pt idx="598">
                  <c:v>45041</c:v>
                </c:pt>
                <c:pt idx="599">
                  <c:v>45040</c:v>
                </c:pt>
                <c:pt idx="600">
                  <c:v>45037</c:v>
                </c:pt>
                <c:pt idx="601">
                  <c:v>45036</c:v>
                </c:pt>
                <c:pt idx="602">
                  <c:v>45035</c:v>
                </c:pt>
                <c:pt idx="603">
                  <c:v>45034</c:v>
                </c:pt>
                <c:pt idx="604">
                  <c:v>45033</c:v>
                </c:pt>
                <c:pt idx="605">
                  <c:v>45030</c:v>
                </c:pt>
                <c:pt idx="606">
                  <c:v>45029</c:v>
                </c:pt>
                <c:pt idx="607">
                  <c:v>45028</c:v>
                </c:pt>
                <c:pt idx="608">
                  <c:v>45027</c:v>
                </c:pt>
                <c:pt idx="609">
                  <c:v>45026</c:v>
                </c:pt>
                <c:pt idx="610">
                  <c:v>45023</c:v>
                </c:pt>
                <c:pt idx="611">
                  <c:v>45020</c:v>
                </c:pt>
                <c:pt idx="612">
                  <c:v>45019</c:v>
                </c:pt>
                <c:pt idx="613">
                  <c:v>45016</c:v>
                </c:pt>
                <c:pt idx="614">
                  <c:v>45015</c:v>
                </c:pt>
                <c:pt idx="615">
                  <c:v>45014</c:v>
                </c:pt>
                <c:pt idx="616">
                  <c:v>45013</c:v>
                </c:pt>
                <c:pt idx="617">
                  <c:v>45012</c:v>
                </c:pt>
                <c:pt idx="618">
                  <c:v>45009</c:v>
                </c:pt>
                <c:pt idx="619">
                  <c:v>45008</c:v>
                </c:pt>
                <c:pt idx="620">
                  <c:v>45007</c:v>
                </c:pt>
                <c:pt idx="621">
                  <c:v>45006</c:v>
                </c:pt>
                <c:pt idx="622">
                  <c:v>45005</c:v>
                </c:pt>
                <c:pt idx="623">
                  <c:v>45002</c:v>
                </c:pt>
                <c:pt idx="624">
                  <c:v>45001</c:v>
                </c:pt>
                <c:pt idx="625">
                  <c:v>45000</c:v>
                </c:pt>
                <c:pt idx="626">
                  <c:v>44999</c:v>
                </c:pt>
                <c:pt idx="627">
                  <c:v>44998</c:v>
                </c:pt>
                <c:pt idx="628">
                  <c:v>44995</c:v>
                </c:pt>
                <c:pt idx="629">
                  <c:v>44994</c:v>
                </c:pt>
                <c:pt idx="630">
                  <c:v>44993</c:v>
                </c:pt>
                <c:pt idx="631">
                  <c:v>44992</c:v>
                </c:pt>
                <c:pt idx="632">
                  <c:v>44991</c:v>
                </c:pt>
                <c:pt idx="633">
                  <c:v>44988</c:v>
                </c:pt>
                <c:pt idx="634">
                  <c:v>44987</c:v>
                </c:pt>
                <c:pt idx="635">
                  <c:v>44986</c:v>
                </c:pt>
                <c:pt idx="636">
                  <c:v>44985</c:v>
                </c:pt>
                <c:pt idx="637">
                  <c:v>44984</c:v>
                </c:pt>
                <c:pt idx="638">
                  <c:v>44981</c:v>
                </c:pt>
                <c:pt idx="639">
                  <c:v>44980</c:v>
                </c:pt>
                <c:pt idx="640">
                  <c:v>44979</c:v>
                </c:pt>
                <c:pt idx="641">
                  <c:v>44978</c:v>
                </c:pt>
                <c:pt idx="642">
                  <c:v>44977</c:v>
                </c:pt>
                <c:pt idx="643">
                  <c:v>44974</c:v>
                </c:pt>
                <c:pt idx="644">
                  <c:v>44973</c:v>
                </c:pt>
                <c:pt idx="645">
                  <c:v>44972</c:v>
                </c:pt>
                <c:pt idx="646">
                  <c:v>44971</c:v>
                </c:pt>
                <c:pt idx="647">
                  <c:v>44970</c:v>
                </c:pt>
                <c:pt idx="648">
                  <c:v>44967</c:v>
                </c:pt>
                <c:pt idx="649">
                  <c:v>44966</c:v>
                </c:pt>
                <c:pt idx="650">
                  <c:v>44965</c:v>
                </c:pt>
                <c:pt idx="651">
                  <c:v>44964</c:v>
                </c:pt>
                <c:pt idx="652">
                  <c:v>44963</c:v>
                </c:pt>
                <c:pt idx="653">
                  <c:v>44960</c:v>
                </c:pt>
                <c:pt idx="654">
                  <c:v>44959</c:v>
                </c:pt>
                <c:pt idx="655">
                  <c:v>44958</c:v>
                </c:pt>
                <c:pt idx="656">
                  <c:v>44957</c:v>
                </c:pt>
                <c:pt idx="657">
                  <c:v>44956</c:v>
                </c:pt>
                <c:pt idx="658">
                  <c:v>44953</c:v>
                </c:pt>
                <c:pt idx="659">
                  <c:v>44952</c:v>
                </c:pt>
                <c:pt idx="660">
                  <c:v>44951</c:v>
                </c:pt>
                <c:pt idx="661">
                  <c:v>44950</c:v>
                </c:pt>
                <c:pt idx="662">
                  <c:v>44949</c:v>
                </c:pt>
                <c:pt idx="663">
                  <c:v>44946</c:v>
                </c:pt>
                <c:pt idx="664">
                  <c:v>44945</c:v>
                </c:pt>
                <c:pt idx="665">
                  <c:v>44944</c:v>
                </c:pt>
                <c:pt idx="666">
                  <c:v>44943</c:v>
                </c:pt>
                <c:pt idx="667">
                  <c:v>44942</c:v>
                </c:pt>
                <c:pt idx="668">
                  <c:v>44939</c:v>
                </c:pt>
                <c:pt idx="669">
                  <c:v>44938</c:v>
                </c:pt>
                <c:pt idx="670">
                  <c:v>44937</c:v>
                </c:pt>
                <c:pt idx="671">
                  <c:v>44936</c:v>
                </c:pt>
                <c:pt idx="672">
                  <c:v>44935</c:v>
                </c:pt>
                <c:pt idx="673">
                  <c:v>44932</c:v>
                </c:pt>
                <c:pt idx="674">
                  <c:v>44931</c:v>
                </c:pt>
                <c:pt idx="675">
                  <c:v>44930</c:v>
                </c:pt>
                <c:pt idx="676">
                  <c:v>44929</c:v>
                </c:pt>
                <c:pt idx="677">
                  <c:v>44928</c:v>
                </c:pt>
                <c:pt idx="678">
                  <c:v>44925</c:v>
                </c:pt>
                <c:pt idx="679">
                  <c:v>44924</c:v>
                </c:pt>
                <c:pt idx="680">
                  <c:v>44923</c:v>
                </c:pt>
                <c:pt idx="681">
                  <c:v>44922</c:v>
                </c:pt>
                <c:pt idx="682">
                  <c:v>44918</c:v>
                </c:pt>
                <c:pt idx="683">
                  <c:v>44917</c:v>
                </c:pt>
                <c:pt idx="684">
                  <c:v>44916</c:v>
                </c:pt>
                <c:pt idx="685">
                  <c:v>44915</c:v>
                </c:pt>
                <c:pt idx="686">
                  <c:v>44914</c:v>
                </c:pt>
                <c:pt idx="687">
                  <c:v>44911</c:v>
                </c:pt>
                <c:pt idx="688">
                  <c:v>44910</c:v>
                </c:pt>
                <c:pt idx="689">
                  <c:v>44909</c:v>
                </c:pt>
                <c:pt idx="690">
                  <c:v>44908</c:v>
                </c:pt>
                <c:pt idx="691">
                  <c:v>44907</c:v>
                </c:pt>
                <c:pt idx="692">
                  <c:v>44904</c:v>
                </c:pt>
                <c:pt idx="693">
                  <c:v>44903</c:v>
                </c:pt>
                <c:pt idx="694">
                  <c:v>44902</c:v>
                </c:pt>
                <c:pt idx="695">
                  <c:v>44901</c:v>
                </c:pt>
                <c:pt idx="696">
                  <c:v>44900</c:v>
                </c:pt>
                <c:pt idx="697">
                  <c:v>44897</c:v>
                </c:pt>
                <c:pt idx="698">
                  <c:v>44896</c:v>
                </c:pt>
                <c:pt idx="699">
                  <c:v>44895</c:v>
                </c:pt>
                <c:pt idx="700">
                  <c:v>44894</c:v>
                </c:pt>
                <c:pt idx="701">
                  <c:v>44893</c:v>
                </c:pt>
                <c:pt idx="702">
                  <c:v>44890</c:v>
                </c:pt>
                <c:pt idx="703">
                  <c:v>44889</c:v>
                </c:pt>
                <c:pt idx="704">
                  <c:v>44888</c:v>
                </c:pt>
                <c:pt idx="705">
                  <c:v>44887</c:v>
                </c:pt>
                <c:pt idx="706">
                  <c:v>44886</c:v>
                </c:pt>
                <c:pt idx="707">
                  <c:v>44883</c:v>
                </c:pt>
                <c:pt idx="708">
                  <c:v>44882</c:v>
                </c:pt>
                <c:pt idx="709">
                  <c:v>44881</c:v>
                </c:pt>
                <c:pt idx="710">
                  <c:v>44880</c:v>
                </c:pt>
                <c:pt idx="711">
                  <c:v>44879</c:v>
                </c:pt>
                <c:pt idx="712">
                  <c:v>44876</c:v>
                </c:pt>
                <c:pt idx="713">
                  <c:v>44875</c:v>
                </c:pt>
                <c:pt idx="714">
                  <c:v>44874</c:v>
                </c:pt>
                <c:pt idx="715">
                  <c:v>44873</c:v>
                </c:pt>
                <c:pt idx="716">
                  <c:v>44872</c:v>
                </c:pt>
                <c:pt idx="717">
                  <c:v>44869</c:v>
                </c:pt>
                <c:pt idx="718">
                  <c:v>44868</c:v>
                </c:pt>
                <c:pt idx="719">
                  <c:v>44867</c:v>
                </c:pt>
                <c:pt idx="720">
                  <c:v>44866</c:v>
                </c:pt>
                <c:pt idx="721">
                  <c:v>44865</c:v>
                </c:pt>
                <c:pt idx="722">
                  <c:v>44862</c:v>
                </c:pt>
                <c:pt idx="723">
                  <c:v>44861</c:v>
                </c:pt>
                <c:pt idx="724">
                  <c:v>44860</c:v>
                </c:pt>
                <c:pt idx="725">
                  <c:v>44859</c:v>
                </c:pt>
                <c:pt idx="726">
                  <c:v>44858</c:v>
                </c:pt>
                <c:pt idx="727">
                  <c:v>44854</c:v>
                </c:pt>
                <c:pt idx="728">
                  <c:v>44853</c:v>
                </c:pt>
                <c:pt idx="729">
                  <c:v>44852</c:v>
                </c:pt>
                <c:pt idx="730">
                  <c:v>44851</c:v>
                </c:pt>
                <c:pt idx="731">
                  <c:v>44848</c:v>
                </c:pt>
                <c:pt idx="732">
                  <c:v>44847</c:v>
                </c:pt>
                <c:pt idx="733">
                  <c:v>44846</c:v>
                </c:pt>
                <c:pt idx="734">
                  <c:v>44845</c:v>
                </c:pt>
                <c:pt idx="735">
                  <c:v>44844</c:v>
                </c:pt>
                <c:pt idx="736">
                  <c:v>44841</c:v>
                </c:pt>
                <c:pt idx="737">
                  <c:v>44840</c:v>
                </c:pt>
                <c:pt idx="738">
                  <c:v>44839</c:v>
                </c:pt>
                <c:pt idx="739">
                  <c:v>44838</c:v>
                </c:pt>
                <c:pt idx="740">
                  <c:v>44837</c:v>
                </c:pt>
                <c:pt idx="741">
                  <c:v>44834</c:v>
                </c:pt>
                <c:pt idx="742">
                  <c:v>44833</c:v>
                </c:pt>
                <c:pt idx="743">
                  <c:v>44832</c:v>
                </c:pt>
                <c:pt idx="744">
                  <c:v>44831</c:v>
                </c:pt>
                <c:pt idx="745">
                  <c:v>44830</c:v>
                </c:pt>
                <c:pt idx="746">
                  <c:v>44827</c:v>
                </c:pt>
                <c:pt idx="747">
                  <c:v>44826</c:v>
                </c:pt>
                <c:pt idx="748">
                  <c:v>44825</c:v>
                </c:pt>
                <c:pt idx="749">
                  <c:v>44824</c:v>
                </c:pt>
                <c:pt idx="750">
                  <c:v>44823</c:v>
                </c:pt>
                <c:pt idx="751">
                  <c:v>44820</c:v>
                </c:pt>
                <c:pt idx="752">
                  <c:v>44819</c:v>
                </c:pt>
                <c:pt idx="753">
                  <c:v>44818</c:v>
                </c:pt>
                <c:pt idx="754">
                  <c:v>44817</c:v>
                </c:pt>
                <c:pt idx="755">
                  <c:v>44816</c:v>
                </c:pt>
                <c:pt idx="756">
                  <c:v>44813</c:v>
                </c:pt>
                <c:pt idx="757">
                  <c:v>44812</c:v>
                </c:pt>
                <c:pt idx="758">
                  <c:v>44811</c:v>
                </c:pt>
                <c:pt idx="759">
                  <c:v>44810</c:v>
                </c:pt>
                <c:pt idx="760">
                  <c:v>44809</c:v>
                </c:pt>
                <c:pt idx="761">
                  <c:v>44806</c:v>
                </c:pt>
                <c:pt idx="762">
                  <c:v>44805</c:v>
                </c:pt>
                <c:pt idx="763">
                  <c:v>44804</c:v>
                </c:pt>
                <c:pt idx="764">
                  <c:v>44803</c:v>
                </c:pt>
                <c:pt idx="765">
                  <c:v>44802</c:v>
                </c:pt>
                <c:pt idx="766">
                  <c:v>44799</c:v>
                </c:pt>
                <c:pt idx="767">
                  <c:v>44798</c:v>
                </c:pt>
                <c:pt idx="768">
                  <c:v>44797</c:v>
                </c:pt>
                <c:pt idx="769">
                  <c:v>44796</c:v>
                </c:pt>
                <c:pt idx="770">
                  <c:v>44795</c:v>
                </c:pt>
                <c:pt idx="771">
                  <c:v>44792</c:v>
                </c:pt>
                <c:pt idx="772">
                  <c:v>44791</c:v>
                </c:pt>
                <c:pt idx="773">
                  <c:v>44790</c:v>
                </c:pt>
                <c:pt idx="774">
                  <c:v>44789</c:v>
                </c:pt>
                <c:pt idx="775">
                  <c:v>44788</c:v>
                </c:pt>
                <c:pt idx="776">
                  <c:v>44785</c:v>
                </c:pt>
                <c:pt idx="777">
                  <c:v>44784</c:v>
                </c:pt>
                <c:pt idx="778">
                  <c:v>44783</c:v>
                </c:pt>
                <c:pt idx="779">
                  <c:v>44782</c:v>
                </c:pt>
                <c:pt idx="780">
                  <c:v>44781</c:v>
                </c:pt>
                <c:pt idx="781">
                  <c:v>44778</c:v>
                </c:pt>
                <c:pt idx="782">
                  <c:v>44777</c:v>
                </c:pt>
                <c:pt idx="783">
                  <c:v>44776</c:v>
                </c:pt>
                <c:pt idx="784">
                  <c:v>44775</c:v>
                </c:pt>
                <c:pt idx="785">
                  <c:v>44774</c:v>
                </c:pt>
                <c:pt idx="786">
                  <c:v>44771</c:v>
                </c:pt>
                <c:pt idx="787">
                  <c:v>44770</c:v>
                </c:pt>
                <c:pt idx="788">
                  <c:v>44769</c:v>
                </c:pt>
                <c:pt idx="789">
                  <c:v>44768</c:v>
                </c:pt>
                <c:pt idx="790">
                  <c:v>44767</c:v>
                </c:pt>
                <c:pt idx="791">
                  <c:v>44764</c:v>
                </c:pt>
                <c:pt idx="792">
                  <c:v>44763</c:v>
                </c:pt>
                <c:pt idx="793">
                  <c:v>44762</c:v>
                </c:pt>
                <c:pt idx="794">
                  <c:v>44761</c:v>
                </c:pt>
                <c:pt idx="795">
                  <c:v>44760</c:v>
                </c:pt>
                <c:pt idx="796">
                  <c:v>44757</c:v>
                </c:pt>
                <c:pt idx="797">
                  <c:v>44756</c:v>
                </c:pt>
                <c:pt idx="798">
                  <c:v>44755</c:v>
                </c:pt>
                <c:pt idx="799">
                  <c:v>44754</c:v>
                </c:pt>
                <c:pt idx="800">
                  <c:v>44753</c:v>
                </c:pt>
                <c:pt idx="801">
                  <c:v>44750</c:v>
                </c:pt>
                <c:pt idx="802">
                  <c:v>44749</c:v>
                </c:pt>
                <c:pt idx="803">
                  <c:v>44748</c:v>
                </c:pt>
                <c:pt idx="804">
                  <c:v>44747</c:v>
                </c:pt>
                <c:pt idx="805">
                  <c:v>44746</c:v>
                </c:pt>
                <c:pt idx="806">
                  <c:v>44743</c:v>
                </c:pt>
                <c:pt idx="807">
                  <c:v>44742</c:v>
                </c:pt>
                <c:pt idx="808">
                  <c:v>44741</c:v>
                </c:pt>
                <c:pt idx="809">
                  <c:v>44740</c:v>
                </c:pt>
                <c:pt idx="810">
                  <c:v>44739</c:v>
                </c:pt>
                <c:pt idx="811">
                  <c:v>44736</c:v>
                </c:pt>
                <c:pt idx="812">
                  <c:v>44735</c:v>
                </c:pt>
                <c:pt idx="813">
                  <c:v>44734</c:v>
                </c:pt>
                <c:pt idx="814">
                  <c:v>44733</c:v>
                </c:pt>
                <c:pt idx="815">
                  <c:v>44732</c:v>
                </c:pt>
                <c:pt idx="816">
                  <c:v>44729</c:v>
                </c:pt>
                <c:pt idx="817">
                  <c:v>44728</c:v>
                </c:pt>
                <c:pt idx="818">
                  <c:v>44727</c:v>
                </c:pt>
                <c:pt idx="819">
                  <c:v>44726</c:v>
                </c:pt>
                <c:pt idx="820">
                  <c:v>44725</c:v>
                </c:pt>
                <c:pt idx="821">
                  <c:v>44722</c:v>
                </c:pt>
                <c:pt idx="822">
                  <c:v>44721</c:v>
                </c:pt>
                <c:pt idx="823">
                  <c:v>44720</c:v>
                </c:pt>
                <c:pt idx="824">
                  <c:v>44719</c:v>
                </c:pt>
                <c:pt idx="825">
                  <c:v>44718</c:v>
                </c:pt>
                <c:pt idx="826">
                  <c:v>44715</c:v>
                </c:pt>
                <c:pt idx="827">
                  <c:v>44714</c:v>
                </c:pt>
                <c:pt idx="828">
                  <c:v>44713</c:v>
                </c:pt>
                <c:pt idx="829">
                  <c:v>44711</c:v>
                </c:pt>
                <c:pt idx="830">
                  <c:v>44708</c:v>
                </c:pt>
                <c:pt idx="831">
                  <c:v>44707</c:v>
                </c:pt>
                <c:pt idx="832">
                  <c:v>44706</c:v>
                </c:pt>
                <c:pt idx="833">
                  <c:v>44705</c:v>
                </c:pt>
                <c:pt idx="834">
                  <c:v>44704</c:v>
                </c:pt>
                <c:pt idx="835">
                  <c:v>44701</c:v>
                </c:pt>
                <c:pt idx="836">
                  <c:v>44700</c:v>
                </c:pt>
                <c:pt idx="837">
                  <c:v>44699</c:v>
                </c:pt>
                <c:pt idx="838">
                  <c:v>44698</c:v>
                </c:pt>
                <c:pt idx="839">
                  <c:v>44697</c:v>
                </c:pt>
                <c:pt idx="840">
                  <c:v>44694</c:v>
                </c:pt>
                <c:pt idx="841">
                  <c:v>44693</c:v>
                </c:pt>
                <c:pt idx="842">
                  <c:v>44692</c:v>
                </c:pt>
                <c:pt idx="843">
                  <c:v>44691</c:v>
                </c:pt>
                <c:pt idx="844">
                  <c:v>44690</c:v>
                </c:pt>
                <c:pt idx="845">
                  <c:v>44687</c:v>
                </c:pt>
                <c:pt idx="846">
                  <c:v>44686</c:v>
                </c:pt>
                <c:pt idx="847">
                  <c:v>44685</c:v>
                </c:pt>
                <c:pt idx="848">
                  <c:v>44684</c:v>
                </c:pt>
                <c:pt idx="849">
                  <c:v>44683</c:v>
                </c:pt>
                <c:pt idx="850">
                  <c:v>44680</c:v>
                </c:pt>
                <c:pt idx="851">
                  <c:v>44679</c:v>
                </c:pt>
                <c:pt idx="852">
                  <c:v>44678</c:v>
                </c:pt>
                <c:pt idx="853">
                  <c:v>44677</c:v>
                </c:pt>
                <c:pt idx="854">
                  <c:v>44672</c:v>
                </c:pt>
                <c:pt idx="855">
                  <c:v>44671</c:v>
                </c:pt>
                <c:pt idx="856">
                  <c:v>44670</c:v>
                </c:pt>
                <c:pt idx="857">
                  <c:v>44669</c:v>
                </c:pt>
                <c:pt idx="858">
                  <c:v>44666</c:v>
                </c:pt>
                <c:pt idx="859">
                  <c:v>44665</c:v>
                </c:pt>
                <c:pt idx="860">
                  <c:v>44664</c:v>
                </c:pt>
                <c:pt idx="861">
                  <c:v>44663</c:v>
                </c:pt>
                <c:pt idx="862">
                  <c:v>44662</c:v>
                </c:pt>
                <c:pt idx="863">
                  <c:v>44659</c:v>
                </c:pt>
                <c:pt idx="864">
                  <c:v>44658</c:v>
                </c:pt>
                <c:pt idx="865">
                  <c:v>44657</c:v>
                </c:pt>
                <c:pt idx="866">
                  <c:v>44656</c:v>
                </c:pt>
                <c:pt idx="867">
                  <c:v>44655</c:v>
                </c:pt>
                <c:pt idx="868">
                  <c:v>44652</c:v>
                </c:pt>
                <c:pt idx="869">
                  <c:v>44651</c:v>
                </c:pt>
                <c:pt idx="870">
                  <c:v>44650</c:v>
                </c:pt>
                <c:pt idx="871">
                  <c:v>44649</c:v>
                </c:pt>
                <c:pt idx="872">
                  <c:v>44648</c:v>
                </c:pt>
                <c:pt idx="873">
                  <c:v>44645</c:v>
                </c:pt>
                <c:pt idx="874">
                  <c:v>44644</c:v>
                </c:pt>
                <c:pt idx="875">
                  <c:v>44643</c:v>
                </c:pt>
                <c:pt idx="876">
                  <c:v>44642</c:v>
                </c:pt>
                <c:pt idx="877">
                  <c:v>44641</c:v>
                </c:pt>
                <c:pt idx="878">
                  <c:v>44638</c:v>
                </c:pt>
                <c:pt idx="879">
                  <c:v>44637</c:v>
                </c:pt>
                <c:pt idx="880">
                  <c:v>44636</c:v>
                </c:pt>
                <c:pt idx="881">
                  <c:v>44635</c:v>
                </c:pt>
                <c:pt idx="882">
                  <c:v>44634</c:v>
                </c:pt>
                <c:pt idx="883">
                  <c:v>44631</c:v>
                </c:pt>
                <c:pt idx="884">
                  <c:v>44630</c:v>
                </c:pt>
                <c:pt idx="885">
                  <c:v>44629</c:v>
                </c:pt>
                <c:pt idx="886">
                  <c:v>44628</c:v>
                </c:pt>
                <c:pt idx="887">
                  <c:v>44627</c:v>
                </c:pt>
                <c:pt idx="888">
                  <c:v>44624</c:v>
                </c:pt>
                <c:pt idx="889">
                  <c:v>44623</c:v>
                </c:pt>
                <c:pt idx="890">
                  <c:v>44622</c:v>
                </c:pt>
                <c:pt idx="891">
                  <c:v>44621</c:v>
                </c:pt>
                <c:pt idx="892">
                  <c:v>44620</c:v>
                </c:pt>
                <c:pt idx="893">
                  <c:v>44617</c:v>
                </c:pt>
                <c:pt idx="894">
                  <c:v>44616</c:v>
                </c:pt>
                <c:pt idx="895">
                  <c:v>44615</c:v>
                </c:pt>
                <c:pt idx="896">
                  <c:v>44614</c:v>
                </c:pt>
                <c:pt idx="897">
                  <c:v>44613</c:v>
                </c:pt>
                <c:pt idx="898">
                  <c:v>44610</c:v>
                </c:pt>
                <c:pt idx="899">
                  <c:v>44609</c:v>
                </c:pt>
                <c:pt idx="900">
                  <c:v>44608</c:v>
                </c:pt>
                <c:pt idx="901">
                  <c:v>44607</c:v>
                </c:pt>
                <c:pt idx="902">
                  <c:v>44606</c:v>
                </c:pt>
                <c:pt idx="903">
                  <c:v>44603</c:v>
                </c:pt>
                <c:pt idx="904">
                  <c:v>44602</c:v>
                </c:pt>
                <c:pt idx="905">
                  <c:v>44601</c:v>
                </c:pt>
                <c:pt idx="906">
                  <c:v>44600</c:v>
                </c:pt>
                <c:pt idx="907">
                  <c:v>44599</c:v>
                </c:pt>
                <c:pt idx="908">
                  <c:v>44596</c:v>
                </c:pt>
                <c:pt idx="909">
                  <c:v>44595</c:v>
                </c:pt>
                <c:pt idx="910">
                  <c:v>44594</c:v>
                </c:pt>
                <c:pt idx="911">
                  <c:v>44593</c:v>
                </c:pt>
                <c:pt idx="912">
                  <c:v>44592</c:v>
                </c:pt>
                <c:pt idx="913">
                  <c:v>44589</c:v>
                </c:pt>
                <c:pt idx="914">
                  <c:v>44588</c:v>
                </c:pt>
                <c:pt idx="915">
                  <c:v>44587</c:v>
                </c:pt>
                <c:pt idx="916">
                  <c:v>44586</c:v>
                </c:pt>
                <c:pt idx="917">
                  <c:v>44582</c:v>
                </c:pt>
                <c:pt idx="918">
                  <c:v>44581</c:v>
                </c:pt>
                <c:pt idx="919">
                  <c:v>44580</c:v>
                </c:pt>
                <c:pt idx="920">
                  <c:v>44579</c:v>
                </c:pt>
                <c:pt idx="921">
                  <c:v>44578</c:v>
                </c:pt>
                <c:pt idx="922">
                  <c:v>44575</c:v>
                </c:pt>
                <c:pt idx="923">
                  <c:v>44574</c:v>
                </c:pt>
                <c:pt idx="924">
                  <c:v>44573</c:v>
                </c:pt>
                <c:pt idx="925">
                  <c:v>44572</c:v>
                </c:pt>
                <c:pt idx="926">
                  <c:v>44571</c:v>
                </c:pt>
                <c:pt idx="927">
                  <c:v>44568</c:v>
                </c:pt>
                <c:pt idx="928">
                  <c:v>44567</c:v>
                </c:pt>
                <c:pt idx="929">
                  <c:v>44566</c:v>
                </c:pt>
                <c:pt idx="930">
                  <c:v>44565</c:v>
                </c:pt>
                <c:pt idx="931">
                  <c:v>44564</c:v>
                </c:pt>
                <c:pt idx="932">
                  <c:v>44560</c:v>
                </c:pt>
                <c:pt idx="933">
                  <c:v>44559</c:v>
                </c:pt>
                <c:pt idx="934">
                  <c:v>44558</c:v>
                </c:pt>
                <c:pt idx="935">
                  <c:v>44557</c:v>
                </c:pt>
                <c:pt idx="936">
                  <c:v>44553</c:v>
                </c:pt>
                <c:pt idx="937">
                  <c:v>44552</c:v>
                </c:pt>
                <c:pt idx="938">
                  <c:v>44551</c:v>
                </c:pt>
                <c:pt idx="939">
                  <c:v>44550</c:v>
                </c:pt>
                <c:pt idx="940">
                  <c:v>44547</c:v>
                </c:pt>
                <c:pt idx="941">
                  <c:v>44546</c:v>
                </c:pt>
                <c:pt idx="942">
                  <c:v>44545</c:v>
                </c:pt>
                <c:pt idx="943">
                  <c:v>44544</c:v>
                </c:pt>
                <c:pt idx="944">
                  <c:v>44543</c:v>
                </c:pt>
                <c:pt idx="945">
                  <c:v>44540</c:v>
                </c:pt>
                <c:pt idx="946">
                  <c:v>44539</c:v>
                </c:pt>
                <c:pt idx="947">
                  <c:v>44538</c:v>
                </c:pt>
                <c:pt idx="948">
                  <c:v>44537</c:v>
                </c:pt>
                <c:pt idx="949">
                  <c:v>44536</c:v>
                </c:pt>
                <c:pt idx="950">
                  <c:v>44533</c:v>
                </c:pt>
                <c:pt idx="951">
                  <c:v>44532</c:v>
                </c:pt>
                <c:pt idx="952">
                  <c:v>44529</c:v>
                </c:pt>
                <c:pt idx="953">
                  <c:v>44526</c:v>
                </c:pt>
                <c:pt idx="954">
                  <c:v>44525</c:v>
                </c:pt>
                <c:pt idx="955">
                  <c:v>44524</c:v>
                </c:pt>
                <c:pt idx="956">
                  <c:v>44523</c:v>
                </c:pt>
                <c:pt idx="957">
                  <c:v>44522</c:v>
                </c:pt>
                <c:pt idx="958">
                  <c:v>44519</c:v>
                </c:pt>
                <c:pt idx="959">
                  <c:v>44518</c:v>
                </c:pt>
                <c:pt idx="960">
                  <c:v>44517</c:v>
                </c:pt>
                <c:pt idx="961">
                  <c:v>44516</c:v>
                </c:pt>
                <c:pt idx="962">
                  <c:v>44515</c:v>
                </c:pt>
                <c:pt idx="963">
                  <c:v>44512</c:v>
                </c:pt>
                <c:pt idx="964">
                  <c:v>44511</c:v>
                </c:pt>
                <c:pt idx="965">
                  <c:v>44510</c:v>
                </c:pt>
                <c:pt idx="966">
                  <c:v>44509</c:v>
                </c:pt>
                <c:pt idx="967">
                  <c:v>44508</c:v>
                </c:pt>
                <c:pt idx="968">
                  <c:v>44505</c:v>
                </c:pt>
                <c:pt idx="969">
                  <c:v>44504</c:v>
                </c:pt>
                <c:pt idx="970">
                  <c:v>44503</c:v>
                </c:pt>
                <c:pt idx="971">
                  <c:v>44502</c:v>
                </c:pt>
                <c:pt idx="972">
                  <c:v>44501</c:v>
                </c:pt>
                <c:pt idx="973">
                  <c:v>44498</c:v>
                </c:pt>
                <c:pt idx="974">
                  <c:v>44497</c:v>
                </c:pt>
                <c:pt idx="975">
                  <c:v>44496</c:v>
                </c:pt>
                <c:pt idx="976">
                  <c:v>44495</c:v>
                </c:pt>
                <c:pt idx="977">
                  <c:v>44494</c:v>
                </c:pt>
                <c:pt idx="978">
                  <c:v>44491</c:v>
                </c:pt>
                <c:pt idx="979">
                  <c:v>44490</c:v>
                </c:pt>
                <c:pt idx="980">
                  <c:v>44489</c:v>
                </c:pt>
                <c:pt idx="981">
                  <c:v>44488</c:v>
                </c:pt>
                <c:pt idx="982">
                  <c:v>44487</c:v>
                </c:pt>
                <c:pt idx="983">
                  <c:v>44484</c:v>
                </c:pt>
                <c:pt idx="984">
                  <c:v>44483</c:v>
                </c:pt>
                <c:pt idx="985">
                  <c:v>44482</c:v>
                </c:pt>
                <c:pt idx="986">
                  <c:v>44481</c:v>
                </c:pt>
                <c:pt idx="987">
                  <c:v>44480</c:v>
                </c:pt>
                <c:pt idx="988">
                  <c:v>44477</c:v>
                </c:pt>
                <c:pt idx="989">
                  <c:v>44476</c:v>
                </c:pt>
                <c:pt idx="990">
                  <c:v>44475</c:v>
                </c:pt>
                <c:pt idx="991">
                  <c:v>44474</c:v>
                </c:pt>
                <c:pt idx="992">
                  <c:v>44473</c:v>
                </c:pt>
                <c:pt idx="993">
                  <c:v>44470</c:v>
                </c:pt>
                <c:pt idx="994">
                  <c:v>44469</c:v>
                </c:pt>
                <c:pt idx="995">
                  <c:v>44468</c:v>
                </c:pt>
                <c:pt idx="996">
                  <c:v>44467</c:v>
                </c:pt>
                <c:pt idx="997">
                  <c:v>44466</c:v>
                </c:pt>
                <c:pt idx="998">
                  <c:v>44463</c:v>
                </c:pt>
                <c:pt idx="999">
                  <c:v>44462</c:v>
                </c:pt>
                <c:pt idx="1000">
                  <c:v>44461</c:v>
                </c:pt>
                <c:pt idx="1001">
                  <c:v>44460</c:v>
                </c:pt>
                <c:pt idx="1002">
                  <c:v>44459</c:v>
                </c:pt>
                <c:pt idx="1003">
                  <c:v>44456</c:v>
                </c:pt>
                <c:pt idx="1004">
                  <c:v>44455</c:v>
                </c:pt>
                <c:pt idx="1005">
                  <c:v>44454</c:v>
                </c:pt>
                <c:pt idx="1006">
                  <c:v>44453</c:v>
                </c:pt>
                <c:pt idx="1007">
                  <c:v>44452</c:v>
                </c:pt>
                <c:pt idx="1008">
                  <c:v>44449</c:v>
                </c:pt>
                <c:pt idx="1009">
                  <c:v>44448</c:v>
                </c:pt>
                <c:pt idx="1010">
                  <c:v>44447</c:v>
                </c:pt>
                <c:pt idx="1011">
                  <c:v>44446</c:v>
                </c:pt>
                <c:pt idx="1012">
                  <c:v>44445</c:v>
                </c:pt>
                <c:pt idx="1013">
                  <c:v>44442</c:v>
                </c:pt>
                <c:pt idx="1014">
                  <c:v>44441</c:v>
                </c:pt>
                <c:pt idx="1015">
                  <c:v>44440</c:v>
                </c:pt>
                <c:pt idx="1016">
                  <c:v>44439</c:v>
                </c:pt>
                <c:pt idx="1017">
                  <c:v>44438</c:v>
                </c:pt>
                <c:pt idx="1018">
                  <c:v>44435</c:v>
                </c:pt>
                <c:pt idx="1019">
                  <c:v>44434</c:v>
                </c:pt>
                <c:pt idx="1020">
                  <c:v>44433</c:v>
                </c:pt>
                <c:pt idx="1021">
                  <c:v>44432</c:v>
                </c:pt>
                <c:pt idx="1022">
                  <c:v>44431</c:v>
                </c:pt>
                <c:pt idx="1023">
                  <c:v>44428</c:v>
                </c:pt>
                <c:pt idx="1024">
                  <c:v>44427</c:v>
                </c:pt>
                <c:pt idx="1025">
                  <c:v>44426</c:v>
                </c:pt>
                <c:pt idx="1026">
                  <c:v>44425</c:v>
                </c:pt>
                <c:pt idx="1027">
                  <c:v>44424</c:v>
                </c:pt>
                <c:pt idx="1028">
                  <c:v>44421</c:v>
                </c:pt>
                <c:pt idx="1029">
                  <c:v>44420</c:v>
                </c:pt>
                <c:pt idx="1030">
                  <c:v>44419</c:v>
                </c:pt>
                <c:pt idx="1031">
                  <c:v>44418</c:v>
                </c:pt>
                <c:pt idx="1032">
                  <c:v>44417</c:v>
                </c:pt>
                <c:pt idx="1033">
                  <c:v>44414</c:v>
                </c:pt>
                <c:pt idx="1034">
                  <c:v>44413</c:v>
                </c:pt>
                <c:pt idx="1035">
                  <c:v>44412</c:v>
                </c:pt>
                <c:pt idx="1036">
                  <c:v>44411</c:v>
                </c:pt>
                <c:pt idx="1037">
                  <c:v>44410</c:v>
                </c:pt>
                <c:pt idx="1038">
                  <c:v>44407</c:v>
                </c:pt>
                <c:pt idx="1039">
                  <c:v>44406</c:v>
                </c:pt>
                <c:pt idx="1040">
                  <c:v>44405</c:v>
                </c:pt>
                <c:pt idx="1041">
                  <c:v>44404</c:v>
                </c:pt>
                <c:pt idx="1042">
                  <c:v>44403</c:v>
                </c:pt>
                <c:pt idx="1043">
                  <c:v>44400</c:v>
                </c:pt>
                <c:pt idx="1044">
                  <c:v>44399</c:v>
                </c:pt>
                <c:pt idx="1045">
                  <c:v>44398</c:v>
                </c:pt>
                <c:pt idx="1046">
                  <c:v>44397</c:v>
                </c:pt>
                <c:pt idx="1047">
                  <c:v>44396</c:v>
                </c:pt>
                <c:pt idx="1048">
                  <c:v>44393</c:v>
                </c:pt>
                <c:pt idx="1049">
                  <c:v>44392</c:v>
                </c:pt>
                <c:pt idx="1050">
                  <c:v>44391</c:v>
                </c:pt>
                <c:pt idx="1051">
                  <c:v>44390</c:v>
                </c:pt>
                <c:pt idx="1052">
                  <c:v>44389</c:v>
                </c:pt>
                <c:pt idx="1053">
                  <c:v>44386</c:v>
                </c:pt>
                <c:pt idx="1054">
                  <c:v>44385</c:v>
                </c:pt>
                <c:pt idx="1055">
                  <c:v>44384</c:v>
                </c:pt>
                <c:pt idx="1056">
                  <c:v>44383</c:v>
                </c:pt>
                <c:pt idx="1057">
                  <c:v>44382</c:v>
                </c:pt>
                <c:pt idx="1058">
                  <c:v>44379</c:v>
                </c:pt>
                <c:pt idx="1059">
                  <c:v>44378</c:v>
                </c:pt>
                <c:pt idx="1060">
                  <c:v>44377</c:v>
                </c:pt>
                <c:pt idx="1061">
                  <c:v>44376</c:v>
                </c:pt>
                <c:pt idx="1062">
                  <c:v>44375</c:v>
                </c:pt>
                <c:pt idx="1063">
                  <c:v>44372</c:v>
                </c:pt>
                <c:pt idx="1064">
                  <c:v>44371</c:v>
                </c:pt>
                <c:pt idx="1065">
                  <c:v>44370</c:v>
                </c:pt>
                <c:pt idx="1066">
                  <c:v>44369</c:v>
                </c:pt>
                <c:pt idx="1067">
                  <c:v>44365</c:v>
                </c:pt>
                <c:pt idx="1068">
                  <c:v>44364</c:v>
                </c:pt>
                <c:pt idx="1069">
                  <c:v>44363</c:v>
                </c:pt>
                <c:pt idx="1070">
                  <c:v>44362</c:v>
                </c:pt>
                <c:pt idx="1071">
                  <c:v>44361</c:v>
                </c:pt>
                <c:pt idx="1072">
                  <c:v>44358</c:v>
                </c:pt>
                <c:pt idx="1073">
                  <c:v>44357</c:v>
                </c:pt>
                <c:pt idx="1074">
                  <c:v>44356</c:v>
                </c:pt>
                <c:pt idx="1075">
                  <c:v>44355</c:v>
                </c:pt>
                <c:pt idx="1076">
                  <c:v>44354</c:v>
                </c:pt>
                <c:pt idx="1077">
                  <c:v>44351</c:v>
                </c:pt>
                <c:pt idx="1078">
                  <c:v>44350</c:v>
                </c:pt>
                <c:pt idx="1079">
                  <c:v>44349</c:v>
                </c:pt>
                <c:pt idx="1080">
                  <c:v>44347</c:v>
                </c:pt>
                <c:pt idx="1081">
                  <c:v>44344</c:v>
                </c:pt>
                <c:pt idx="1082">
                  <c:v>44343</c:v>
                </c:pt>
                <c:pt idx="1083">
                  <c:v>44342</c:v>
                </c:pt>
                <c:pt idx="1084">
                  <c:v>44341</c:v>
                </c:pt>
                <c:pt idx="1085">
                  <c:v>44340</c:v>
                </c:pt>
                <c:pt idx="1086">
                  <c:v>44337</c:v>
                </c:pt>
                <c:pt idx="1087">
                  <c:v>44336</c:v>
                </c:pt>
                <c:pt idx="1088">
                  <c:v>44335</c:v>
                </c:pt>
                <c:pt idx="1089">
                  <c:v>44334</c:v>
                </c:pt>
                <c:pt idx="1090">
                  <c:v>44333</c:v>
                </c:pt>
                <c:pt idx="1091">
                  <c:v>44330</c:v>
                </c:pt>
                <c:pt idx="1092">
                  <c:v>44329</c:v>
                </c:pt>
                <c:pt idx="1093">
                  <c:v>44328</c:v>
                </c:pt>
                <c:pt idx="1094">
                  <c:v>44327</c:v>
                </c:pt>
                <c:pt idx="1095">
                  <c:v>44326</c:v>
                </c:pt>
                <c:pt idx="1096">
                  <c:v>44323</c:v>
                </c:pt>
                <c:pt idx="1097">
                  <c:v>44322</c:v>
                </c:pt>
                <c:pt idx="1098">
                  <c:v>44321</c:v>
                </c:pt>
                <c:pt idx="1099">
                  <c:v>44320</c:v>
                </c:pt>
                <c:pt idx="1100">
                  <c:v>44315</c:v>
                </c:pt>
                <c:pt idx="1101">
                  <c:v>44314</c:v>
                </c:pt>
                <c:pt idx="1102">
                  <c:v>44313</c:v>
                </c:pt>
                <c:pt idx="1103">
                  <c:v>44312</c:v>
                </c:pt>
                <c:pt idx="1104">
                  <c:v>44309</c:v>
                </c:pt>
                <c:pt idx="1105">
                  <c:v>44308</c:v>
                </c:pt>
                <c:pt idx="1106">
                  <c:v>44307</c:v>
                </c:pt>
                <c:pt idx="1107">
                  <c:v>44306</c:v>
                </c:pt>
                <c:pt idx="1108">
                  <c:v>44305</c:v>
                </c:pt>
                <c:pt idx="1109">
                  <c:v>44302</c:v>
                </c:pt>
                <c:pt idx="1110">
                  <c:v>44301</c:v>
                </c:pt>
                <c:pt idx="1111">
                  <c:v>44300</c:v>
                </c:pt>
                <c:pt idx="1112">
                  <c:v>44299</c:v>
                </c:pt>
                <c:pt idx="1113">
                  <c:v>44298</c:v>
                </c:pt>
                <c:pt idx="1114">
                  <c:v>44295</c:v>
                </c:pt>
                <c:pt idx="1115">
                  <c:v>44294</c:v>
                </c:pt>
                <c:pt idx="1116">
                  <c:v>44293</c:v>
                </c:pt>
                <c:pt idx="1117">
                  <c:v>44292</c:v>
                </c:pt>
                <c:pt idx="1118">
                  <c:v>44291</c:v>
                </c:pt>
                <c:pt idx="1119">
                  <c:v>44288</c:v>
                </c:pt>
                <c:pt idx="1120">
                  <c:v>44287</c:v>
                </c:pt>
                <c:pt idx="1121">
                  <c:v>44286</c:v>
                </c:pt>
                <c:pt idx="1122">
                  <c:v>44285</c:v>
                </c:pt>
                <c:pt idx="1123">
                  <c:v>44284</c:v>
                </c:pt>
                <c:pt idx="1124">
                  <c:v>44281</c:v>
                </c:pt>
                <c:pt idx="1125">
                  <c:v>44280</c:v>
                </c:pt>
                <c:pt idx="1126">
                  <c:v>44279</c:v>
                </c:pt>
                <c:pt idx="1127">
                  <c:v>44278</c:v>
                </c:pt>
                <c:pt idx="1128">
                  <c:v>44277</c:v>
                </c:pt>
                <c:pt idx="1129">
                  <c:v>44274</c:v>
                </c:pt>
                <c:pt idx="1130">
                  <c:v>44273</c:v>
                </c:pt>
                <c:pt idx="1131">
                  <c:v>44272</c:v>
                </c:pt>
                <c:pt idx="1132">
                  <c:v>44271</c:v>
                </c:pt>
                <c:pt idx="1133">
                  <c:v>44270</c:v>
                </c:pt>
                <c:pt idx="1134">
                  <c:v>44267</c:v>
                </c:pt>
                <c:pt idx="1135">
                  <c:v>44266</c:v>
                </c:pt>
                <c:pt idx="1136">
                  <c:v>44265</c:v>
                </c:pt>
                <c:pt idx="1137">
                  <c:v>44264</c:v>
                </c:pt>
                <c:pt idx="1138">
                  <c:v>44263</c:v>
                </c:pt>
                <c:pt idx="1139">
                  <c:v>44260</c:v>
                </c:pt>
                <c:pt idx="1140">
                  <c:v>44259</c:v>
                </c:pt>
                <c:pt idx="1141">
                  <c:v>44258</c:v>
                </c:pt>
                <c:pt idx="1142">
                  <c:v>44257</c:v>
                </c:pt>
                <c:pt idx="1143">
                  <c:v>44256</c:v>
                </c:pt>
                <c:pt idx="1144">
                  <c:v>44253</c:v>
                </c:pt>
                <c:pt idx="1145">
                  <c:v>44252</c:v>
                </c:pt>
                <c:pt idx="1146">
                  <c:v>44251</c:v>
                </c:pt>
                <c:pt idx="1147">
                  <c:v>44250</c:v>
                </c:pt>
                <c:pt idx="1148">
                  <c:v>44249</c:v>
                </c:pt>
                <c:pt idx="1149">
                  <c:v>44246</c:v>
                </c:pt>
                <c:pt idx="1150">
                  <c:v>44245</c:v>
                </c:pt>
                <c:pt idx="1151">
                  <c:v>44244</c:v>
                </c:pt>
                <c:pt idx="1152">
                  <c:v>44243</c:v>
                </c:pt>
                <c:pt idx="1153">
                  <c:v>44242</c:v>
                </c:pt>
                <c:pt idx="1154">
                  <c:v>44239</c:v>
                </c:pt>
                <c:pt idx="1155">
                  <c:v>44238</c:v>
                </c:pt>
                <c:pt idx="1156">
                  <c:v>44237</c:v>
                </c:pt>
                <c:pt idx="1157">
                  <c:v>44236</c:v>
                </c:pt>
                <c:pt idx="1158">
                  <c:v>44235</c:v>
                </c:pt>
                <c:pt idx="1159">
                  <c:v>44232</c:v>
                </c:pt>
                <c:pt idx="1160">
                  <c:v>44231</c:v>
                </c:pt>
                <c:pt idx="1161">
                  <c:v>44230</c:v>
                </c:pt>
                <c:pt idx="1162">
                  <c:v>44229</c:v>
                </c:pt>
                <c:pt idx="1163">
                  <c:v>44228</c:v>
                </c:pt>
                <c:pt idx="1164">
                  <c:v>44225</c:v>
                </c:pt>
                <c:pt idx="1165">
                  <c:v>44224</c:v>
                </c:pt>
                <c:pt idx="1166">
                  <c:v>44223</c:v>
                </c:pt>
                <c:pt idx="1167">
                  <c:v>44222</c:v>
                </c:pt>
                <c:pt idx="1168">
                  <c:v>44221</c:v>
                </c:pt>
                <c:pt idx="1169">
                  <c:v>44218</c:v>
                </c:pt>
                <c:pt idx="1170">
                  <c:v>44217</c:v>
                </c:pt>
                <c:pt idx="1171">
                  <c:v>44216</c:v>
                </c:pt>
                <c:pt idx="1172">
                  <c:v>44215</c:v>
                </c:pt>
                <c:pt idx="1173">
                  <c:v>44214</c:v>
                </c:pt>
                <c:pt idx="1174">
                  <c:v>44211</c:v>
                </c:pt>
                <c:pt idx="1175">
                  <c:v>44210</c:v>
                </c:pt>
                <c:pt idx="1176">
                  <c:v>44209</c:v>
                </c:pt>
                <c:pt idx="1177">
                  <c:v>44208</c:v>
                </c:pt>
                <c:pt idx="1178">
                  <c:v>44207</c:v>
                </c:pt>
                <c:pt idx="1179">
                  <c:v>44204</c:v>
                </c:pt>
                <c:pt idx="1180">
                  <c:v>44203</c:v>
                </c:pt>
                <c:pt idx="1181">
                  <c:v>44202</c:v>
                </c:pt>
                <c:pt idx="1182">
                  <c:v>44201</c:v>
                </c:pt>
                <c:pt idx="1183">
                  <c:v>44200</c:v>
                </c:pt>
                <c:pt idx="1184">
                  <c:v>44195</c:v>
                </c:pt>
                <c:pt idx="1185">
                  <c:v>44194</c:v>
                </c:pt>
                <c:pt idx="1186">
                  <c:v>44193</c:v>
                </c:pt>
                <c:pt idx="1187">
                  <c:v>44188</c:v>
                </c:pt>
                <c:pt idx="1188">
                  <c:v>44187</c:v>
                </c:pt>
                <c:pt idx="1189">
                  <c:v>44186</c:v>
                </c:pt>
                <c:pt idx="1190">
                  <c:v>44183</c:v>
                </c:pt>
                <c:pt idx="1191">
                  <c:v>44182</c:v>
                </c:pt>
                <c:pt idx="1192">
                  <c:v>44181</c:v>
                </c:pt>
                <c:pt idx="1193">
                  <c:v>44180</c:v>
                </c:pt>
                <c:pt idx="1194">
                  <c:v>44179</c:v>
                </c:pt>
                <c:pt idx="1195">
                  <c:v>44176</c:v>
                </c:pt>
                <c:pt idx="1196">
                  <c:v>44175</c:v>
                </c:pt>
                <c:pt idx="1197">
                  <c:v>44174</c:v>
                </c:pt>
                <c:pt idx="1198">
                  <c:v>44173</c:v>
                </c:pt>
                <c:pt idx="1199">
                  <c:v>44172</c:v>
                </c:pt>
                <c:pt idx="1200">
                  <c:v>44169</c:v>
                </c:pt>
                <c:pt idx="1201">
                  <c:v>44168</c:v>
                </c:pt>
                <c:pt idx="1202">
                  <c:v>44167</c:v>
                </c:pt>
                <c:pt idx="1203">
                  <c:v>44162</c:v>
                </c:pt>
                <c:pt idx="1204">
                  <c:v>44161</c:v>
                </c:pt>
                <c:pt idx="1205">
                  <c:v>44160</c:v>
                </c:pt>
                <c:pt idx="1206">
                  <c:v>44159</c:v>
                </c:pt>
                <c:pt idx="1207">
                  <c:v>44158</c:v>
                </c:pt>
                <c:pt idx="1208">
                  <c:v>44155</c:v>
                </c:pt>
                <c:pt idx="1209">
                  <c:v>44154</c:v>
                </c:pt>
                <c:pt idx="1210">
                  <c:v>44153</c:v>
                </c:pt>
                <c:pt idx="1211">
                  <c:v>44152</c:v>
                </c:pt>
                <c:pt idx="1212">
                  <c:v>44151</c:v>
                </c:pt>
                <c:pt idx="1213">
                  <c:v>44148</c:v>
                </c:pt>
                <c:pt idx="1214">
                  <c:v>44147</c:v>
                </c:pt>
                <c:pt idx="1215">
                  <c:v>44146</c:v>
                </c:pt>
                <c:pt idx="1216">
                  <c:v>44145</c:v>
                </c:pt>
                <c:pt idx="1217">
                  <c:v>44144</c:v>
                </c:pt>
                <c:pt idx="1218">
                  <c:v>44141</c:v>
                </c:pt>
                <c:pt idx="1219">
                  <c:v>44140</c:v>
                </c:pt>
                <c:pt idx="1220">
                  <c:v>44139</c:v>
                </c:pt>
                <c:pt idx="1221">
                  <c:v>44138</c:v>
                </c:pt>
                <c:pt idx="1222">
                  <c:v>44137</c:v>
                </c:pt>
                <c:pt idx="1223">
                  <c:v>44134</c:v>
                </c:pt>
                <c:pt idx="1224">
                  <c:v>44133</c:v>
                </c:pt>
                <c:pt idx="1225">
                  <c:v>44132</c:v>
                </c:pt>
                <c:pt idx="1226">
                  <c:v>44131</c:v>
                </c:pt>
                <c:pt idx="1227">
                  <c:v>44130</c:v>
                </c:pt>
                <c:pt idx="1228">
                  <c:v>44127</c:v>
                </c:pt>
                <c:pt idx="1229">
                  <c:v>44126</c:v>
                </c:pt>
                <c:pt idx="1230">
                  <c:v>44125</c:v>
                </c:pt>
                <c:pt idx="1231">
                  <c:v>44124</c:v>
                </c:pt>
                <c:pt idx="1232">
                  <c:v>44123</c:v>
                </c:pt>
                <c:pt idx="1233">
                  <c:v>44120</c:v>
                </c:pt>
                <c:pt idx="1234">
                  <c:v>44119</c:v>
                </c:pt>
                <c:pt idx="1235">
                  <c:v>44118</c:v>
                </c:pt>
                <c:pt idx="1236">
                  <c:v>44117</c:v>
                </c:pt>
                <c:pt idx="1237">
                  <c:v>44116</c:v>
                </c:pt>
                <c:pt idx="1238">
                  <c:v>44113</c:v>
                </c:pt>
                <c:pt idx="1239">
                  <c:v>44112</c:v>
                </c:pt>
                <c:pt idx="1240">
                  <c:v>44111</c:v>
                </c:pt>
                <c:pt idx="1241">
                  <c:v>44110</c:v>
                </c:pt>
                <c:pt idx="1242">
                  <c:v>44109</c:v>
                </c:pt>
                <c:pt idx="1243">
                  <c:v>44106</c:v>
                </c:pt>
                <c:pt idx="1244">
                  <c:v>44105</c:v>
                </c:pt>
                <c:pt idx="1245">
                  <c:v>44104</c:v>
                </c:pt>
                <c:pt idx="1246">
                  <c:v>44103</c:v>
                </c:pt>
                <c:pt idx="1247">
                  <c:v>44102</c:v>
                </c:pt>
                <c:pt idx="1248">
                  <c:v>44099</c:v>
                </c:pt>
                <c:pt idx="1249">
                  <c:v>44098</c:v>
                </c:pt>
                <c:pt idx="1250">
                  <c:v>44097</c:v>
                </c:pt>
                <c:pt idx="1251">
                  <c:v>44096</c:v>
                </c:pt>
                <c:pt idx="1252">
                  <c:v>44095</c:v>
                </c:pt>
                <c:pt idx="1253">
                  <c:v>44092</c:v>
                </c:pt>
                <c:pt idx="1254">
                  <c:v>44091</c:v>
                </c:pt>
                <c:pt idx="1255">
                  <c:v>44090</c:v>
                </c:pt>
                <c:pt idx="1256">
                  <c:v>44089</c:v>
                </c:pt>
                <c:pt idx="1257">
                  <c:v>44088</c:v>
                </c:pt>
                <c:pt idx="1258">
                  <c:v>44085</c:v>
                </c:pt>
                <c:pt idx="1259">
                  <c:v>44084</c:v>
                </c:pt>
                <c:pt idx="1260">
                  <c:v>44083</c:v>
                </c:pt>
                <c:pt idx="1261">
                  <c:v>44082</c:v>
                </c:pt>
                <c:pt idx="1262">
                  <c:v>44081</c:v>
                </c:pt>
                <c:pt idx="1263">
                  <c:v>44078</c:v>
                </c:pt>
                <c:pt idx="1264">
                  <c:v>44077</c:v>
                </c:pt>
                <c:pt idx="1265">
                  <c:v>44076</c:v>
                </c:pt>
                <c:pt idx="1266">
                  <c:v>44075</c:v>
                </c:pt>
                <c:pt idx="1267">
                  <c:v>44074</c:v>
                </c:pt>
              </c:numCache>
            </c:numRef>
          </c:cat>
          <c:val>
            <c:numRef>
              <c:f>'Global 5Y PR + TR'!$S$60:$S$1327</c:f>
              <c:numCache>
                <c:formatCode>_(* #,##0.00_);_(* \(#,##0.00\);_(* "-"??_);_(@_)</c:formatCode>
                <c:ptCount val="1268"/>
                <c:pt idx="0">
                  <c:v>178.28015067865289</c:v>
                </c:pt>
                <c:pt idx="1">
                  <c:v>179.10828533274972</c:v>
                </c:pt>
                <c:pt idx="2">
                  <c:v>178.47946106471713</c:v>
                </c:pt>
                <c:pt idx="3">
                  <c:v>178.3648575927302</c:v>
                </c:pt>
                <c:pt idx="4">
                  <c:v>178.43063002013142</c:v>
                </c:pt>
                <c:pt idx="5">
                  <c:v>178.8551611424482</c:v>
                </c:pt>
                <c:pt idx="6">
                  <c:v>176.32890199908422</c:v>
                </c:pt>
                <c:pt idx="7">
                  <c:v>176.86006417794536</c:v>
                </c:pt>
                <c:pt idx="8">
                  <c:v>177.2646642616557</c:v>
                </c:pt>
                <c:pt idx="9">
                  <c:v>177.8227333426355</c:v>
                </c:pt>
                <c:pt idx="10">
                  <c:v>177.89149542582763</c:v>
                </c:pt>
                <c:pt idx="11">
                  <c:v>177.83070575807804</c:v>
                </c:pt>
                <c:pt idx="12">
                  <c:v>178.14162996033824</c:v>
                </c:pt>
                <c:pt idx="13">
                  <c:v>176.88298487234269</c:v>
                </c:pt>
                <c:pt idx="14">
                  <c:v>175.13503278655949</c:v>
                </c:pt>
                <c:pt idx="15">
                  <c:v>175.54860183764274</c:v>
                </c:pt>
                <c:pt idx="16">
                  <c:v>174.6905706256363</c:v>
                </c:pt>
                <c:pt idx="17">
                  <c:v>174.26205329559824</c:v>
                </c:pt>
                <c:pt idx="18">
                  <c:v>173.23062204771591</c:v>
                </c:pt>
                <c:pt idx="19">
                  <c:v>173.36017379865763</c:v>
                </c:pt>
                <c:pt idx="20">
                  <c:v>171.33518027624518</c:v>
                </c:pt>
                <c:pt idx="21">
                  <c:v>173.51563589978775</c:v>
                </c:pt>
                <c:pt idx="22">
                  <c:v>174.41452574093736</c:v>
                </c:pt>
                <c:pt idx="23">
                  <c:v>174.71648097582465</c:v>
                </c:pt>
                <c:pt idx="24">
                  <c:v>175.37819145755785</c:v>
                </c:pt>
                <c:pt idx="25">
                  <c:v>175.78976740478046</c:v>
                </c:pt>
                <c:pt idx="26">
                  <c:v>175.81866741075976</c:v>
                </c:pt>
                <c:pt idx="27">
                  <c:v>175.51073286429056</c:v>
                </c:pt>
                <c:pt idx="28">
                  <c:v>173.72989456480676</c:v>
                </c:pt>
                <c:pt idx="29">
                  <c:v>173.60333246965598</c:v>
                </c:pt>
                <c:pt idx="30">
                  <c:v>173.31931516951448</c:v>
                </c:pt>
                <c:pt idx="31">
                  <c:v>173.01437027883622</c:v>
                </c:pt>
                <c:pt idx="32">
                  <c:v>171.97695971937196</c:v>
                </c:pt>
                <c:pt idx="33">
                  <c:v>171.80754589121736</c:v>
                </c:pt>
                <c:pt idx="34">
                  <c:v>172.51908396946661</c:v>
                </c:pt>
                <c:pt idx="35">
                  <c:v>172.3257528949843</c:v>
                </c:pt>
                <c:pt idx="36">
                  <c:v>173.04028062902452</c:v>
                </c:pt>
                <c:pt idx="37">
                  <c:v>172.6386702011051</c:v>
                </c:pt>
                <c:pt idx="38">
                  <c:v>171.67799414027559</c:v>
                </c:pt>
                <c:pt idx="39">
                  <c:v>171.73479760030389</c:v>
                </c:pt>
                <c:pt idx="40">
                  <c:v>172.85591852191513</c:v>
                </c:pt>
                <c:pt idx="41">
                  <c:v>172.9874633767175</c:v>
                </c:pt>
                <c:pt idx="42">
                  <c:v>171.8394355529876</c:v>
                </c:pt>
                <c:pt idx="43">
                  <c:v>171.24349749865556</c:v>
                </c:pt>
                <c:pt idx="44">
                  <c:v>171.18470093476662</c:v>
                </c:pt>
                <c:pt idx="45">
                  <c:v>170.60271460745912</c:v>
                </c:pt>
                <c:pt idx="46">
                  <c:v>169.66894544874825</c:v>
                </c:pt>
                <c:pt idx="47">
                  <c:v>168.17710720905754</c:v>
                </c:pt>
                <c:pt idx="48">
                  <c:v>168.40133139337976</c:v>
                </c:pt>
                <c:pt idx="49">
                  <c:v>165.95878261216274</c:v>
                </c:pt>
                <c:pt idx="50">
                  <c:v>165.16951348334842</c:v>
                </c:pt>
                <c:pt idx="51">
                  <c:v>165.16552727562711</c:v>
                </c:pt>
                <c:pt idx="52">
                  <c:v>165.90098260020412</c:v>
                </c:pt>
                <c:pt idx="53">
                  <c:v>165.99565503358463</c:v>
                </c:pt>
                <c:pt idx="54">
                  <c:v>167.30911047774782</c:v>
                </c:pt>
                <c:pt idx="55">
                  <c:v>165.82225499770874</c:v>
                </c:pt>
                <c:pt idx="56">
                  <c:v>167.70573814601562</c:v>
                </c:pt>
                <c:pt idx="57">
                  <c:v>167.25828632930143</c:v>
                </c:pt>
                <c:pt idx="58">
                  <c:v>167.31110358160848</c:v>
                </c:pt>
                <c:pt idx="59">
                  <c:v>166.60155860721986</c:v>
                </c:pt>
                <c:pt idx="60">
                  <c:v>166.21091025053397</c:v>
                </c:pt>
                <c:pt idx="61">
                  <c:v>165.28411695533535</c:v>
                </c:pt>
                <c:pt idx="62">
                  <c:v>165.59105494987426</c:v>
                </c:pt>
                <c:pt idx="63">
                  <c:v>165.00308931098479</c:v>
                </c:pt>
                <c:pt idx="64">
                  <c:v>164.4031650489315</c:v>
                </c:pt>
                <c:pt idx="65">
                  <c:v>163.81021665039043</c:v>
                </c:pt>
                <c:pt idx="66">
                  <c:v>163.9497339206354</c:v>
                </c:pt>
                <c:pt idx="67">
                  <c:v>163.20431307675523</c:v>
                </c:pt>
                <c:pt idx="68">
                  <c:v>164.08825463895002</c:v>
                </c:pt>
                <c:pt idx="69">
                  <c:v>162.12604388814779</c:v>
                </c:pt>
                <c:pt idx="70">
                  <c:v>161.67759551950329</c:v>
                </c:pt>
                <c:pt idx="71">
                  <c:v>162.09116457058656</c:v>
                </c:pt>
                <c:pt idx="72">
                  <c:v>162.65122675542702</c:v>
                </c:pt>
                <c:pt idx="73">
                  <c:v>164.06334084069201</c:v>
                </c:pt>
                <c:pt idx="74">
                  <c:v>164.18392362426087</c:v>
                </c:pt>
                <c:pt idx="75">
                  <c:v>163.82317182548465</c:v>
                </c:pt>
                <c:pt idx="76">
                  <c:v>162.98208199629366</c:v>
                </c:pt>
                <c:pt idx="77">
                  <c:v>162.53363362764915</c:v>
                </c:pt>
                <c:pt idx="78">
                  <c:v>162.04532318179182</c:v>
                </c:pt>
                <c:pt idx="79">
                  <c:v>161.02086779742172</c:v>
                </c:pt>
                <c:pt idx="80">
                  <c:v>157.64056364977256</c:v>
                </c:pt>
                <c:pt idx="81">
                  <c:v>157.36850497279491</c:v>
                </c:pt>
                <c:pt idx="82">
                  <c:v>156.95294281785101</c:v>
                </c:pt>
                <c:pt idx="83">
                  <c:v>156.55133238993162</c:v>
                </c:pt>
                <c:pt idx="84">
                  <c:v>157.29974288960275</c:v>
                </c:pt>
                <c:pt idx="85">
                  <c:v>157.79502919897234</c:v>
                </c:pt>
                <c:pt idx="86">
                  <c:v>155.12227692185115</c:v>
                </c:pt>
                <c:pt idx="87">
                  <c:v>154.86217686803735</c:v>
                </c:pt>
                <c:pt idx="88">
                  <c:v>154.47152851135147</c:v>
                </c:pt>
                <c:pt idx="89">
                  <c:v>153.70219042114357</c:v>
                </c:pt>
                <c:pt idx="90">
                  <c:v>153.17401789807337</c:v>
                </c:pt>
                <c:pt idx="91">
                  <c:v>152.37378669802553</c:v>
                </c:pt>
                <c:pt idx="92">
                  <c:v>150.24714487872032</c:v>
                </c:pt>
                <c:pt idx="93">
                  <c:v>148.0975823650177</c:v>
                </c:pt>
                <c:pt idx="94">
                  <c:v>145.67097841468586</c:v>
                </c:pt>
                <c:pt idx="95">
                  <c:v>147.47473740856702</c:v>
                </c:pt>
                <c:pt idx="96">
                  <c:v>147.35216152113753</c:v>
                </c:pt>
                <c:pt idx="97">
                  <c:v>146.92663384689044</c:v>
                </c:pt>
                <c:pt idx="98">
                  <c:v>148.99547565423703</c:v>
                </c:pt>
                <c:pt idx="99">
                  <c:v>148.46232037151526</c:v>
                </c:pt>
                <c:pt idx="100">
                  <c:v>146.55790963267165</c:v>
                </c:pt>
                <c:pt idx="101">
                  <c:v>144.48308851374313</c:v>
                </c:pt>
                <c:pt idx="102">
                  <c:v>145.336136966098</c:v>
                </c:pt>
                <c:pt idx="103">
                  <c:v>137.84904231359562</c:v>
                </c:pt>
                <c:pt idx="104">
                  <c:v>138.25164929344533</c:v>
                </c:pt>
                <c:pt idx="105">
                  <c:v>141.968787993543</c:v>
                </c:pt>
                <c:pt idx="106">
                  <c:v>149.80965858130938</c:v>
                </c:pt>
                <c:pt idx="107">
                  <c:v>155.01664241723708</c:v>
                </c:pt>
                <c:pt idx="108">
                  <c:v>154.22338708070149</c:v>
                </c:pt>
                <c:pt idx="109">
                  <c:v>153.30855240866674</c:v>
                </c:pt>
                <c:pt idx="110">
                  <c:v>153.92840770932645</c:v>
                </c:pt>
                <c:pt idx="111">
                  <c:v>156.2463874992533</c:v>
                </c:pt>
                <c:pt idx="112">
                  <c:v>156.71974966615582</c:v>
                </c:pt>
                <c:pt idx="113">
                  <c:v>158.02024993522488</c:v>
                </c:pt>
                <c:pt idx="114">
                  <c:v>157.74021884280464</c:v>
                </c:pt>
                <c:pt idx="115">
                  <c:v>155.97333227034537</c:v>
                </c:pt>
                <c:pt idx="116">
                  <c:v>156.29322543997841</c:v>
                </c:pt>
                <c:pt idx="117">
                  <c:v>156.64102206366047</c:v>
                </c:pt>
                <c:pt idx="118">
                  <c:v>155.57570805014723</c:v>
                </c:pt>
                <c:pt idx="119">
                  <c:v>156.21449783748304</c:v>
                </c:pt>
                <c:pt idx="120">
                  <c:v>154.77049409044778</c:v>
                </c:pt>
                <c:pt idx="121">
                  <c:v>152.0688418073473</c:v>
                </c:pt>
                <c:pt idx="122">
                  <c:v>153.71913180395902</c:v>
                </c:pt>
                <c:pt idx="123">
                  <c:v>152.99065234289429</c:v>
                </c:pt>
                <c:pt idx="124">
                  <c:v>154.05098359675591</c:v>
                </c:pt>
                <c:pt idx="125">
                  <c:v>157.46716361389662</c:v>
                </c:pt>
                <c:pt idx="126">
                  <c:v>157.15424630777582</c:v>
                </c:pt>
                <c:pt idx="127">
                  <c:v>158.50656727722154</c:v>
                </c:pt>
                <c:pt idx="128">
                  <c:v>156.15370816973345</c:v>
                </c:pt>
                <c:pt idx="129">
                  <c:v>157.94949474817207</c:v>
                </c:pt>
                <c:pt idx="130">
                  <c:v>159.22508121898306</c:v>
                </c:pt>
                <c:pt idx="131">
                  <c:v>158.34612241643987</c:v>
                </c:pt>
                <c:pt idx="132">
                  <c:v>160.4269228469503</c:v>
                </c:pt>
                <c:pt idx="133">
                  <c:v>159.9784744783058</c:v>
                </c:pt>
                <c:pt idx="134">
                  <c:v>160.68204014111251</c:v>
                </c:pt>
                <c:pt idx="135">
                  <c:v>161.37265062882503</c:v>
                </c:pt>
                <c:pt idx="136">
                  <c:v>163.09070615669859</c:v>
                </c:pt>
                <c:pt idx="137">
                  <c:v>163.62585454328104</c:v>
                </c:pt>
                <c:pt idx="138">
                  <c:v>163.84509596795166</c:v>
                </c:pt>
                <c:pt idx="139">
                  <c:v>163.37771311263111</c:v>
                </c:pt>
                <c:pt idx="140">
                  <c:v>163.17541307077593</c:v>
                </c:pt>
                <c:pt idx="141">
                  <c:v>162.79572678532355</c:v>
                </c:pt>
                <c:pt idx="142">
                  <c:v>161.01787814163072</c:v>
                </c:pt>
                <c:pt idx="143">
                  <c:v>161.24509198174391</c:v>
                </c:pt>
                <c:pt idx="144">
                  <c:v>161.3437506228457</c:v>
                </c:pt>
                <c:pt idx="145">
                  <c:v>160.6033125386171</c:v>
                </c:pt>
                <c:pt idx="146">
                  <c:v>161.66464034440907</c:v>
                </c:pt>
                <c:pt idx="147">
                  <c:v>161.03083331672485</c:v>
                </c:pt>
                <c:pt idx="148">
                  <c:v>160.05819863273146</c:v>
                </c:pt>
                <c:pt idx="149">
                  <c:v>158.66601558607292</c:v>
                </c:pt>
                <c:pt idx="150">
                  <c:v>160.51461941681853</c:v>
                </c:pt>
                <c:pt idx="151">
                  <c:v>161.18230921013367</c:v>
                </c:pt>
                <c:pt idx="152">
                  <c:v>160.13891933908747</c:v>
                </c:pt>
                <c:pt idx="153">
                  <c:v>160.32527455005749</c:v>
                </c:pt>
                <c:pt idx="154">
                  <c:v>159.5649054272225</c:v>
                </c:pt>
                <c:pt idx="155">
                  <c:v>161.14942299643303</c:v>
                </c:pt>
                <c:pt idx="156">
                  <c:v>160.96207123353267</c:v>
                </c:pt>
                <c:pt idx="157">
                  <c:v>160.34719869252453</c:v>
                </c:pt>
                <c:pt idx="158">
                  <c:v>159.66854682797586</c:v>
                </c:pt>
                <c:pt idx="159">
                  <c:v>158.51952245231564</c:v>
                </c:pt>
                <c:pt idx="160">
                  <c:v>157.93952922886876</c:v>
                </c:pt>
                <c:pt idx="161">
                  <c:v>156.79548761286017</c:v>
                </c:pt>
                <c:pt idx="162">
                  <c:v>156.4516771968994</c:v>
                </c:pt>
                <c:pt idx="163">
                  <c:v>154.10579395292353</c:v>
                </c:pt>
                <c:pt idx="164">
                  <c:v>153.50686624280056</c:v>
                </c:pt>
                <c:pt idx="165">
                  <c:v>153.90150080720767</c:v>
                </c:pt>
                <c:pt idx="166">
                  <c:v>156.02814262651287</c:v>
                </c:pt>
                <c:pt idx="167">
                  <c:v>156.12680126761467</c:v>
                </c:pt>
                <c:pt idx="168">
                  <c:v>156.4028461523136</c:v>
                </c:pt>
                <c:pt idx="169">
                  <c:v>157.39541187491341</c:v>
                </c:pt>
                <c:pt idx="170">
                  <c:v>156.44669443724771</c:v>
                </c:pt>
                <c:pt idx="171">
                  <c:v>155.15117692783031</c:v>
                </c:pt>
                <c:pt idx="172">
                  <c:v>155.364439040919</c:v>
                </c:pt>
                <c:pt idx="173">
                  <c:v>155.364439040919</c:v>
                </c:pt>
                <c:pt idx="174">
                  <c:v>155.74013911865003</c:v>
                </c:pt>
                <c:pt idx="175">
                  <c:v>157.10641181512025</c:v>
                </c:pt>
                <c:pt idx="176">
                  <c:v>156.6171048173326</c:v>
                </c:pt>
                <c:pt idx="177">
                  <c:v>155.74113567058035</c:v>
                </c:pt>
                <c:pt idx="178">
                  <c:v>154.88011480278294</c:v>
                </c:pt>
                <c:pt idx="179">
                  <c:v>156.06302194407408</c:v>
                </c:pt>
                <c:pt idx="180">
                  <c:v>159.47322264963287</c:v>
                </c:pt>
                <c:pt idx="181">
                  <c:v>160.24854005142268</c:v>
                </c:pt>
                <c:pt idx="182">
                  <c:v>159.97448827058437</c:v>
                </c:pt>
                <c:pt idx="183">
                  <c:v>160.44386422976561</c:v>
                </c:pt>
                <c:pt idx="184">
                  <c:v>160.99595399916348</c:v>
                </c:pt>
                <c:pt idx="185">
                  <c:v>160.11898830048094</c:v>
                </c:pt>
                <c:pt idx="186">
                  <c:v>160.95708847388099</c:v>
                </c:pt>
                <c:pt idx="187">
                  <c:v>161.47330237378731</c:v>
                </c:pt>
                <c:pt idx="188">
                  <c:v>161.18131265820324</c:v>
                </c:pt>
                <c:pt idx="189">
                  <c:v>161.24907818946505</c:v>
                </c:pt>
                <c:pt idx="190">
                  <c:v>160.53853666314612</c:v>
                </c:pt>
                <c:pt idx="191">
                  <c:v>159.92964343371992</c:v>
                </c:pt>
                <c:pt idx="192">
                  <c:v>159.58085025810755</c:v>
                </c:pt>
                <c:pt idx="193">
                  <c:v>158.81151216789965</c:v>
                </c:pt>
                <c:pt idx="194">
                  <c:v>158.78759492157195</c:v>
                </c:pt>
                <c:pt idx="195">
                  <c:v>158.86831562792796</c:v>
                </c:pt>
                <c:pt idx="196">
                  <c:v>158.7138500787282</c:v>
                </c:pt>
                <c:pt idx="197">
                  <c:v>157.887708528492</c:v>
                </c:pt>
                <c:pt idx="198">
                  <c:v>157.28579116257808</c:v>
                </c:pt>
                <c:pt idx="199">
                  <c:v>156.52243238395212</c:v>
                </c:pt>
                <c:pt idx="200">
                  <c:v>156.76459450302013</c:v>
                </c:pt>
                <c:pt idx="201">
                  <c:v>156.07398401530764</c:v>
                </c:pt>
                <c:pt idx="202">
                  <c:v>155.55378390768004</c:v>
                </c:pt>
                <c:pt idx="203">
                  <c:v>157.0545911147436</c:v>
                </c:pt>
                <c:pt idx="204">
                  <c:v>157.76214298527157</c:v>
                </c:pt>
                <c:pt idx="205">
                  <c:v>158.19165686723997</c:v>
                </c:pt>
                <c:pt idx="206">
                  <c:v>159.43037091662907</c:v>
                </c:pt>
                <c:pt idx="207">
                  <c:v>159.3705778008098</c:v>
                </c:pt>
                <c:pt idx="208">
                  <c:v>159.27191915970801</c:v>
                </c:pt>
                <c:pt idx="209">
                  <c:v>157.85482231479142</c:v>
                </c:pt>
                <c:pt idx="210">
                  <c:v>155.6145735754296</c:v>
                </c:pt>
                <c:pt idx="211">
                  <c:v>154.08287325852609</c:v>
                </c:pt>
                <c:pt idx="212">
                  <c:v>154.07988360273512</c:v>
                </c:pt>
                <c:pt idx="213">
                  <c:v>153.62146971478739</c:v>
                </c:pt>
                <c:pt idx="214">
                  <c:v>155.80491499412091</c:v>
                </c:pt>
                <c:pt idx="215">
                  <c:v>156.30119785542081</c:v>
                </c:pt>
                <c:pt idx="216">
                  <c:v>156.29123233611759</c:v>
                </c:pt>
                <c:pt idx="217">
                  <c:v>155.74811153409257</c:v>
                </c:pt>
                <c:pt idx="218">
                  <c:v>155.84079086361245</c:v>
                </c:pt>
                <c:pt idx="219">
                  <c:v>155.61855978315086</c:v>
                </c:pt>
                <c:pt idx="220">
                  <c:v>156.8632531441219</c:v>
                </c:pt>
                <c:pt idx="221">
                  <c:v>157.35256014190955</c:v>
                </c:pt>
                <c:pt idx="222">
                  <c:v>158.03320511031885</c:v>
                </c:pt>
                <c:pt idx="223">
                  <c:v>157.22400494289812</c:v>
                </c:pt>
                <c:pt idx="224">
                  <c:v>157.28080840292643</c:v>
                </c:pt>
                <c:pt idx="225">
                  <c:v>157.06953939369836</c:v>
                </c:pt>
                <c:pt idx="226">
                  <c:v>158.00629820820018</c:v>
                </c:pt>
                <c:pt idx="227">
                  <c:v>157.25091184501679</c:v>
                </c:pt>
                <c:pt idx="228">
                  <c:v>156.35202200386718</c:v>
                </c:pt>
                <c:pt idx="229">
                  <c:v>156.44669443724769</c:v>
                </c:pt>
                <c:pt idx="230">
                  <c:v>155.80192533832994</c:v>
                </c:pt>
                <c:pt idx="231">
                  <c:v>155.70227014529783</c:v>
                </c:pt>
                <c:pt idx="232">
                  <c:v>156.36497717896134</c:v>
                </c:pt>
                <c:pt idx="233">
                  <c:v>155.4182528451563</c:v>
                </c:pt>
                <c:pt idx="234">
                  <c:v>156.07298746337727</c:v>
                </c:pt>
                <c:pt idx="235">
                  <c:v>156.18460127957323</c:v>
                </c:pt>
                <c:pt idx="236">
                  <c:v>157.27582564327483</c:v>
                </c:pt>
                <c:pt idx="237">
                  <c:v>157.44424291949909</c:v>
                </c:pt>
                <c:pt idx="238">
                  <c:v>156.85727383253996</c:v>
                </c:pt>
                <c:pt idx="239">
                  <c:v>155.48302872062717</c:v>
                </c:pt>
                <c:pt idx="240">
                  <c:v>155.7212046319739</c:v>
                </c:pt>
                <c:pt idx="241">
                  <c:v>154.91399756841383</c:v>
                </c:pt>
                <c:pt idx="242">
                  <c:v>154.439638849581</c:v>
                </c:pt>
                <c:pt idx="243">
                  <c:v>154.88011480278294</c:v>
                </c:pt>
                <c:pt idx="244">
                  <c:v>152.46447292368461</c:v>
                </c:pt>
                <c:pt idx="245">
                  <c:v>152.86309369581303</c:v>
                </c:pt>
                <c:pt idx="246">
                  <c:v>152.74649711996545</c:v>
                </c:pt>
                <c:pt idx="247">
                  <c:v>152.34488669204606</c:v>
                </c:pt>
                <c:pt idx="248">
                  <c:v>151.27757957467216</c:v>
                </c:pt>
                <c:pt idx="249">
                  <c:v>149.77079305602669</c:v>
                </c:pt>
                <c:pt idx="250">
                  <c:v>148.94963426544211</c:v>
                </c:pt>
                <c:pt idx="251">
                  <c:v>148.77224802184494</c:v>
                </c:pt>
                <c:pt idx="252">
                  <c:v>148.0049030354977</c:v>
                </c:pt>
                <c:pt idx="253">
                  <c:v>149.80168616586664</c:v>
                </c:pt>
                <c:pt idx="254">
                  <c:v>150.22522073625311</c:v>
                </c:pt>
                <c:pt idx="255">
                  <c:v>151.01548641699773</c:v>
                </c:pt>
                <c:pt idx="256">
                  <c:v>153.44508002312054</c:v>
                </c:pt>
                <c:pt idx="257">
                  <c:v>153.59555936459904</c:v>
                </c:pt>
                <c:pt idx="258">
                  <c:v>152.43557291770529</c:v>
                </c:pt>
                <c:pt idx="259">
                  <c:v>152.37976600960729</c:v>
                </c:pt>
                <c:pt idx="260">
                  <c:v>153.01257648536119</c:v>
                </c:pt>
                <c:pt idx="261">
                  <c:v>152.89099714986202</c:v>
                </c:pt>
                <c:pt idx="262">
                  <c:v>153.10027305522942</c:v>
                </c:pt>
                <c:pt idx="263">
                  <c:v>151.43503477966289</c:v>
                </c:pt>
                <c:pt idx="264">
                  <c:v>152.25420046638683</c:v>
                </c:pt>
                <c:pt idx="265">
                  <c:v>151.6891555218948</c:v>
                </c:pt>
                <c:pt idx="266">
                  <c:v>151.78283140334497</c:v>
                </c:pt>
                <c:pt idx="267">
                  <c:v>150.34580351982197</c:v>
                </c:pt>
                <c:pt idx="268">
                  <c:v>147.71789607956524</c:v>
                </c:pt>
                <c:pt idx="269">
                  <c:v>146.88876487353809</c:v>
                </c:pt>
                <c:pt idx="270">
                  <c:v>144.83487134514633</c:v>
                </c:pt>
                <c:pt idx="271">
                  <c:v>144.86177824726502</c:v>
                </c:pt>
                <c:pt idx="272">
                  <c:v>143.87519183624713</c:v>
                </c:pt>
                <c:pt idx="273">
                  <c:v>141.90600522193265</c:v>
                </c:pt>
                <c:pt idx="274">
                  <c:v>141.90201901421136</c:v>
                </c:pt>
                <c:pt idx="275">
                  <c:v>144.93352998624812</c:v>
                </c:pt>
                <c:pt idx="276">
                  <c:v>148.00390648356742</c:v>
                </c:pt>
                <c:pt idx="277">
                  <c:v>150.01395172702505</c:v>
                </c:pt>
                <c:pt idx="278">
                  <c:v>147.76373746836001</c:v>
                </c:pt>
                <c:pt idx="279">
                  <c:v>148.20222031770129</c:v>
                </c:pt>
                <c:pt idx="280">
                  <c:v>148.05871683973504</c:v>
                </c:pt>
                <c:pt idx="281">
                  <c:v>146.78811312857565</c:v>
                </c:pt>
                <c:pt idx="282">
                  <c:v>147.75377194905678</c:v>
                </c:pt>
                <c:pt idx="283">
                  <c:v>150.13254140673322</c:v>
                </c:pt>
                <c:pt idx="284">
                  <c:v>150.18436210710993</c:v>
                </c:pt>
                <c:pt idx="285">
                  <c:v>149.11007912622381</c:v>
                </c:pt>
                <c:pt idx="286">
                  <c:v>150.3159069619123</c:v>
                </c:pt>
                <c:pt idx="287">
                  <c:v>151.47987961652734</c:v>
                </c:pt>
                <c:pt idx="288">
                  <c:v>152.7474936718958</c:v>
                </c:pt>
                <c:pt idx="289">
                  <c:v>152.12464871544512</c:v>
                </c:pt>
                <c:pt idx="290">
                  <c:v>152.01403145117948</c:v>
                </c:pt>
                <c:pt idx="291">
                  <c:v>151.18290714129168</c:v>
                </c:pt>
                <c:pt idx="292">
                  <c:v>150.89689673728955</c:v>
                </c:pt>
                <c:pt idx="293">
                  <c:v>149.64921372052754</c:v>
                </c:pt>
                <c:pt idx="294">
                  <c:v>149.7608275367235</c:v>
                </c:pt>
                <c:pt idx="295">
                  <c:v>149.64821716859723</c:v>
                </c:pt>
                <c:pt idx="296">
                  <c:v>149.2545791561204</c:v>
                </c:pt>
                <c:pt idx="297">
                  <c:v>148.80513423554558</c:v>
                </c:pt>
                <c:pt idx="298">
                  <c:v>147.72287883921686</c:v>
                </c:pt>
                <c:pt idx="299">
                  <c:v>147.21065114703183</c:v>
                </c:pt>
                <c:pt idx="300">
                  <c:v>146.97048213182444</c:v>
                </c:pt>
                <c:pt idx="301">
                  <c:v>147.18573734877381</c:v>
                </c:pt>
                <c:pt idx="302">
                  <c:v>147.11697526558166</c:v>
                </c:pt>
                <c:pt idx="303">
                  <c:v>147.1608235505158</c:v>
                </c:pt>
                <c:pt idx="304">
                  <c:v>146.83295796544016</c:v>
                </c:pt>
                <c:pt idx="305">
                  <c:v>146.73330277240805</c:v>
                </c:pt>
                <c:pt idx="306">
                  <c:v>147.23855460108084</c:v>
                </c:pt>
                <c:pt idx="307">
                  <c:v>147.3511649692071</c:v>
                </c:pt>
                <c:pt idx="308">
                  <c:v>147.14786837542161</c:v>
                </c:pt>
                <c:pt idx="309">
                  <c:v>146.50708548422517</c:v>
                </c:pt>
                <c:pt idx="310">
                  <c:v>145.96595778606081</c:v>
                </c:pt>
                <c:pt idx="311">
                  <c:v>146.46821995894265</c:v>
                </c:pt>
                <c:pt idx="312">
                  <c:v>146.9435752297058</c:v>
                </c:pt>
                <c:pt idx="313">
                  <c:v>145.48163354792476</c:v>
                </c:pt>
                <c:pt idx="314">
                  <c:v>145.69190600522251</c:v>
                </c:pt>
                <c:pt idx="315">
                  <c:v>145.58128874095686</c:v>
                </c:pt>
                <c:pt idx="316">
                  <c:v>146.03272676539234</c:v>
                </c:pt>
                <c:pt idx="317">
                  <c:v>145.66898531082512</c:v>
                </c:pt>
                <c:pt idx="318">
                  <c:v>144.4870747214643</c:v>
                </c:pt>
                <c:pt idx="319">
                  <c:v>144.88071273394112</c:v>
                </c:pt>
                <c:pt idx="320">
                  <c:v>144.30470571821553</c:v>
                </c:pt>
                <c:pt idx="321">
                  <c:v>143.43670898690584</c:v>
                </c:pt>
                <c:pt idx="322">
                  <c:v>143.83732286289492</c:v>
                </c:pt>
                <c:pt idx="323">
                  <c:v>145.38895421840488</c:v>
                </c:pt>
                <c:pt idx="324">
                  <c:v>145.57929563709618</c:v>
                </c:pt>
                <c:pt idx="325">
                  <c:v>145.22651625376253</c:v>
                </c:pt>
                <c:pt idx="326">
                  <c:v>144.73122994439294</c:v>
                </c:pt>
                <c:pt idx="327">
                  <c:v>145.57331632551427</c:v>
                </c:pt>
                <c:pt idx="328">
                  <c:v>146.10746816016641</c:v>
                </c:pt>
                <c:pt idx="329">
                  <c:v>146.14932334123989</c:v>
                </c:pt>
                <c:pt idx="330">
                  <c:v>145.89520259900803</c:v>
                </c:pt>
                <c:pt idx="331">
                  <c:v>145.7048611803167</c:v>
                </c:pt>
                <c:pt idx="332">
                  <c:v>145.62115081816972</c:v>
                </c:pt>
                <c:pt idx="333">
                  <c:v>144.20604707711377</c:v>
                </c:pt>
                <c:pt idx="334">
                  <c:v>143.589181432245</c:v>
                </c:pt>
                <c:pt idx="335">
                  <c:v>143.43770553883618</c:v>
                </c:pt>
                <c:pt idx="336">
                  <c:v>143.00918820879812</c:v>
                </c:pt>
                <c:pt idx="337">
                  <c:v>142.39929842744164</c:v>
                </c:pt>
                <c:pt idx="338">
                  <c:v>142.68630538337408</c:v>
                </c:pt>
                <c:pt idx="339">
                  <c:v>142.27273633229083</c:v>
                </c:pt>
                <c:pt idx="340">
                  <c:v>141.08982919099969</c:v>
                </c:pt>
                <c:pt idx="341">
                  <c:v>139.51029438144076</c:v>
                </c:pt>
                <c:pt idx="342">
                  <c:v>138.67618041576199</c:v>
                </c:pt>
                <c:pt idx="343">
                  <c:v>140.26767384848478</c:v>
                </c:pt>
                <c:pt idx="344">
                  <c:v>139.61493233412446</c:v>
                </c:pt>
                <c:pt idx="345">
                  <c:v>138.40910449843594</c:v>
                </c:pt>
                <c:pt idx="346">
                  <c:v>139.14356327108257</c:v>
                </c:pt>
                <c:pt idx="347">
                  <c:v>138.90339425587518</c:v>
                </c:pt>
                <c:pt idx="348">
                  <c:v>137.27004564207894</c:v>
                </c:pt>
                <c:pt idx="349">
                  <c:v>136.15590058397996</c:v>
                </c:pt>
                <c:pt idx="350">
                  <c:v>137.17138700097715</c:v>
                </c:pt>
                <c:pt idx="351">
                  <c:v>137.08269387917858</c:v>
                </c:pt>
                <c:pt idx="352">
                  <c:v>137.62382157734294</c:v>
                </c:pt>
                <c:pt idx="353">
                  <c:v>138.75789767404837</c:v>
                </c:pt>
                <c:pt idx="354">
                  <c:v>140.15506348035854</c:v>
                </c:pt>
                <c:pt idx="355">
                  <c:v>141.79837761345803</c:v>
                </c:pt>
                <c:pt idx="356">
                  <c:v>141.46253961293979</c:v>
                </c:pt>
                <c:pt idx="357">
                  <c:v>142.73214677216885</c:v>
                </c:pt>
                <c:pt idx="358">
                  <c:v>142.48300878958858</c:v>
                </c:pt>
                <c:pt idx="359">
                  <c:v>142.12723975046396</c:v>
                </c:pt>
                <c:pt idx="360">
                  <c:v>141.62198792179115</c:v>
                </c:pt>
                <c:pt idx="361">
                  <c:v>142.32953979231914</c:v>
                </c:pt>
                <c:pt idx="362">
                  <c:v>142.14517768520972</c:v>
                </c:pt>
                <c:pt idx="363">
                  <c:v>143.43172622725427</c:v>
                </c:pt>
                <c:pt idx="364">
                  <c:v>143.33904689773439</c:v>
                </c:pt>
                <c:pt idx="365">
                  <c:v>143.18657445239526</c:v>
                </c:pt>
                <c:pt idx="366">
                  <c:v>142.2807087477334</c:v>
                </c:pt>
                <c:pt idx="367">
                  <c:v>142.42022601797837</c:v>
                </c:pt>
                <c:pt idx="368">
                  <c:v>142.73513642795982</c:v>
                </c:pt>
                <c:pt idx="369">
                  <c:v>143.1497020309734</c:v>
                </c:pt>
                <c:pt idx="370">
                  <c:v>142.10033284834529</c:v>
                </c:pt>
                <c:pt idx="371">
                  <c:v>141.19745679947437</c:v>
                </c:pt>
                <c:pt idx="372">
                  <c:v>140.87058776632904</c:v>
                </c:pt>
                <c:pt idx="373">
                  <c:v>140.22382556355066</c:v>
                </c:pt>
                <c:pt idx="374">
                  <c:v>141.04099814641395</c:v>
                </c:pt>
                <c:pt idx="375">
                  <c:v>141.51934307296807</c:v>
                </c:pt>
                <c:pt idx="376">
                  <c:v>141.58810515616025</c:v>
                </c:pt>
                <c:pt idx="377">
                  <c:v>140.44107388436069</c:v>
                </c:pt>
                <c:pt idx="378">
                  <c:v>140.94034640145156</c:v>
                </c:pt>
                <c:pt idx="379">
                  <c:v>141.18350507244992</c:v>
                </c:pt>
                <c:pt idx="380">
                  <c:v>139.87004962828672</c:v>
                </c:pt>
                <c:pt idx="381">
                  <c:v>139.03294600681701</c:v>
                </c:pt>
                <c:pt idx="382">
                  <c:v>140.0294979371381</c:v>
                </c:pt>
                <c:pt idx="383">
                  <c:v>140.03248759292907</c:v>
                </c:pt>
                <c:pt idx="384">
                  <c:v>138.99507703346481</c:v>
                </c:pt>
                <c:pt idx="385">
                  <c:v>138.38419070017798</c:v>
                </c:pt>
                <c:pt idx="386">
                  <c:v>138.85456321128953</c:v>
                </c:pt>
                <c:pt idx="387">
                  <c:v>138.52370797042292</c:v>
                </c:pt>
                <c:pt idx="388">
                  <c:v>138.8386183804044</c:v>
                </c:pt>
                <c:pt idx="389">
                  <c:v>138.68415283120464</c:v>
                </c:pt>
                <c:pt idx="390">
                  <c:v>136.5226316943382</c:v>
                </c:pt>
                <c:pt idx="391">
                  <c:v>136.59438343332133</c:v>
                </c:pt>
                <c:pt idx="392">
                  <c:v>137.04083869810518</c:v>
                </c:pt>
                <c:pt idx="393">
                  <c:v>136.95812488788852</c:v>
                </c:pt>
                <c:pt idx="394">
                  <c:v>136.98403523807684</c:v>
                </c:pt>
                <c:pt idx="395">
                  <c:v>135.84497638171985</c:v>
                </c:pt>
                <c:pt idx="396">
                  <c:v>134.81753134155878</c:v>
                </c:pt>
                <c:pt idx="397">
                  <c:v>136.42197994937575</c:v>
                </c:pt>
                <c:pt idx="398">
                  <c:v>136.33627648336812</c:v>
                </c:pt>
                <c:pt idx="399">
                  <c:v>135.77621429852766</c:v>
                </c:pt>
                <c:pt idx="400">
                  <c:v>135.71442807884773</c:v>
                </c:pt>
                <c:pt idx="401">
                  <c:v>134.93113826161536</c:v>
                </c:pt>
                <c:pt idx="402">
                  <c:v>134.23654156618156</c:v>
                </c:pt>
                <c:pt idx="403">
                  <c:v>134.93911067705793</c:v>
                </c:pt>
                <c:pt idx="404">
                  <c:v>134.19269328124741</c:v>
                </c:pt>
                <c:pt idx="405">
                  <c:v>133.35359655591705</c:v>
                </c:pt>
                <c:pt idx="406">
                  <c:v>134.55842783967523</c:v>
                </c:pt>
                <c:pt idx="407">
                  <c:v>134.70492097343242</c:v>
                </c:pt>
                <c:pt idx="408">
                  <c:v>133.85884838458981</c:v>
                </c:pt>
                <c:pt idx="409">
                  <c:v>133.75819663962736</c:v>
                </c:pt>
                <c:pt idx="410">
                  <c:v>132.72576883981469</c:v>
                </c:pt>
                <c:pt idx="411">
                  <c:v>132.66099296434382</c:v>
                </c:pt>
                <c:pt idx="412">
                  <c:v>132.12883423355234</c:v>
                </c:pt>
                <c:pt idx="413">
                  <c:v>130.85125465888072</c:v>
                </c:pt>
                <c:pt idx="414">
                  <c:v>129.99521655073491</c:v>
                </c:pt>
                <c:pt idx="415">
                  <c:v>131.29372371594329</c:v>
                </c:pt>
                <c:pt idx="416">
                  <c:v>132.27931357503084</c:v>
                </c:pt>
                <c:pt idx="417">
                  <c:v>132.41584118948484</c:v>
                </c:pt>
                <c:pt idx="418">
                  <c:v>131.98632730751646</c:v>
                </c:pt>
                <c:pt idx="419">
                  <c:v>132.08897215633954</c:v>
                </c:pt>
                <c:pt idx="420">
                  <c:v>131.64152033962537</c:v>
                </c:pt>
                <c:pt idx="421">
                  <c:v>131.95344109381585</c:v>
                </c:pt>
                <c:pt idx="422">
                  <c:v>130.80541327008595</c:v>
                </c:pt>
                <c:pt idx="423">
                  <c:v>130.59414426085789</c:v>
                </c:pt>
                <c:pt idx="424">
                  <c:v>130.5951408127882</c:v>
                </c:pt>
                <c:pt idx="425">
                  <c:v>132.98387578976786</c:v>
                </c:pt>
                <c:pt idx="426">
                  <c:v>133.34163793275312</c:v>
                </c:pt>
                <c:pt idx="427">
                  <c:v>133.03071373049295</c:v>
                </c:pt>
                <c:pt idx="428">
                  <c:v>131.84083072568956</c:v>
                </c:pt>
                <c:pt idx="429">
                  <c:v>131.58471687959704</c:v>
                </c:pt>
                <c:pt idx="430">
                  <c:v>130.67885117493515</c:v>
                </c:pt>
                <c:pt idx="431">
                  <c:v>131.85677555657469</c:v>
                </c:pt>
                <c:pt idx="432">
                  <c:v>130.94891674805217</c:v>
                </c:pt>
                <c:pt idx="433">
                  <c:v>130.8602236262536</c:v>
                </c:pt>
                <c:pt idx="434">
                  <c:v>130.90706156697868</c:v>
                </c:pt>
                <c:pt idx="435">
                  <c:v>129.34646124409585</c:v>
                </c:pt>
                <c:pt idx="436">
                  <c:v>128.04895063081779</c:v>
                </c:pt>
                <c:pt idx="437">
                  <c:v>127.65132641061967</c:v>
                </c:pt>
                <c:pt idx="438">
                  <c:v>127.34638151994139</c:v>
                </c:pt>
                <c:pt idx="439">
                  <c:v>126.94178143623103</c:v>
                </c:pt>
                <c:pt idx="440">
                  <c:v>126.38670201104217</c:v>
                </c:pt>
                <c:pt idx="441">
                  <c:v>126.37275028401767</c:v>
                </c:pt>
                <c:pt idx="442">
                  <c:v>126.69862276523266</c:v>
                </c:pt>
                <c:pt idx="443">
                  <c:v>126.4165985689518</c:v>
                </c:pt>
                <c:pt idx="444">
                  <c:v>126.01100193331112</c:v>
                </c:pt>
                <c:pt idx="445">
                  <c:v>125.92828812309448</c:v>
                </c:pt>
                <c:pt idx="446">
                  <c:v>125.64626392681359</c:v>
                </c:pt>
                <c:pt idx="447">
                  <c:v>125.93626053853703</c:v>
                </c:pt>
                <c:pt idx="448">
                  <c:v>125.75588463914892</c:v>
                </c:pt>
                <c:pt idx="449">
                  <c:v>125.53564666254796</c:v>
                </c:pt>
                <c:pt idx="450">
                  <c:v>125.40111215195461</c:v>
                </c:pt>
                <c:pt idx="451">
                  <c:v>125.59245012257627</c:v>
                </c:pt>
                <c:pt idx="452">
                  <c:v>124.73541546250013</c:v>
                </c:pt>
                <c:pt idx="453">
                  <c:v>124.27002571104018</c:v>
                </c:pt>
                <c:pt idx="454">
                  <c:v>124.44242919498572</c:v>
                </c:pt>
                <c:pt idx="455">
                  <c:v>123.63721523528628</c:v>
                </c:pt>
                <c:pt idx="456">
                  <c:v>121.15380782492612</c:v>
                </c:pt>
                <c:pt idx="457">
                  <c:v>120.9644629581651</c:v>
                </c:pt>
                <c:pt idx="458">
                  <c:v>120.30474558029255</c:v>
                </c:pt>
                <c:pt idx="459">
                  <c:v>120.65453530783525</c:v>
                </c:pt>
                <c:pt idx="460">
                  <c:v>120.71333187172418</c:v>
                </c:pt>
                <c:pt idx="461">
                  <c:v>120.94652502341933</c:v>
                </c:pt>
                <c:pt idx="462">
                  <c:v>120.53893528391799</c:v>
                </c:pt>
                <c:pt idx="463">
                  <c:v>119.02118669403896</c:v>
                </c:pt>
                <c:pt idx="464">
                  <c:v>116.75203794869782</c:v>
                </c:pt>
                <c:pt idx="465">
                  <c:v>115.70266876606971</c:v>
                </c:pt>
                <c:pt idx="466">
                  <c:v>115.36483766169088</c:v>
                </c:pt>
                <c:pt idx="467">
                  <c:v>114.42907539911937</c:v>
                </c:pt>
                <c:pt idx="468">
                  <c:v>114.6243995774623</c:v>
                </c:pt>
                <c:pt idx="469">
                  <c:v>115.80830327068374</c:v>
                </c:pt>
                <c:pt idx="470">
                  <c:v>116.91347936140986</c:v>
                </c:pt>
                <c:pt idx="471">
                  <c:v>116.2966137165411</c:v>
                </c:pt>
                <c:pt idx="472">
                  <c:v>116.64042413250189</c:v>
                </c:pt>
                <c:pt idx="473">
                  <c:v>117.92697267454641</c:v>
                </c:pt>
                <c:pt idx="474">
                  <c:v>119.12383154286205</c:v>
                </c:pt>
                <c:pt idx="475">
                  <c:v>120.63958702888044</c:v>
                </c:pt>
                <c:pt idx="476">
                  <c:v>120.37649731927569</c:v>
                </c:pt>
                <c:pt idx="477">
                  <c:v>119.58822474239169</c:v>
                </c:pt>
                <c:pt idx="478">
                  <c:v>120.5907559842947</c:v>
                </c:pt>
                <c:pt idx="479">
                  <c:v>121.15181472106549</c:v>
                </c:pt>
                <c:pt idx="480">
                  <c:v>120.5907559842947</c:v>
                </c:pt>
                <c:pt idx="481">
                  <c:v>119.33510055209013</c:v>
                </c:pt>
                <c:pt idx="482">
                  <c:v>118.88565563151532</c:v>
                </c:pt>
                <c:pt idx="483">
                  <c:v>117.75058298287958</c:v>
                </c:pt>
                <c:pt idx="484">
                  <c:v>117.46656568273808</c:v>
                </c:pt>
                <c:pt idx="485">
                  <c:v>117.28718633528028</c:v>
                </c:pt>
                <c:pt idx="486">
                  <c:v>118.94744185119521</c:v>
                </c:pt>
                <c:pt idx="487">
                  <c:v>119.61014888485875</c:v>
                </c:pt>
                <c:pt idx="488">
                  <c:v>119.58124887887944</c:v>
                </c:pt>
                <c:pt idx="489">
                  <c:v>118.99826599964157</c:v>
                </c:pt>
                <c:pt idx="490">
                  <c:v>119.08297291371888</c:v>
                </c:pt>
                <c:pt idx="491">
                  <c:v>120.49608355091419</c:v>
                </c:pt>
                <c:pt idx="492">
                  <c:v>120.60570426324951</c:v>
                </c:pt>
                <c:pt idx="493">
                  <c:v>120.74223187770349</c:v>
                </c:pt>
                <c:pt idx="494">
                  <c:v>122.79014609451335</c:v>
                </c:pt>
                <c:pt idx="495">
                  <c:v>123.3641600063783</c:v>
                </c:pt>
                <c:pt idx="496">
                  <c:v>123.56546349630315</c:v>
                </c:pt>
                <c:pt idx="497">
                  <c:v>123.90130149682135</c:v>
                </c:pt>
                <c:pt idx="498">
                  <c:v>124.63974647718929</c:v>
                </c:pt>
                <c:pt idx="499">
                  <c:v>123.51962210750838</c:v>
                </c:pt>
                <c:pt idx="500">
                  <c:v>123.54752556155736</c:v>
                </c:pt>
                <c:pt idx="501">
                  <c:v>124.03184979969342</c:v>
                </c:pt>
                <c:pt idx="502">
                  <c:v>123.23560480736685</c:v>
                </c:pt>
                <c:pt idx="503">
                  <c:v>123.19275307436305</c:v>
                </c:pt>
                <c:pt idx="504">
                  <c:v>123.63223247563464</c:v>
                </c:pt>
                <c:pt idx="505">
                  <c:v>124.28796364578592</c:v>
                </c:pt>
                <c:pt idx="506">
                  <c:v>125.13403623462852</c:v>
                </c:pt>
                <c:pt idx="507">
                  <c:v>124.96661551033456</c:v>
                </c:pt>
                <c:pt idx="508">
                  <c:v>124.71149821617237</c:v>
                </c:pt>
                <c:pt idx="509">
                  <c:v>124.96561895840424</c:v>
                </c:pt>
                <c:pt idx="510">
                  <c:v>124.32682917106841</c:v>
                </c:pt>
                <c:pt idx="511">
                  <c:v>122.72636677097275</c:v>
                </c:pt>
                <c:pt idx="512">
                  <c:v>121.74675622346713</c:v>
                </c:pt>
                <c:pt idx="513">
                  <c:v>121.70689414625429</c:v>
                </c:pt>
                <c:pt idx="514">
                  <c:v>122.66956331094447</c:v>
                </c:pt>
                <c:pt idx="515">
                  <c:v>121.56538377214869</c:v>
                </c:pt>
                <c:pt idx="516">
                  <c:v>121.48366651386236</c:v>
                </c:pt>
                <c:pt idx="517">
                  <c:v>121.12690092280742</c:v>
                </c:pt>
                <c:pt idx="518">
                  <c:v>121.38999063241219</c:v>
                </c:pt>
                <c:pt idx="519">
                  <c:v>122.30681840830761</c:v>
                </c:pt>
                <c:pt idx="520">
                  <c:v>124.30789468439238</c:v>
                </c:pt>
                <c:pt idx="521">
                  <c:v>124.36370159249036</c:v>
                </c:pt>
                <c:pt idx="522">
                  <c:v>124.91678791381857</c:v>
                </c:pt>
                <c:pt idx="523">
                  <c:v>124.59589819225516</c:v>
                </c:pt>
                <c:pt idx="524">
                  <c:v>124.93372929663403</c:v>
                </c:pt>
                <c:pt idx="525">
                  <c:v>125.71103980228447</c:v>
                </c:pt>
                <c:pt idx="526">
                  <c:v>125.11908795567373</c:v>
                </c:pt>
                <c:pt idx="527">
                  <c:v>125.14998106551369</c:v>
                </c:pt>
                <c:pt idx="528">
                  <c:v>125.57849839555178</c:v>
                </c:pt>
                <c:pt idx="529">
                  <c:v>127.65132641061963</c:v>
                </c:pt>
                <c:pt idx="530">
                  <c:v>128.28513343830383</c:v>
                </c:pt>
                <c:pt idx="531">
                  <c:v>127.93534371076112</c:v>
                </c:pt>
                <c:pt idx="532">
                  <c:v>126.95075040360391</c:v>
                </c:pt>
                <c:pt idx="533">
                  <c:v>127.33541944870784</c:v>
                </c:pt>
                <c:pt idx="534">
                  <c:v>127.32346082554399</c:v>
                </c:pt>
                <c:pt idx="535">
                  <c:v>126.7903055428222</c:v>
                </c:pt>
                <c:pt idx="536">
                  <c:v>126.48536065214394</c:v>
                </c:pt>
                <c:pt idx="537">
                  <c:v>126.6109261953644</c:v>
                </c:pt>
                <c:pt idx="538">
                  <c:v>127.30452633886789</c:v>
                </c:pt>
                <c:pt idx="539">
                  <c:v>127.10820560859463</c:v>
                </c:pt>
                <c:pt idx="540">
                  <c:v>126.37275028401766</c:v>
                </c:pt>
                <c:pt idx="541">
                  <c:v>126.22625715026047</c:v>
                </c:pt>
                <c:pt idx="542">
                  <c:v>126.25117094851849</c:v>
                </c:pt>
                <c:pt idx="543">
                  <c:v>124.85998445379023</c:v>
                </c:pt>
                <c:pt idx="544">
                  <c:v>123.42993243377946</c:v>
                </c:pt>
                <c:pt idx="545">
                  <c:v>122.39351842624555</c:v>
                </c:pt>
                <c:pt idx="546">
                  <c:v>122.04871145835445</c:v>
                </c:pt>
                <c:pt idx="547">
                  <c:v>121.98293903095326</c:v>
                </c:pt>
                <c:pt idx="548">
                  <c:v>123.53257728260256</c:v>
                </c:pt>
                <c:pt idx="549">
                  <c:v>124.06573256532435</c:v>
                </c:pt>
                <c:pt idx="550">
                  <c:v>124.01092220915669</c:v>
                </c:pt>
                <c:pt idx="551">
                  <c:v>123.55151176927866</c:v>
                </c:pt>
                <c:pt idx="552">
                  <c:v>122.33571841428693</c:v>
                </c:pt>
                <c:pt idx="553">
                  <c:v>121.98692523867453</c:v>
                </c:pt>
                <c:pt idx="554">
                  <c:v>121.84342176070831</c:v>
                </c:pt>
                <c:pt idx="555">
                  <c:v>120.78906981842857</c:v>
                </c:pt>
                <c:pt idx="556">
                  <c:v>121.04119745679979</c:v>
                </c:pt>
                <c:pt idx="557">
                  <c:v>122.25998046758249</c:v>
                </c:pt>
                <c:pt idx="558">
                  <c:v>122.29585633707407</c:v>
                </c:pt>
                <c:pt idx="559">
                  <c:v>122.81705299663201</c:v>
                </c:pt>
                <c:pt idx="560">
                  <c:v>123.52161521136902</c:v>
                </c:pt>
                <c:pt idx="561">
                  <c:v>123.87937735435428</c:v>
                </c:pt>
                <c:pt idx="562">
                  <c:v>123.94913598947676</c:v>
                </c:pt>
                <c:pt idx="563">
                  <c:v>122.86389093735711</c:v>
                </c:pt>
                <c:pt idx="564">
                  <c:v>122.50513224244152</c:v>
                </c:pt>
                <c:pt idx="565">
                  <c:v>121.45675961174373</c:v>
                </c:pt>
                <c:pt idx="566">
                  <c:v>120.72828015067901</c:v>
                </c:pt>
                <c:pt idx="567">
                  <c:v>120.51800769338125</c:v>
                </c:pt>
                <c:pt idx="568">
                  <c:v>120.03268690331488</c:v>
                </c:pt>
                <c:pt idx="569">
                  <c:v>120.21405935463332</c:v>
                </c:pt>
                <c:pt idx="570">
                  <c:v>119.79052478424684</c:v>
                </c:pt>
                <c:pt idx="571">
                  <c:v>119.91210411974602</c:v>
                </c:pt>
                <c:pt idx="572">
                  <c:v>117.96284854403795</c:v>
                </c:pt>
                <c:pt idx="573">
                  <c:v>116.74306898132494</c:v>
                </c:pt>
                <c:pt idx="574">
                  <c:v>117.80937954676851</c:v>
                </c:pt>
                <c:pt idx="575">
                  <c:v>117.96683475175925</c:v>
                </c:pt>
                <c:pt idx="576">
                  <c:v>117.86618300679683</c:v>
                </c:pt>
                <c:pt idx="577">
                  <c:v>116.67131724234184</c:v>
                </c:pt>
                <c:pt idx="578">
                  <c:v>116.55472066649426</c:v>
                </c:pt>
                <c:pt idx="579">
                  <c:v>117.72865884041251</c:v>
                </c:pt>
                <c:pt idx="580">
                  <c:v>118.79895561357738</c:v>
                </c:pt>
                <c:pt idx="581">
                  <c:v>118.53486935204229</c:v>
                </c:pt>
                <c:pt idx="582">
                  <c:v>118.46610726885014</c:v>
                </c:pt>
                <c:pt idx="583">
                  <c:v>117.73563470392479</c:v>
                </c:pt>
                <c:pt idx="584">
                  <c:v>117.06196559902773</c:v>
                </c:pt>
                <c:pt idx="585">
                  <c:v>117.69676917864224</c:v>
                </c:pt>
                <c:pt idx="586">
                  <c:v>117.18952424610882</c:v>
                </c:pt>
                <c:pt idx="587">
                  <c:v>117.43068981324652</c:v>
                </c:pt>
                <c:pt idx="588">
                  <c:v>117.75656229446153</c:v>
                </c:pt>
                <c:pt idx="589">
                  <c:v>117.51639327925415</c:v>
                </c:pt>
                <c:pt idx="590">
                  <c:v>118.03360373109081</c:v>
                </c:pt>
                <c:pt idx="591">
                  <c:v>117.71968987303964</c:v>
                </c:pt>
                <c:pt idx="592">
                  <c:v>116.06541366870664</c:v>
                </c:pt>
                <c:pt idx="593">
                  <c:v>116.58162756861296</c:v>
                </c:pt>
                <c:pt idx="594">
                  <c:v>116.82179658382034</c:v>
                </c:pt>
                <c:pt idx="595">
                  <c:v>118.06947960058235</c:v>
                </c:pt>
                <c:pt idx="596">
                  <c:v>117.19450700576043</c:v>
                </c:pt>
                <c:pt idx="597">
                  <c:v>115.84118948438439</c:v>
                </c:pt>
                <c:pt idx="598">
                  <c:v>116.16307575787809</c:v>
                </c:pt>
                <c:pt idx="599">
                  <c:v>117.70773124987578</c:v>
                </c:pt>
                <c:pt idx="600">
                  <c:v>117.58316225858563</c:v>
                </c:pt>
                <c:pt idx="601">
                  <c:v>117.7007553863635</c:v>
                </c:pt>
                <c:pt idx="602">
                  <c:v>118.09439339884034</c:v>
                </c:pt>
                <c:pt idx="603">
                  <c:v>118.32061068702322</c:v>
                </c:pt>
                <c:pt idx="604">
                  <c:v>118.06051063320943</c:v>
                </c:pt>
                <c:pt idx="605">
                  <c:v>117.9359416419193</c:v>
                </c:pt>
                <c:pt idx="606">
                  <c:v>118.02662786757851</c:v>
                </c:pt>
                <c:pt idx="607">
                  <c:v>116.75104139676752</c:v>
                </c:pt>
                <c:pt idx="608">
                  <c:v>116.81980347995967</c:v>
                </c:pt>
                <c:pt idx="609">
                  <c:v>116.2398102565128</c:v>
                </c:pt>
                <c:pt idx="610">
                  <c:v>116.61451378231352</c:v>
                </c:pt>
                <c:pt idx="611">
                  <c:v>116.61451378231352</c:v>
                </c:pt>
                <c:pt idx="612">
                  <c:v>116.91347936140986</c:v>
                </c:pt>
                <c:pt idx="613">
                  <c:v>116.47599306399889</c:v>
                </c:pt>
                <c:pt idx="614">
                  <c:v>115.23329280688849</c:v>
                </c:pt>
                <c:pt idx="615">
                  <c:v>114.3214477906447</c:v>
                </c:pt>
                <c:pt idx="616">
                  <c:v>112.93624060749836</c:v>
                </c:pt>
                <c:pt idx="617">
                  <c:v>112.7449026368767</c:v>
                </c:pt>
                <c:pt idx="618">
                  <c:v>112.44195085005909</c:v>
                </c:pt>
                <c:pt idx="619">
                  <c:v>112.65820261893876</c:v>
                </c:pt>
                <c:pt idx="620">
                  <c:v>112.07721284356157</c:v>
                </c:pt>
                <c:pt idx="621">
                  <c:v>112.94221991908026</c:v>
                </c:pt>
                <c:pt idx="622">
                  <c:v>111.56767584158838</c:v>
                </c:pt>
                <c:pt idx="623">
                  <c:v>110.88334363103689</c:v>
                </c:pt>
                <c:pt idx="624">
                  <c:v>111.59886791700741</c:v>
                </c:pt>
                <c:pt idx="625">
                  <c:v>110.25103143124815</c:v>
                </c:pt>
                <c:pt idx="626">
                  <c:v>111.58092998226165</c:v>
                </c:pt>
                <c:pt idx="627">
                  <c:v>112.74241125705088</c:v>
                </c:pt>
                <c:pt idx="628">
                  <c:v>112.74241125705088</c:v>
                </c:pt>
                <c:pt idx="629">
                  <c:v>112.74241125705088</c:v>
                </c:pt>
                <c:pt idx="630">
                  <c:v>114.09762222709452</c:v>
                </c:pt>
                <c:pt idx="631">
                  <c:v>114.19349052279141</c:v>
                </c:pt>
                <c:pt idx="632">
                  <c:v>115.72170290793879</c:v>
                </c:pt>
                <c:pt idx="633">
                  <c:v>116.50887927769941</c:v>
                </c:pt>
                <c:pt idx="634">
                  <c:v>116.50887927769941</c:v>
                </c:pt>
                <c:pt idx="635">
                  <c:v>116.50887927769941</c:v>
                </c:pt>
                <c:pt idx="636">
                  <c:v>116.50887927769941</c:v>
                </c:pt>
                <c:pt idx="637">
                  <c:v>116.50887927769941</c:v>
                </c:pt>
                <c:pt idx="638">
                  <c:v>116.50887927769941</c:v>
                </c:pt>
                <c:pt idx="639">
                  <c:v>116.50887927769941</c:v>
                </c:pt>
                <c:pt idx="640">
                  <c:v>116.50887927769941</c:v>
                </c:pt>
                <c:pt idx="641">
                  <c:v>116.50887927769941</c:v>
                </c:pt>
                <c:pt idx="642">
                  <c:v>116.50887927769941</c:v>
                </c:pt>
                <c:pt idx="643">
                  <c:v>116.29163095688942</c:v>
                </c:pt>
                <c:pt idx="644">
                  <c:v>116.80585175293508</c:v>
                </c:pt>
                <c:pt idx="645">
                  <c:v>117.57618639507329</c:v>
                </c:pt>
                <c:pt idx="646">
                  <c:v>117.55326570067591</c:v>
                </c:pt>
                <c:pt idx="647">
                  <c:v>117.4197277420129</c:v>
                </c:pt>
                <c:pt idx="648">
                  <c:v>116.47200685627753</c:v>
                </c:pt>
                <c:pt idx="649">
                  <c:v>116.867637972615</c:v>
                </c:pt>
                <c:pt idx="650">
                  <c:v>117.2642656408828</c:v>
                </c:pt>
                <c:pt idx="651">
                  <c:v>117.86418990293609</c:v>
                </c:pt>
                <c:pt idx="652">
                  <c:v>116.89753453052464</c:v>
                </c:pt>
                <c:pt idx="653">
                  <c:v>118.25085205190067</c:v>
                </c:pt>
                <c:pt idx="654">
                  <c:v>119.38293504474545</c:v>
                </c:pt>
                <c:pt idx="655">
                  <c:v>117.8930899089154</c:v>
                </c:pt>
                <c:pt idx="656">
                  <c:v>116.7829310585377</c:v>
                </c:pt>
                <c:pt idx="657">
                  <c:v>115.91294122336741</c:v>
                </c:pt>
                <c:pt idx="658">
                  <c:v>116.95932075020457</c:v>
                </c:pt>
                <c:pt idx="659">
                  <c:v>116.64739999601404</c:v>
                </c:pt>
                <c:pt idx="660">
                  <c:v>115.77242740119215</c:v>
                </c:pt>
                <c:pt idx="661">
                  <c:v>115.71163773344254</c:v>
                </c:pt>
                <c:pt idx="662">
                  <c:v>115.67875151974197</c:v>
                </c:pt>
                <c:pt idx="663">
                  <c:v>114.54567197496689</c:v>
                </c:pt>
                <c:pt idx="664">
                  <c:v>112.98606820401437</c:v>
                </c:pt>
                <c:pt idx="665">
                  <c:v>114.08127877543726</c:v>
                </c:pt>
                <c:pt idx="666">
                  <c:v>114.08127877543726</c:v>
                </c:pt>
                <c:pt idx="667">
                  <c:v>114.86755824846061</c:v>
                </c:pt>
                <c:pt idx="668">
                  <c:v>114.84065134634194</c:v>
                </c:pt>
                <c:pt idx="669">
                  <c:v>114.10320291790433</c:v>
                </c:pt>
                <c:pt idx="670">
                  <c:v>113.28304067925008</c:v>
                </c:pt>
                <c:pt idx="671">
                  <c:v>112.16789906922077</c:v>
                </c:pt>
                <c:pt idx="672">
                  <c:v>111.84501624379672</c:v>
                </c:pt>
                <c:pt idx="673">
                  <c:v>110.96805054511417</c:v>
                </c:pt>
                <c:pt idx="674">
                  <c:v>108.8952225300463</c:v>
                </c:pt>
                <c:pt idx="675">
                  <c:v>108.85635700476377</c:v>
                </c:pt>
                <c:pt idx="676">
                  <c:v>108.85635700476377</c:v>
                </c:pt>
                <c:pt idx="677">
                  <c:v>108.99986048273001</c:v>
                </c:pt>
                <c:pt idx="678">
                  <c:v>108.83443286229669</c:v>
                </c:pt>
                <c:pt idx="679">
                  <c:v>109.15432603192977</c:v>
                </c:pt>
                <c:pt idx="680">
                  <c:v>107.78295298268017</c:v>
                </c:pt>
                <c:pt idx="681">
                  <c:v>108.71086042293688</c:v>
                </c:pt>
                <c:pt idx="682">
                  <c:v>108.77065353875615</c:v>
                </c:pt>
                <c:pt idx="683">
                  <c:v>108.53646383513069</c:v>
                </c:pt>
                <c:pt idx="684">
                  <c:v>109.53301576545178</c:v>
                </c:pt>
                <c:pt idx="685">
                  <c:v>108.2584258465711</c:v>
                </c:pt>
                <c:pt idx="686">
                  <c:v>108.82247423913284</c:v>
                </c:pt>
                <c:pt idx="687">
                  <c:v>108.82247423913284</c:v>
                </c:pt>
                <c:pt idx="688">
                  <c:v>109.96751240707178</c:v>
                </c:pt>
                <c:pt idx="689">
                  <c:v>112.61933709365618</c:v>
                </c:pt>
                <c:pt idx="690">
                  <c:v>112.84356127797844</c:v>
                </c:pt>
                <c:pt idx="691">
                  <c:v>111.61879895561381</c:v>
                </c:pt>
                <c:pt idx="692">
                  <c:v>111.06969884200689</c:v>
                </c:pt>
                <c:pt idx="693">
                  <c:v>111.22416439120666</c:v>
                </c:pt>
                <c:pt idx="694">
                  <c:v>110.51162976102709</c:v>
                </c:pt>
                <c:pt idx="695">
                  <c:v>110.96904709704447</c:v>
                </c:pt>
                <c:pt idx="696">
                  <c:v>112.37318876686687</c:v>
                </c:pt>
                <c:pt idx="697">
                  <c:v>113.64777868574757</c:v>
                </c:pt>
                <c:pt idx="698">
                  <c:v>113.94973392063486</c:v>
                </c:pt>
                <c:pt idx="699">
                  <c:v>113.05383373527619</c:v>
                </c:pt>
                <c:pt idx="700">
                  <c:v>110.76475395132863</c:v>
                </c:pt>
                <c:pt idx="701">
                  <c:v>110.63918840810817</c:v>
                </c:pt>
                <c:pt idx="702">
                  <c:v>112.09415422637694</c:v>
                </c:pt>
                <c:pt idx="703">
                  <c:v>112.20576804257291</c:v>
                </c:pt>
                <c:pt idx="704">
                  <c:v>111.67859207143306</c:v>
                </c:pt>
                <c:pt idx="705">
                  <c:v>110.81557809977498</c:v>
                </c:pt>
                <c:pt idx="706">
                  <c:v>109.55693301177944</c:v>
                </c:pt>
                <c:pt idx="707">
                  <c:v>110.36613317920016</c:v>
                </c:pt>
                <c:pt idx="708">
                  <c:v>109.73730891116756</c:v>
                </c:pt>
                <c:pt idx="709">
                  <c:v>110.46379526837164</c:v>
                </c:pt>
                <c:pt idx="710">
                  <c:v>111.37065752496382</c:v>
                </c:pt>
                <c:pt idx="711">
                  <c:v>110.19173659139398</c:v>
                </c:pt>
                <c:pt idx="712">
                  <c:v>108.90319494548879</c:v>
                </c:pt>
                <c:pt idx="713">
                  <c:v>108.90319494548879</c:v>
                </c:pt>
                <c:pt idx="714">
                  <c:v>104.36489745480655</c:v>
                </c:pt>
                <c:pt idx="715">
                  <c:v>105.17808382994856</c:v>
                </c:pt>
                <c:pt idx="716">
                  <c:v>105.17808382994856</c:v>
                </c:pt>
                <c:pt idx="717">
                  <c:v>105.24485280928006</c:v>
                </c:pt>
                <c:pt idx="718">
                  <c:v>105.24485280928006</c:v>
                </c:pt>
                <c:pt idx="719">
                  <c:v>105.24485280928006</c:v>
                </c:pt>
                <c:pt idx="720">
                  <c:v>105.24485280928006</c:v>
                </c:pt>
                <c:pt idx="721">
                  <c:v>104.97777689195402</c:v>
                </c:pt>
                <c:pt idx="722">
                  <c:v>105.36842524863987</c:v>
                </c:pt>
                <c:pt idx="723">
                  <c:v>104.25328363861058</c:v>
                </c:pt>
                <c:pt idx="724">
                  <c:v>104.52501783827972</c:v>
                </c:pt>
                <c:pt idx="725">
                  <c:v>104.41771470711356</c:v>
                </c:pt>
                <c:pt idx="726">
                  <c:v>102.70065573117033</c:v>
                </c:pt>
                <c:pt idx="727">
                  <c:v>100.71353118211007</c:v>
                </c:pt>
                <c:pt idx="728">
                  <c:v>101.11713471389011</c:v>
                </c:pt>
                <c:pt idx="729">
                  <c:v>102.04592111294937</c:v>
                </c:pt>
                <c:pt idx="730">
                  <c:v>100.89590018535883</c:v>
                </c:pt>
                <c:pt idx="731">
                  <c:v>98.848982520479296</c:v>
                </c:pt>
                <c:pt idx="732">
                  <c:v>99.978075857533099</c:v>
                </c:pt>
                <c:pt idx="733">
                  <c:v>98.864927351364443</c:v>
                </c:pt>
                <c:pt idx="734">
                  <c:v>98.864927351364443</c:v>
                </c:pt>
                <c:pt idx="735">
                  <c:v>99.799693062005616</c:v>
                </c:pt>
                <c:pt idx="736">
                  <c:v>100.78328981723254</c:v>
                </c:pt>
                <c:pt idx="737">
                  <c:v>103.15906961911803</c:v>
                </c:pt>
                <c:pt idx="738">
                  <c:v>103.85665597034279</c:v>
                </c:pt>
                <c:pt idx="739">
                  <c:v>104.13070775118109</c:v>
                </c:pt>
                <c:pt idx="740">
                  <c:v>100.83909672533052</c:v>
                </c:pt>
                <c:pt idx="741">
                  <c:v>98.957606680884297</c:v>
                </c:pt>
                <c:pt idx="742">
                  <c:v>99.658182687900023</c:v>
                </c:pt>
                <c:pt idx="743">
                  <c:v>100.95469674924777</c:v>
                </c:pt>
                <c:pt idx="744">
                  <c:v>99.866462041337144</c:v>
                </c:pt>
                <c:pt idx="745">
                  <c:v>99.964124130508623</c:v>
                </c:pt>
                <c:pt idx="746">
                  <c:v>101.39417615051939</c:v>
                </c:pt>
                <c:pt idx="747">
                  <c:v>103.52081796982459</c:v>
                </c:pt>
                <c:pt idx="748">
                  <c:v>104.7067147669067</c:v>
                </c:pt>
                <c:pt idx="749">
                  <c:v>107.10342215932891</c:v>
                </c:pt>
                <c:pt idx="750">
                  <c:v>107.10342215932891</c:v>
                </c:pt>
                <c:pt idx="751">
                  <c:v>106.77754967811391</c:v>
                </c:pt>
                <c:pt idx="752">
                  <c:v>107.83289817232394</c:v>
                </c:pt>
                <c:pt idx="753">
                  <c:v>108.77563629840769</c:v>
                </c:pt>
                <c:pt idx="754">
                  <c:v>109.06961911785241</c:v>
                </c:pt>
                <c:pt idx="755">
                  <c:v>111.21220576804276</c:v>
                </c:pt>
                <c:pt idx="756">
                  <c:v>111.21220576804276</c:v>
                </c:pt>
                <c:pt idx="757">
                  <c:v>109.30281226954754</c:v>
                </c:pt>
                <c:pt idx="758">
                  <c:v>108.42584657086499</c:v>
                </c:pt>
                <c:pt idx="759">
                  <c:v>107.46915671775675</c:v>
                </c:pt>
                <c:pt idx="760">
                  <c:v>107.94750164431086</c:v>
                </c:pt>
                <c:pt idx="761">
                  <c:v>108.32918103362383</c:v>
                </c:pt>
                <c:pt idx="762">
                  <c:v>108.52849141968804</c:v>
                </c:pt>
                <c:pt idx="763">
                  <c:v>109.45927092260796</c:v>
                </c:pt>
                <c:pt idx="764">
                  <c:v>110.05919518466125</c:v>
                </c:pt>
                <c:pt idx="765">
                  <c:v>110.86640224822132</c:v>
                </c:pt>
                <c:pt idx="766">
                  <c:v>112.02539214318476</c:v>
                </c:pt>
                <c:pt idx="767">
                  <c:v>114.63635820062599</c:v>
                </c:pt>
                <c:pt idx="768">
                  <c:v>113.22424411536103</c:v>
                </c:pt>
                <c:pt idx="769">
                  <c:v>113.03091304087873</c:v>
                </c:pt>
                <c:pt idx="770">
                  <c:v>113.21926135570941</c:v>
                </c:pt>
                <c:pt idx="771">
                  <c:v>115.22831004723673</c:v>
                </c:pt>
                <c:pt idx="772">
                  <c:v>116.81183106451695</c:v>
                </c:pt>
                <c:pt idx="773">
                  <c:v>116.70420345604225</c:v>
                </c:pt>
                <c:pt idx="774">
                  <c:v>117.52137603890556</c:v>
                </c:pt>
                <c:pt idx="775">
                  <c:v>117.44862774799211</c:v>
                </c:pt>
                <c:pt idx="776">
                  <c:v>117.20148286927247</c:v>
                </c:pt>
                <c:pt idx="777">
                  <c:v>115.96775157953496</c:v>
                </c:pt>
                <c:pt idx="778">
                  <c:v>115.72658601239726</c:v>
                </c:pt>
                <c:pt idx="779">
                  <c:v>113.52450521196674</c:v>
                </c:pt>
                <c:pt idx="780">
                  <c:v>114.13120602714622</c:v>
                </c:pt>
                <c:pt idx="781">
                  <c:v>113.79636457855834</c:v>
                </c:pt>
                <c:pt idx="782">
                  <c:v>113.97434875331368</c:v>
                </c:pt>
                <c:pt idx="783">
                  <c:v>113.61299902337926</c:v>
                </c:pt>
                <c:pt idx="784">
                  <c:v>108.90817770514036</c:v>
                </c:pt>
                <c:pt idx="785">
                  <c:v>108.90817770514036</c:v>
                </c:pt>
                <c:pt idx="786">
                  <c:v>108.90817770514036</c:v>
                </c:pt>
                <c:pt idx="787">
                  <c:v>108.90817770514036</c:v>
                </c:pt>
                <c:pt idx="788">
                  <c:v>108.90817770514036</c:v>
                </c:pt>
                <c:pt idx="789">
                  <c:v>108.90817770514036</c:v>
                </c:pt>
                <c:pt idx="790">
                  <c:v>109.82600203296609</c:v>
                </c:pt>
                <c:pt idx="791">
                  <c:v>109.83875789767421</c:v>
                </c:pt>
                <c:pt idx="792">
                  <c:v>108.78958802543217</c:v>
                </c:pt>
                <c:pt idx="793">
                  <c:v>108.78958802543217</c:v>
                </c:pt>
                <c:pt idx="794">
                  <c:v>108.78958802543217</c:v>
                </c:pt>
                <c:pt idx="795">
                  <c:v>106.55850756382929</c:v>
                </c:pt>
                <c:pt idx="796">
                  <c:v>104.59250991569186</c:v>
                </c:pt>
                <c:pt idx="797">
                  <c:v>104.59250991569186</c:v>
                </c:pt>
                <c:pt idx="798">
                  <c:v>105.56873218663439</c:v>
                </c:pt>
                <c:pt idx="799">
                  <c:v>105.84378051940301</c:v>
                </c:pt>
                <c:pt idx="800">
                  <c:v>107.9179040519803</c:v>
                </c:pt>
                <c:pt idx="801">
                  <c:v>107.9179040519803</c:v>
                </c:pt>
                <c:pt idx="802">
                  <c:v>107.9179040519803</c:v>
                </c:pt>
                <c:pt idx="803">
                  <c:v>106.19227472943629</c:v>
                </c:pt>
                <c:pt idx="804">
                  <c:v>106.1271002331933</c:v>
                </c:pt>
                <c:pt idx="805">
                  <c:v>106.64301516752052</c:v>
                </c:pt>
                <c:pt idx="806">
                  <c:v>106.34066131186111</c:v>
                </c:pt>
                <c:pt idx="807">
                  <c:v>105.95200605903588</c:v>
                </c:pt>
                <c:pt idx="808">
                  <c:v>107.12295457716317</c:v>
                </c:pt>
                <c:pt idx="809">
                  <c:v>107.73563470392459</c:v>
                </c:pt>
                <c:pt idx="810">
                  <c:v>109.06652980686842</c:v>
                </c:pt>
                <c:pt idx="811">
                  <c:v>108.65086799673148</c:v>
                </c:pt>
                <c:pt idx="812">
                  <c:v>105.89261156398875</c:v>
                </c:pt>
                <c:pt idx="813">
                  <c:v>105.43619077990169</c:v>
                </c:pt>
                <c:pt idx="814">
                  <c:v>105.95539433559898</c:v>
                </c:pt>
                <c:pt idx="815">
                  <c:v>104.05596635640698</c:v>
                </c:pt>
                <c:pt idx="816">
                  <c:v>103.8068283738267</c:v>
                </c:pt>
                <c:pt idx="817">
                  <c:v>103.99019392900577</c:v>
                </c:pt>
                <c:pt idx="818">
                  <c:v>106.58023239591029</c:v>
                </c:pt>
                <c:pt idx="819">
                  <c:v>105.46409423395066</c:v>
                </c:pt>
                <c:pt idx="820">
                  <c:v>106.16367368903606</c:v>
                </c:pt>
                <c:pt idx="821">
                  <c:v>110.22561935702483</c:v>
                </c:pt>
                <c:pt idx="822">
                  <c:v>113.29200964662282</c:v>
                </c:pt>
                <c:pt idx="823">
                  <c:v>115.57012735933684</c:v>
                </c:pt>
                <c:pt idx="824">
                  <c:v>116.24678612002485</c:v>
                </c:pt>
                <c:pt idx="825">
                  <c:v>115.81527913419582</c:v>
                </c:pt>
                <c:pt idx="826">
                  <c:v>115.30006178621981</c:v>
                </c:pt>
                <c:pt idx="827">
                  <c:v>116.50389651804768</c:v>
                </c:pt>
                <c:pt idx="828">
                  <c:v>114.97917206465642</c:v>
                </c:pt>
                <c:pt idx="829">
                  <c:v>116.57265860123985</c:v>
                </c:pt>
                <c:pt idx="830">
                  <c:v>115.82225499770809</c:v>
                </c:pt>
                <c:pt idx="831">
                  <c:v>113.44946485161357</c:v>
                </c:pt>
                <c:pt idx="832">
                  <c:v>111.80515416658378</c:v>
                </c:pt>
                <c:pt idx="833">
                  <c:v>111.02983676479397</c:v>
                </c:pt>
                <c:pt idx="834">
                  <c:v>112.04631973372146</c:v>
                </c:pt>
                <c:pt idx="835">
                  <c:v>110.3711159388517</c:v>
                </c:pt>
                <c:pt idx="836">
                  <c:v>109.95754688776847</c:v>
                </c:pt>
                <c:pt idx="837">
                  <c:v>110.58138839614948</c:v>
                </c:pt>
                <c:pt idx="838">
                  <c:v>113.41059932633104</c:v>
                </c:pt>
                <c:pt idx="839">
                  <c:v>111.14344368485055</c:v>
                </c:pt>
                <c:pt idx="840">
                  <c:v>111.34873338249669</c:v>
                </c:pt>
                <c:pt idx="841">
                  <c:v>108.85536045283332</c:v>
                </c:pt>
                <c:pt idx="842">
                  <c:v>109.51806748649685</c:v>
                </c:pt>
                <c:pt idx="843">
                  <c:v>110.35517110796656</c:v>
                </c:pt>
                <c:pt idx="844">
                  <c:v>110.29438144021698</c:v>
                </c:pt>
                <c:pt idx="845">
                  <c:v>113.83812010443877</c:v>
                </c:pt>
                <c:pt idx="846">
                  <c:v>115.00607896677508</c:v>
                </c:pt>
                <c:pt idx="847">
                  <c:v>117.91202439559139</c:v>
                </c:pt>
                <c:pt idx="848">
                  <c:v>116.07039642835799</c:v>
                </c:pt>
                <c:pt idx="849">
                  <c:v>115.60201702110709</c:v>
                </c:pt>
                <c:pt idx="850">
                  <c:v>115.63191357901671</c:v>
                </c:pt>
                <c:pt idx="851">
                  <c:v>117.62402088772858</c:v>
                </c:pt>
                <c:pt idx="852">
                  <c:v>115.60600322882837</c:v>
                </c:pt>
                <c:pt idx="853">
                  <c:v>115.84118948438416</c:v>
                </c:pt>
                <c:pt idx="854">
                  <c:v>121.70988380204506</c:v>
                </c:pt>
                <c:pt idx="855">
                  <c:v>123.06718753114239</c:v>
                </c:pt>
                <c:pt idx="856">
                  <c:v>122.63269088952238</c:v>
                </c:pt>
                <c:pt idx="857">
                  <c:v>122.8459530026111</c:v>
                </c:pt>
                <c:pt idx="858">
                  <c:v>121.93410798636729</c:v>
                </c:pt>
                <c:pt idx="859">
                  <c:v>122.8459530026111</c:v>
                </c:pt>
                <c:pt idx="860">
                  <c:v>122.8459530026111</c:v>
                </c:pt>
                <c:pt idx="861">
                  <c:v>121.78960795647073</c:v>
                </c:pt>
                <c:pt idx="862">
                  <c:v>122.22510115002105</c:v>
                </c:pt>
                <c:pt idx="863">
                  <c:v>123.76776353815811</c:v>
                </c:pt>
                <c:pt idx="864">
                  <c:v>123.79666354413742</c:v>
                </c:pt>
                <c:pt idx="865">
                  <c:v>123.99298427441067</c:v>
                </c:pt>
                <c:pt idx="866">
                  <c:v>125.54361907799027</c:v>
                </c:pt>
                <c:pt idx="867">
                  <c:v>126.76240208877296</c:v>
                </c:pt>
                <c:pt idx="868">
                  <c:v>125.75588463914868</c:v>
                </c:pt>
                <c:pt idx="869">
                  <c:v>125.52568114324448</c:v>
                </c:pt>
                <c:pt idx="870">
                  <c:v>127.14507803001625</c:v>
                </c:pt>
                <c:pt idx="871">
                  <c:v>127.45101947262485</c:v>
                </c:pt>
                <c:pt idx="872">
                  <c:v>125.43200526179432</c:v>
                </c:pt>
                <c:pt idx="873">
                  <c:v>125.07623622266968</c:v>
                </c:pt>
                <c:pt idx="874">
                  <c:v>124.91778446574862</c:v>
                </c:pt>
                <c:pt idx="875">
                  <c:v>123.97504633966489</c:v>
                </c:pt>
                <c:pt idx="876">
                  <c:v>124.86596376537196</c:v>
                </c:pt>
                <c:pt idx="877">
                  <c:v>123.63023937177381</c:v>
                </c:pt>
                <c:pt idx="878">
                  <c:v>123.74783249955171</c:v>
                </c:pt>
                <c:pt idx="879">
                  <c:v>122.69348055727201</c:v>
                </c:pt>
                <c:pt idx="880">
                  <c:v>120.5479042512907</c:v>
                </c:pt>
                <c:pt idx="881">
                  <c:v>117.3340242760052</c:v>
                </c:pt>
                <c:pt idx="882">
                  <c:v>116.34046200147507</c:v>
                </c:pt>
                <c:pt idx="883">
                  <c:v>117.18354493452672</c:v>
                </c:pt>
                <c:pt idx="884">
                  <c:v>118.46212106112867</c:v>
                </c:pt>
                <c:pt idx="885">
                  <c:v>118.55779004643949</c:v>
                </c:pt>
                <c:pt idx="886">
                  <c:v>115.36882386941201</c:v>
                </c:pt>
                <c:pt idx="887">
                  <c:v>116.24080680844297</c:v>
                </c:pt>
                <c:pt idx="888">
                  <c:v>119.47661092619556</c:v>
                </c:pt>
                <c:pt idx="889">
                  <c:v>121.71785621748769</c:v>
                </c:pt>
                <c:pt idx="890">
                  <c:v>122.44334602276145</c:v>
                </c:pt>
                <c:pt idx="891">
                  <c:v>121.31325613377732</c:v>
                </c:pt>
                <c:pt idx="892">
                  <c:v>122.94461164371296</c:v>
                </c:pt>
                <c:pt idx="893">
                  <c:v>122.93663922827037</c:v>
                </c:pt>
                <c:pt idx="894">
                  <c:v>119.99282482610187</c:v>
                </c:pt>
                <c:pt idx="895">
                  <c:v>120.74322842963365</c:v>
                </c:pt>
                <c:pt idx="896">
                  <c:v>122.14836665138638</c:v>
                </c:pt>
                <c:pt idx="897">
                  <c:v>123.28543240388274</c:v>
                </c:pt>
                <c:pt idx="898">
                  <c:v>123.71893249357242</c:v>
                </c:pt>
                <c:pt idx="899">
                  <c:v>124.74139477408187</c:v>
                </c:pt>
                <c:pt idx="900">
                  <c:v>126.59697446833972</c:v>
                </c:pt>
                <c:pt idx="901">
                  <c:v>126.1315847168798</c:v>
                </c:pt>
                <c:pt idx="902">
                  <c:v>124.42150160444881</c:v>
                </c:pt>
                <c:pt idx="903">
                  <c:v>125.70406393877207</c:v>
                </c:pt>
                <c:pt idx="904">
                  <c:v>127.52077810774739</c:v>
                </c:pt>
                <c:pt idx="905">
                  <c:v>128.67179558726826</c:v>
                </c:pt>
                <c:pt idx="906">
                  <c:v>126.65477448029837</c:v>
                </c:pt>
                <c:pt idx="907">
                  <c:v>125.96615709644649</c:v>
                </c:pt>
                <c:pt idx="908">
                  <c:v>126.00601917365934</c:v>
                </c:pt>
                <c:pt idx="909">
                  <c:v>125.62035357662505</c:v>
                </c:pt>
                <c:pt idx="910">
                  <c:v>127.78187471349149</c:v>
                </c:pt>
                <c:pt idx="911">
                  <c:v>126.86903314531737</c:v>
                </c:pt>
                <c:pt idx="912">
                  <c:v>125.77481912582481</c:v>
                </c:pt>
                <c:pt idx="913">
                  <c:v>136.62527654316085</c:v>
                </c:pt>
                <c:pt idx="914">
                  <c:v>121.85737348773259</c:v>
                </c:pt>
                <c:pt idx="915">
                  <c:v>123.07615649851527</c:v>
                </c:pt>
                <c:pt idx="916">
                  <c:v>122.93763578020065</c:v>
                </c:pt>
                <c:pt idx="917">
                  <c:v>125.08221553425163</c:v>
                </c:pt>
                <c:pt idx="918">
                  <c:v>127.28858150798251</c:v>
                </c:pt>
                <c:pt idx="919">
                  <c:v>127.72307814960253</c:v>
                </c:pt>
                <c:pt idx="920">
                  <c:v>128.7006955932475</c:v>
                </c:pt>
                <c:pt idx="921">
                  <c:v>130.78149602375791</c:v>
                </c:pt>
                <c:pt idx="922">
                  <c:v>130.7057580770535</c:v>
                </c:pt>
                <c:pt idx="923">
                  <c:v>130.11978554202472</c:v>
                </c:pt>
                <c:pt idx="924">
                  <c:v>130.11978554202472</c:v>
                </c:pt>
                <c:pt idx="925">
                  <c:v>130.11978554202472</c:v>
                </c:pt>
                <c:pt idx="926">
                  <c:v>130.11978554202472</c:v>
                </c:pt>
                <c:pt idx="927">
                  <c:v>130.49050286010419</c:v>
                </c:pt>
                <c:pt idx="928">
                  <c:v>130.67685807107421</c:v>
                </c:pt>
                <c:pt idx="929">
                  <c:v>132.86827576585029</c:v>
                </c:pt>
                <c:pt idx="930">
                  <c:v>132.86827576585029</c:v>
                </c:pt>
                <c:pt idx="931">
                  <c:v>132.86827576585029</c:v>
                </c:pt>
                <c:pt idx="932">
                  <c:v>132.57429294640556</c:v>
                </c:pt>
                <c:pt idx="933">
                  <c:v>132.72776194367501</c:v>
                </c:pt>
                <c:pt idx="934">
                  <c:v>132.57827915412685</c:v>
                </c:pt>
                <c:pt idx="935">
                  <c:v>132.44374464353351</c:v>
                </c:pt>
                <c:pt idx="936">
                  <c:v>131.31066509875845</c:v>
                </c:pt>
                <c:pt idx="937">
                  <c:v>130.35198214178956</c:v>
                </c:pt>
                <c:pt idx="938">
                  <c:v>129.13618878679782</c:v>
                </c:pt>
                <c:pt idx="939">
                  <c:v>127.01690221832472</c:v>
                </c:pt>
                <c:pt idx="940">
                  <c:v>128.81175901381232</c:v>
                </c:pt>
                <c:pt idx="941">
                  <c:v>129.78992685308845</c:v>
                </c:pt>
                <c:pt idx="942">
                  <c:v>129.69425786777762</c:v>
                </c:pt>
                <c:pt idx="943">
                  <c:v>128.7435473262513</c:v>
                </c:pt>
                <c:pt idx="944">
                  <c:v>129.69425786777762</c:v>
                </c:pt>
                <c:pt idx="945">
                  <c:v>130.73266497917217</c:v>
                </c:pt>
                <c:pt idx="946">
                  <c:v>130.35297869371985</c:v>
                </c:pt>
                <c:pt idx="947">
                  <c:v>131.17712714009539</c:v>
                </c:pt>
                <c:pt idx="948">
                  <c:v>130.65194427281619</c:v>
                </c:pt>
                <c:pt idx="949">
                  <c:v>127.98816096306793</c:v>
                </c:pt>
                <c:pt idx="950">
                  <c:v>129.25876467422731</c:v>
                </c:pt>
                <c:pt idx="951">
                  <c:v>131.31066509875845</c:v>
                </c:pt>
                <c:pt idx="952">
                  <c:v>130.35198214178956</c:v>
                </c:pt>
                <c:pt idx="953">
                  <c:v>129.13618878679782</c:v>
                </c:pt>
                <c:pt idx="954">
                  <c:v>127.01690221832472</c:v>
                </c:pt>
                <c:pt idx="955">
                  <c:v>128.81175901381232</c:v>
                </c:pt>
                <c:pt idx="956">
                  <c:v>129.78992685308845</c:v>
                </c:pt>
                <c:pt idx="957">
                  <c:v>129.69425786777759</c:v>
                </c:pt>
                <c:pt idx="958">
                  <c:v>128.74354732625127</c:v>
                </c:pt>
                <c:pt idx="959">
                  <c:v>129.69425786777759</c:v>
                </c:pt>
                <c:pt idx="960">
                  <c:v>130.73266497917214</c:v>
                </c:pt>
                <c:pt idx="961">
                  <c:v>130.35297869371982</c:v>
                </c:pt>
                <c:pt idx="962">
                  <c:v>131.17712714009537</c:v>
                </c:pt>
                <c:pt idx="963">
                  <c:v>130.65194427281614</c:v>
                </c:pt>
                <c:pt idx="964">
                  <c:v>127.98816096306786</c:v>
                </c:pt>
                <c:pt idx="965">
                  <c:v>129.25876467422725</c:v>
                </c:pt>
                <c:pt idx="966">
                  <c:v>124.87891894046605</c:v>
                </c:pt>
                <c:pt idx="967">
                  <c:v>124.10659119446721</c:v>
                </c:pt>
                <c:pt idx="968">
                  <c:v>125.25063281047582</c:v>
                </c:pt>
                <c:pt idx="969">
                  <c:v>124.7154844238934</c:v>
                </c:pt>
                <c:pt idx="970">
                  <c:v>125.47386044286773</c:v>
                </c:pt>
                <c:pt idx="971">
                  <c:v>125.70506049070225</c:v>
                </c:pt>
                <c:pt idx="972">
                  <c:v>128.04396787116582</c:v>
                </c:pt>
                <c:pt idx="973">
                  <c:v>128.21338169932042</c:v>
                </c:pt>
                <c:pt idx="974">
                  <c:v>128.44358519522461</c:v>
                </c:pt>
                <c:pt idx="975">
                  <c:v>127.1161780240369</c:v>
                </c:pt>
                <c:pt idx="976">
                  <c:v>126.19436748848989</c:v>
                </c:pt>
                <c:pt idx="977">
                  <c:v>126.03890538735982</c:v>
                </c:pt>
                <c:pt idx="978">
                  <c:v>128.11372650628832</c:v>
                </c:pt>
                <c:pt idx="979">
                  <c:v>128.9727542702251</c:v>
                </c:pt>
                <c:pt idx="980">
                  <c:v>129.28367847248526</c:v>
                </c:pt>
                <c:pt idx="981">
                  <c:v>128.96179219899156</c:v>
                </c:pt>
                <c:pt idx="982">
                  <c:v>129.37934745779611</c:v>
                </c:pt>
                <c:pt idx="983">
                  <c:v>129.25876467422725</c:v>
                </c:pt>
                <c:pt idx="984">
                  <c:v>130.12177864588531</c:v>
                </c:pt>
                <c:pt idx="985">
                  <c:v>130.12177864588531</c:v>
                </c:pt>
                <c:pt idx="986">
                  <c:v>130.75359256970887</c:v>
                </c:pt>
                <c:pt idx="987">
                  <c:v>130.87816156099899</c:v>
                </c:pt>
                <c:pt idx="988">
                  <c:v>130.87816156099899</c:v>
                </c:pt>
                <c:pt idx="989">
                  <c:v>130.74562015426631</c:v>
                </c:pt>
                <c:pt idx="990">
                  <c:v>124.87891894046604</c:v>
                </c:pt>
                <c:pt idx="991">
                  <c:v>124.87891894046605</c:v>
                </c:pt>
                <c:pt idx="992">
                  <c:v>124.10659119446721</c:v>
                </c:pt>
                <c:pt idx="993">
                  <c:v>125.25063281047582</c:v>
                </c:pt>
                <c:pt idx="994">
                  <c:v>124.7154844238934</c:v>
                </c:pt>
                <c:pt idx="995">
                  <c:v>125.47386044286773</c:v>
                </c:pt>
                <c:pt idx="996">
                  <c:v>125.70506049070225</c:v>
                </c:pt>
                <c:pt idx="997">
                  <c:v>128.04396787116582</c:v>
                </c:pt>
                <c:pt idx="998">
                  <c:v>128.21338169932042</c:v>
                </c:pt>
                <c:pt idx="999">
                  <c:v>128.44358519522461</c:v>
                </c:pt>
                <c:pt idx="1000">
                  <c:v>127.1161780240369</c:v>
                </c:pt>
                <c:pt idx="1001">
                  <c:v>126.19436748848989</c:v>
                </c:pt>
                <c:pt idx="1002">
                  <c:v>126.03890538735982</c:v>
                </c:pt>
                <c:pt idx="1003">
                  <c:v>128.11372650628832</c:v>
                </c:pt>
                <c:pt idx="1004">
                  <c:v>128.9727542702251</c:v>
                </c:pt>
                <c:pt idx="1005">
                  <c:v>129.28367847248526</c:v>
                </c:pt>
                <c:pt idx="1006">
                  <c:v>128.96179219899156</c:v>
                </c:pt>
                <c:pt idx="1007">
                  <c:v>129.37934745779611</c:v>
                </c:pt>
                <c:pt idx="1008">
                  <c:v>129.25876467422725</c:v>
                </c:pt>
                <c:pt idx="1009">
                  <c:v>130.12177864588531</c:v>
                </c:pt>
                <c:pt idx="1010">
                  <c:v>130.12177864588531</c:v>
                </c:pt>
                <c:pt idx="1011">
                  <c:v>130.75359256970887</c:v>
                </c:pt>
                <c:pt idx="1012">
                  <c:v>130.87816156099902</c:v>
                </c:pt>
                <c:pt idx="1013">
                  <c:v>130.87816156099902</c:v>
                </c:pt>
                <c:pt idx="1014">
                  <c:v>130.74562015426633</c:v>
                </c:pt>
                <c:pt idx="1015">
                  <c:v>130.31610627229796</c:v>
                </c:pt>
                <c:pt idx="1016">
                  <c:v>129.85370617662895</c:v>
                </c:pt>
                <c:pt idx="1017">
                  <c:v>129.76800271062135</c:v>
                </c:pt>
                <c:pt idx="1018">
                  <c:v>129.17505431208031</c:v>
                </c:pt>
                <c:pt idx="1019">
                  <c:v>128.13365754489476</c:v>
                </c:pt>
                <c:pt idx="1020">
                  <c:v>128.80633009786149</c:v>
                </c:pt>
                <c:pt idx="1021">
                  <c:v>128.55121280369929</c:v>
                </c:pt>
                <c:pt idx="1022">
                  <c:v>127.75696091523336</c:v>
                </c:pt>
                <c:pt idx="1023">
                  <c:v>126.3358778625955</c:v>
                </c:pt>
                <c:pt idx="1024">
                  <c:v>125.85055707252911</c:v>
                </c:pt>
                <c:pt idx="1025">
                  <c:v>126.79628485440382</c:v>
                </c:pt>
                <c:pt idx="1026">
                  <c:v>127.43407808980932</c:v>
                </c:pt>
                <c:pt idx="1027">
                  <c:v>128.47049209734325</c:v>
                </c:pt>
                <c:pt idx="1028">
                  <c:v>128.75849560520604</c:v>
                </c:pt>
                <c:pt idx="1029">
                  <c:v>128.57811970581793</c:v>
                </c:pt>
                <c:pt idx="1030">
                  <c:v>128.4256472604788</c:v>
                </c:pt>
                <c:pt idx="1031">
                  <c:v>128.03001614414131</c:v>
                </c:pt>
                <c:pt idx="1032">
                  <c:v>127.85262990054414</c:v>
                </c:pt>
                <c:pt idx="1033">
                  <c:v>127.92438163952727</c:v>
                </c:pt>
                <c:pt idx="1034">
                  <c:v>128.13565064875533</c:v>
                </c:pt>
                <c:pt idx="1035">
                  <c:v>127.52576086739882</c:v>
                </c:pt>
                <c:pt idx="1036">
                  <c:v>127.71510573415979</c:v>
                </c:pt>
                <c:pt idx="1037">
                  <c:v>127.19689873039282</c:v>
                </c:pt>
                <c:pt idx="1038">
                  <c:v>126.71755725190839</c:v>
                </c:pt>
                <c:pt idx="1039">
                  <c:v>127.62541606043092</c:v>
                </c:pt>
                <c:pt idx="1040">
                  <c:v>126.5242261774261</c:v>
                </c:pt>
                <c:pt idx="1041">
                  <c:v>126.2870468180097</c:v>
                </c:pt>
                <c:pt idx="1042">
                  <c:v>127.01154007135312</c:v>
                </c:pt>
                <c:pt idx="1043">
                  <c:v>127.02648835030794</c:v>
                </c:pt>
                <c:pt idx="1044">
                  <c:v>126.31395372012835</c:v>
                </c:pt>
                <c:pt idx="1045">
                  <c:v>125.856536384111</c:v>
                </c:pt>
                <c:pt idx="1046">
                  <c:v>124.65469475614375</c:v>
                </c:pt>
                <c:pt idx="1047">
                  <c:v>123.59237039842149</c:v>
                </c:pt>
                <c:pt idx="1048">
                  <c:v>125.64626392681323</c:v>
                </c:pt>
                <c:pt idx="1049">
                  <c:v>126.43553305562753</c:v>
                </c:pt>
                <c:pt idx="1050">
                  <c:v>126.88597452813266</c:v>
                </c:pt>
                <c:pt idx="1051">
                  <c:v>127.0055607597712</c:v>
                </c:pt>
                <c:pt idx="1052">
                  <c:v>127.26865046937596</c:v>
                </c:pt>
                <c:pt idx="1053">
                  <c:v>126.61889861080661</c:v>
                </c:pt>
                <c:pt idx="1054">
                  <c:v>125.42403284635164</c:v>
                </c:pt>
                <c:pt idx="1055">
                  <c:v>126.68068483048654</c:v>
                </c:pt>
                <c:pt idx="1056">
                  <c:v>126.55711239112672</c:v>
                </c:pt>
                <c:pt idx="1057">
                  <c:v>126.98762282502541</c:v>
                </c:pt>
                <c:pt idx="1058">
                  <c:v>126.82020210073145</c:v>
                </c:pt>
                <c:pt idx="1059">
                  <c:v>126.368764076296</c:v>
                </c:pt>
                <c:pt idx="1060">
                  <c:v>126.02296055647457</c:v>
                </c:pt>
                <c:pt idx="1061">
                  <c:v>126.28804336994</c:v>
                </c:pt>
                <c:pt idx="1062">
                  <c:v>126.37075718015664</c:v>
                </c:pt>
                <c:pt idx="1063">
                  <c:v>126.42457098439398</c:v>
                </c:pt>
                <c:pt idx="1064">
                  <c:v>125.81567775496781</c:v>
                </c:pt>
                <c:pt idx="1065">
                  <c:v>125.14998106551332</c:v>
                </c:pt>
                <c:pt idx="1066">
                  <c:v>125.0921810535547</c:v>
                </c:pt>
                <c:pt idx="1067">
                  <c:v>125.09716381320629</c:v>
                </c:pt>
                <c:pt idx="1068">
                  <c:v>125.09716381320629</c:v>
                </c:pt>
                <c:pt idx="1069">
                  <c:v>125.77182947003368</c:v>
                </c:pt>
                <c:pt idx="1070">
                  <c:v>126.18340541725631</c:v>
                </c:pt>
                <c:pt idx="1071">
                  <c:v>126.34783648575927</c:v>
                </c:pt>
                <c:pt idx="1072">
                  <c:v>126.13058816494929</c:v>
                </c:pt>
                <c:pt idx="1073">
                  <c:v>125.87447431885676</c:v>
                </c:pt>
                <c:pt idx="1074">
                  <c:v>125.4519363004006</c:v>
                </c:pt>
                <c:pt idx="1075">
                  <c:v>125.73097084089052</c:v>
                </c:pt>
                <c:pt idx="1076">
                  <c:v>125.65423634225579</c:v>
                </c:pt>
                <c:pt idx="1077">
                  <c:v>125.46489147549477</c:v>
                </c:pt>
                <c:pt idx="1078">
                  <c:v>124.62679130209472</c:v>
                </c:pt>
                <c:pt idx="1079">
                  <c:v>125.1509776174436</c:v>
                </c:pt>
                <c:pt idx="1080">
                  <c:v>124.5839395690909</c:v>
                </c:pt>
                <c:pt idx="1081">
                  <c:v>124.52115679748067</c:v>
                </c:pt>
                <c:pt idx="1082">
                  <c:v>124.11556016183998</c:v>
                </c:pt>
                <c:pt idx="1083">
                  <c:v>123.97604289159503</c:v>
                </c:pt>
                <c:pt idx="1084">
                  <c:v>123.67010144898646</c:v>
                </c:pt>
                <c:pt idx="1085">
                  <c:v>123.52261176329893</c:v>
                </c:pt>
                <c:pt idx="1086">
                  <c:v>122.71440814780853</c:v>
                </c:pt>
                <c:pt idx="1087">
                  <c:v>122.61375640284609</c:v>
                </c:pt>
                <c:pt idx="1088">
                  <c:v>121.52452514300514</c:v>
                </c:pt>
                <c:pt idx="1089">
                  <c:v>122.2599804675821</c:v>
                </c:pt>
                <c:pt idx="1090">
                  <c:v>122.14438044366486</c:v>
                </c:pt>
                <c:pt idx="1091">
                  <c:v>122.24702529248793</c:v>
                </c:pt>
                <c:pt idx="1092">
                  <c:v>120.40539732525455</c:v>
                </c:pt>
                <c:pt idx="1093">
                  <c:v>120.04265242261768</c:v>
                </c:pt>
                <c:pt idx="1094">
                  <c:v>122.12145974926747</c:v>
                </c:pt>
                <c:pt idx="1095">
                  <c:v>123.56745660016337</c:v>
                </c:pt>
                <c:pt idx="1096">
                  <c:v>124.21720845873271</c:v>
                </c:pt>
                <c:pt idx="1097">
                  <c:v>123.03828752516287</c:v>
                </c:pt>
                <c:pt idx="1098">
                  <c:v>122.26695633109433</c:v>
                </c:pt>
                <c:pt idx="1099">
                  <c:v>121.94008729794901</c:v>
                </c:pt>
                <c:pt idx="1100">
                  <c:v>123.75082215534243</c:v>
                </c:pt>
                <c:pt idx="1101">
                  <c:v>121.95304247304318</c:v>
                </c:pt>
                <c:pt idx="1102">
                  <c:v>121.95304247304318</c:v>
                </c:pt>
                <c:pt idx="1103">
                  <c:v>121.95304247304318</c:v>
                </c:pt>
                <c:pt idx="1104">
                  <c:v>121.95304247304318</c:v>
                </c:pt>
                <c:pt idx="1105">
                  <c:v>121.95304247304317</c:v>
                </c:pt>
                <c:pt idx="1106">
                  <c:v>122.16691208418861</c:v>
                </c:pt>
                <c:pt idx="1107">
                  <c:v>121.64012516692235</c:v>
                </c:pt>
                <c:pt idx="1108">
                  <c:v>122.72437366711171</c:v>
                </c:pt>
                <c:pt idx="1109">
                  <c:v>123.04725649253574</c:v>
                </c:pt>
                <c:pt idx="1110">
                  <c:v>122.49915293085914</c:v>
                </c:pt>
                <c:pt idx="1111">
                  <c:v>121.47370099455874</c:v>
                </c:pt>
                <c:pt idx="1112">
                  <c:v>121.38102166503889</c:v>
                </c:pt>
                <c:pt idx="1113">
                  <c:v>120.98638710063172</c:v>
                </c:pt>
                <c:pt idx="1114">
                  <c:v>121.20562852530234</c:v>
                </c:pt>
                <c:pt idx="1115">
                  <c:v>120.853845693899</c:v>
                </c:pt>
                <c:pt idx="1116">
                  <c:v>120.28082833396439</c:v>
                </c:pt>
                <c:pt idx="1117">
                  <c:v>120.23897315289091</c:v>
                </c:pt>
                <c:pt idx="1118">
                  <c:v>120.00976620891707</c:v>
                </c:pt>
                <c:pt idx="1119">
                  <c:v>117.52835190241755</c:v>
                </c:pt>
                <c:pt idx="1120">
                  <c:v>117.52835190241755</c:v>
                </c:pt>
                <c:pt idx="1121">
                  <c:v>117.52835190241754</c:v>
                </c:pt>
                <c:pt idx="1122">
                  <c:v>117.32106910091076</c:v>
                </c:pt>
                <c:pt idx="1123">
                  <c:v>117.22041735594833</c:v>
                </c:pt>
                <c:pt idx="1124">
                  <c:v>117.48450361748344</c:v>
                </c:pt>
                <c:pt idx="1125">
                  <c:v>115.81328603033498</c:v>
                </c:pt>
                <c:pt idx="1126">
                  <c:v>115.54322045721797</c:v>
                </c:pt>
                <c:pt idx="1127">
                  <c:v>116.60056205528863</c:v>
                </c:pt>
                <c:pt idx="1128">
                  <c:v>117.71171745759665</c:v>
                </c:pt>
                <c:pt idx="1129">
                  <c:v>117.32405875670173</c:v>
                </c:pt>
                <c:pt idx="1130">
                  <c:v>117.62302433579806</c:v>
                </c:pt>
                <c:pt idx="1131">
                  <c:v>118.44517967831297</c:v>
                </c:pt>
                <c:pt idx="1132">
                  <c:v>118.38937277021499</c:v>
                </c:pt>
                <c:pt idx="1133">
                  <c:v>118.28772447332226</c:v>
                </c:pt>
                <c:pt idx="1134">
                  <c:v>117.82632092958357</c:v>
                </c:pt>
                <c:pt idx="1135">
                  <c:v>117.82034161800165</c:v>
                </c:pt>
                <c:pt idx="1136">
                  <c:v>116.27668267793428</c:v>
                </c:pt>
                <c:pt idx="1137">
                  <c:v>115.64885496183199</c:v>
                </c:pt>
                <c:pt idx="1138">
                  <c:v>114.18093396846902</c:v>
                </c:pt>
                <c:pt idx="1139">
                  <c:v>114.64034440834702</c:v>
                </c:pt>
                <c:pt idx="1140">
                  <c:v>113.910868395352</c:v>
                </c:pt>
                <c:pt idx="1141">
                  <c:v>115.52627907440248</c:v>
                </c:pt>
                <c:pt idx="1142">
                  <c:v>116.17304127718087</c:v>
                </c:pt>
                <c:pt idx="1143">
                  <c:v>116.81083451258637</c:v>
                </c:pt>
                <c:pt idx="1144">
                  <c:v>114.47192713212276</c:v>
                </c:pt>
                <c:pt idx="1145">
                  <c:v>116.14812747892283</c:v>
                </c:pt>
                <c:pt idx="1146">
                  <c:v>117.57817949893358</c:v>
                </c:pt>
                <c:pt idx="1147">
                  <c:v>117.27323460825534</c:v>
                </c:pt>
                <c:pt idx="1148">
                  <c:v>117.2612759850915</c:v>
                </c:pt>
                <c:pt idx="1149">
                  <c:v>118.19006238415075</c:v>
                </c:pt>
                <c:pt idx="1150">
                  <c:v>117.85721403942351</c:v>
                </c:pt>
                <c:pt idx="1151">
                  <c:v>118.60761764295529</c:v>
                </c:pt>
                <c:pt idx="1152">
                  <c:v>119.05307635580883</c:v>
                </c:pt>
                <c:pt idx="1153">
                  <c:v>119.05805911546042</c:v>
                </c:pt>
                <c:pt idx="1154">
                  <c:v>118.56077970223021</c:v>
                </c:pt>
                <c:pt idx="1155">
                  <c:v>118.14521754728631</c:v>
                </c:pt>
                <c:pt idx="1156">
                  <c:v>117.8323002411655</c:v>
                </c:pt>
                <c:pt idx="1157">
                  <c:v>117.61804157614647</c:v>
                </c:pt>
                <c:pt idx="1158">
                  <c:v>117.37986566479972</c:v>
                </c:pt>
                <c:pt idx="1159">
                  <c:v>116.39826201343347</c:v>
                </c:pt>
                <c:pt idx="1160">
                  <c:v>115.68174117553261</c:v>
                </c:pt>
                <c:pt idx="1161">
                  <c:v>114.99910310326268</c:v>
                </c:pt>
                <c:pt idx="1162">
                  <c:v>114.62639268132259</c:v>
                </c:pt>
                <c:pt idx="1163">
                  <c:v>113.15348892830801</c:v>
                </c:pt>
                <c:pt idx="1164">
                  <c:v>111.48526099695052</c:v>
                </c:pt>
                <c:pt idx="1165">
                  <c:v>113.42554760528569</c:v>
                </c:pt>
                <c:pt idx="1166">
                  <c:v>113.09269926055843</c:v>
                </c:pt>
                <c:pt idx="1167">
                  <c:v>115.39971697925176</c:v>
                </c:pt>
                <c:pt idx="1168">
                  <c:v>115.75947222609767</c:v>
                </c:pt>
                <c:pt idx="1169">
                  <c:v>115.59902736531599</c:v>
                </c:pt>
                <c:pt idx="1170">
                  <c:v>116.06840332449721</c:v>
                </c:pt>
                <c:pt idx="1171">
                  <c:v>115.91393777529746</c:v>
                </c:pt>
                <c:pt idx="1172">
                  <c:v>114.70113407609668</c:v>
                </c:pt>
                <c:pt idx="1173">
                  <c:v>113.76836146931613</c:v>
                </c:pt>
                <c:pt idx="1174">
                  <c:v>114.83666513862033</c:v>
                </c:pt>
                <c:pt idx="1175">
                  <c:v>114.83666513862033</c:v>
                </c:pt>
                <c:pt idx="1176">
                  <c:v>114.42608574332806</c:v>
                </c:pt>
                <c:pt idx="1177">
                  <c:v>114.42608574332806</c:v>
                </c:pt>
                <c:pt idx="1178">
                  <c:v>114.10818567755562</c:v>
                </c:pt>
                <c:pt idx="1179">
                  <c:v>114.97219620114402</c:v>
                </c:pt>
                <c:pt idx="1180">
                  <c:v>113.99657186135968</c:v>
                </c:pt>
                <c:pt idx="1181">
                  <c:v>112.65421641121718</c:v>
                </c:pt>
                <c:pt idx="1182">
                  <c:v>111.96858868315626</c:v>
                </c:pt>
                <c:pt idx="1183">
                  <c:v>111.24608853367346</c:v>
                </c:pt>
                <c:pt idx="1184">
                  <c:v>111.65965758475672</c:v>
                </c:pt>
                <c:pt idx="1185">
                  <c:v>109.56789508301276</c:v>
                </c:pt>
                <c:pt idx="1186">
                  <c:v>109.56789508301276</c:v>
                </c:pt>
                <c:pt idx="1187">
                  <c:v>109.56789508301276</c:v>
                </c:pt>
                <c:pt idx="1188">
                  <c:v>109.56789508301276</c:v>
                </c:pt>
                <c:pt idx="1189">
                  <c:v>109.71339166483965</c:v>
                </c:pt>
                <c:pt idx="1190">
                  <c:v>110.95509537001973</c:v>
                </c:pt>
                <c:pt idx="1191">
                  <c:v>110.95509537001973</c:v>
                </c:pt>
                <c:pt idx="1192">
                  <c:v>110.09208139836167</c:v>
                </c:pt>
                <c:pt idx="1193">
                  <c:v>109.5639088752915</c:v>
                </c:pt>
                <c:pt idx="1194">
                  <c:v>108.64608454746578</c:v>
                </c:pt>
                <c:pt idx="1195">
                  <c:v>107.51898431427263</c:v>
                </c:pt>
                <c:pt idx="1196">
                  <c:v>107.51898431427263</c:v>
                </c:pt>
                <c:pt idx="1197">
                  <c:v>107.51898431427263</c:v>
                </c:pt>
                <c:pt idx="1198">
                  <c:v>107.51898431427263</c:v>
                </c:pt>
                <c:pt idx="1199">
                  <c:v>107.51898431427263</c:v>
                </c:pt>
                <c:pt idx="1200">
                  <c:v>107.51898431427263</c:v>
                </c:pt>
                <c:pt idx="1201">
                  <c:v>107.51898431427263</c:v>
                </c:pt>
                <c:pt idx="1202">
                  <c:v>107.51898431427263</c:v>
                </c:pt>
                <c:pt idx="1203">
                  <c:v>107.51898431427263</c:v>
                </c:pt>
                <c:pt idx="1204">
                  <c:v>107.05359456281268</c:v>
                </c:pt>
                <c:pt idx="1205">
                  <c:v>106.89813246168259</c:v>
                </c:pt>
                <c:pt idx="1206">
                  <c:v>106.9270324676619</c:v>
                </c:pt>
                <c:pt idx="1207">
                  <c:v>105.42522870866803</c:v>
                </c:pt>
                <c:pt idx="1208">
                  <c:v>104.95385964562615</c:v>
                </c:pt>
                <c:pt idx="1209">
                  <c:v>105.01265620951509</c:v>
                </c:pt>
                <c:pt idx="1210">
                  <c:v>104.96083550913839</c:v>
                </c:pt>
                <c:pt idx="1211">
                  <c:v>105.41327008550415</c:v>
                </c:pt>
                <c:pt idx="1212">
                  <c:v>105.47804596097504</c:v>
                </c:pt>
                <c:pt idx="1213">
                  <c:v>104.08785601817712</c:v>
                </c:pt>
                <c:pt idx="1214">
                  <c:v>103.26570067566223</c:v>
                </c:pt>
                <c:pt idx="1215">
                  <c:v>103.91644908616189</c:v>
                </c:pt>
                <c:pt idx="1216">
                  <c:v>103.20491100791263</c:v>
                </c:pt>
                <c:pt idx="1217">
                  <c:v>103.07834891276185</c:v>
                </c:pt>
                <c:pt idx="1218">
                  <c:v>101.60644171167762</c:v>
                </c:pt>
                <c:pt idx="1219">
                  <c:v>99.211727423116031</c:v>
                </c:pt>
                <c:pt idx="1220">
                  <c:v>99.211727423116031</c:v>
                </c:pt>
                <c:pt idx="1221">
                  <c:v>97.4707512008451</c:v>
                </c:pt>
                <c:pt idx="1222">
                  <c:v>95.670978414685209</c:v>
                </c:pt>
                <c:pt idx="1223">
                  <c:v>94.514978175512738</c:v>
                </c:pt>
                <c:pt idx="1224">
                  <c:v>95.569330117792461</c:v>
                </c:pt>
                <c:pt idx="1225">
                  <c:v>95.179678313036916</c:v>
                </c:pt>
                <c:pt idx="1226">
                  <c:v>97.940127160026336</c:v>
                </c:pt>
                <c:pt idx="1227">
                  <c:v>98.254041018077487</c:v>
                </c:pt>
                <c:pt idx="1228">
                  <c:v>99.792717198493236</c:v>
                </c:pt>
                <c:pt idx="1229">
                  <c:v>99.443924022880864</c:v>
                </c:pt>
                <c:pt idx="1230">
                  <c:v>99.308392960357196</c:v>
                </c:pt>
                <c:pt idx="1231">
                  <c:v>99.44691367867182</c:v>
                </c:pt>
                <c:pt idx="1232">
                  <c:v>99.200765351882524</c:v>
                </c:pt>
                <c:pt idx="1233">
                  <c:v>99.9132999820621</c:v>
                </c:pt>
                <c:pt idx="1234">
                  <c:v>99.758834432862329</c:v>
                </c:pt>
                <c:pt idx="1235">
                  <c:v>100.50724493253347</c:v>
                </c:pt>
                <c:pt idx="1236">
                  <c:v>100.87297949096131</c:v>
                </c:pt>
                <c:pt idx="1237">
                  <c:v>101.38520718314635</c:v>
                </c:pt>
                <c:pt idx="1238">
                  <c:v>100.23020349590421</c:v>
                </c:pt>
                <c:pt idx="1239">
                  <c:v>99.458872301835683</c:v>
                </c:pt>
                <c:pt idx="1240">
                  <c:v>98.661630757578806</c:v>
                </c:pt>
                <c:pt idx="1241">
                  <c:v>97.666075379188044</c:v>
                </c:pt>
                <c:pt idx="1242">
                  <c:v>98.201223765770479</c:v>
                </c:pt>
                <c:pt idx="1243">
                  <c:v>96.583819982859339</c:v>
                </c:pt>
                <c:pt idx="1244">
                  <c:v>97.161820102445574</c:v>
                </c:pt>
                <c:pt idx="1245">
                  <c:v>96.611723436908335</c:v>
                </c:pt>
                <c:pt idx="1246">
                  <c:v>96.217088872501179</c:v>
                </c:pt>
                <c:pt idx="1247">
                  <c:v>96.393478564168007</c:v>
                </c:pt>
                <c:pt idx="1248">
                  <c:v>94.81394375460907</c:v>
                </c:pt>
                <c:pt idx="1249">
                  <c:v>93.859247005361468</c:v>
                </c:pt>
                <c:pt idx="1250">
                  <c:v>94.321647101030464</c:v>
                </c:pt>
                <c:pt idx="1251">
                  <c:v>95.717816355410307</c:v>
                </c:pt>
                <c:pt idx="1252">
                  <c:v>95.331154206445717</c:v>
                </c:pt>
                <c:pt idx="1253">
                  <c:v>97.001375241663865</c:v>
                </c:pt>
                <c:pt idx="1254">
                  <c:v>97.502640862615365</c:v>
                </c:pt>
                <c:pt idx="1255">
                  <c:v>98.281944472126455</c:v>
                </c:pt>
                <c:pt idx="1256">
                  <c:v>98.30187551073287</c:v>
                </c:pt>
                <c:pt idx="1257">
                  <c:v>97.827516791900038</c:v>
                </c:pt>
                <c:pt idx="1258">
                  <c:v>96.601757917605113</c:v>
                </c:pt>
                <c:pt idx="1259">
                  <c:v>96.545951009507121</c:v>
                </c:pt>
                <c:pt idx="1260">
                  <c:v>97.416937396607764</c:v>
                </c:pt>
                <c:pt idx="1261">
                  <c:v>96.13138540649355</c:v>
                </c:pt>
                <c:pt idx="1262">
                  <c:v>98.024834074103623</c:v>
                </c:pt>
                <c:pt idx="1263">
                  <c:v>97.764734020289808</c:v>
                </c:pt>
                <c:pt idx="1264">
                  <c:v>98.770254917983777</c:v>
                </c:pt>
                <c:pt idx="1265">
                  <c:v>101.19785542024594</c:v>
                </c:pt>
                <c:pt idx="1266">
                  <c:v>100.27803798855957</c:v>
                </c:pt>
                <c:pt idx="1267">
                  <c:v>100</c:v>
                </c:pt>
              </c:numCache>
            </c:numRef>
          </c:val>
          <c:smooth val="0"/>
          <c:extLst>
            <c:ext xmlns:c16="http://schemas.microsoft.com/office/drawing/2014/chart" uri="{C3380CC4-5D6E-409C-BE32-E72D297353CC}">
              <c16:uniqueId val="{00000001-DB29-4CBC-8B74-718AC372C68B}"/>
            </c:ext>
          </c:extLst>
        </c:ser>
        <c:ser>
          <c:idx val="2"/>
          <c:order val="2"/>
          <c:tx>
            <c:strRef>
              <c:f>'Global 5Y PR + TR'!$T$59</c:f>
              <c:strCache>
                <c:ptCount val="1"/>
                <c:pt idx="0">
                  <c:v>FTSE Emerging TR</c:v>
                </c:pt>
              </c:strCache>
            </c:strRef>
          </c:tx>
          <c:spPr>
            <a:ln w="28575" cap="rnd">
              <a:solidFill>
                <a:schemeClr val="bg2">
                  <a:lumMod val="50000"/>
                </a:schemeClr>
              </a:solidFill>
              <a:round/>
            </a:ln>
            <a:effectLst/>
          </c:spPr>
          <c:marker>
            <c:symbol val="none"/>
          </c:marker>
          <c:cat>
            <c:numRef>
              <c:f>'Global 5Y PR + TR'!$M$60:$M$1327</c:f>
              <c:numCache>
                <c:formatCode>dd\-mmm\-yyyy</c:formatCode>
                <c:ptCount val="1268"/>
                <c:pt idx="0">
                  <c:v>45898</c:v>
                </c:pt>
                <c:pt idx="1">
                  <c:v>45897</c:v>
                </c:pt>
                <c:pt idx="2">
                  <c:v>45896</c:v>
                </c:pt>
                <c:pt idx="3">
                  <c:v>45895</c:v>
                </c:pt>
                <c:pt idx="4">
                  <c:v>45894</c:v>
                </c:pt>
                <c:pt idx="5">
                  <c:v>45891</c:v>
                </c:pt>
                <c:pt idx="6">
                  <c:v>45890</c:v>
                </c:pt>
                <c:pt idx="7">
                  <c:v>45889</c:v>
                </c:pt>
                <c:pt idx="8">
                  <c:v>45888</c:v>
                </c:pt>
                <c:pt idx="9">
                  <c:v>45887</c:v>
                </c:pt>
                <c:pt idx="10">
                  <c:v>45884</c:v>
                </c:pt>
                <c:pt idx="11">
                  <c:v>45883</c:v>
                </c:pt>
                <c:pt idx="12">
                  <c:v>45882</c:v>
                </c:pt>
                <c:pt idx="13">
                  <c:v>45881</c:v>
                </c:pt>
                <c:pt idx="14">
                  <c:v>45880</c:v>
                </c:pt>
                <c:pt idx="15">
                  <c:v>45877</c:v>
                </c:pt>
                <c:pt idx="16">
                  <c:v>45876</c:v>
                </c:pt>
                <c:pt idx="17">
                  <c:v>45875</c:v>
                </c:pt>
                <c:pt idx="18">
                  <c:v>45874</c:v>
                </c:pt>
                <c:pt idx="19">
                  <c:v>45873</c:v>
                </c:pt>
                <c:pt idx="20">
                  <c:v>45870</c:v>
                </c:pt>
                <c:pt idx="21">
                  <c:v>45869</c:v>
                </c:pt>
                <c:pt idx="22">
                  <c:v>45868</c:v>
                </c:pt>
                <c:pt idx="23">
                  <c:v>45867</c:v>
                </c:pt>
                <c:pt idx="24">
                  <c:v>45866</c:v>
                </c:pt>
                <c:pt idx="25">
                  <c:v>45863</c:v>
                </c:pt>
                <c:pt idx="26">
                  <c:v>45862</c:v>
                </c:pt>
                <c:pt idx="27">
                  <c:v>45861</c:v>
                </c:pt>
                <c:pt idx="28">
                  <c:v>45860</c:v>
                </c:pt>
                <c:pt idx="29">
                  <c:v>45859</c:v>
                </c:pt>
                <c:pt idx="30">
                  <c:v>45856</c:v>
                </c:pt>
                <c:pt idx="31">
                  <c:v>45855</c:v>
                </c:pt>
                <c:pt idx="32">
                  <c:v>45854</c:v>
                </c:pt>
                <c:pt idx="33">
                  <c:v>45853</c:v>
                </c:pt>
                <c:pt idx="34">
                  <c:v>45852</c:v>
                </c:pt>
                <c:pt idx="35">
                  <c:v>45849</c:v>
                </c:pt>
                <c:pt idx="36">
                  <c:v>45848</c:v>
                </c:pt>
                <c:pt idx="37">
                  <c:v>45847</c:v>
                </c:pt>
                <c:pt idx="38">
                  <c:v>45846</c:v>
                </c:pt>
                <c:pt idx="39">
                  <c:v>45845</c:v>
                </c:pt>
                <c:pt idx="40">
                  <c:v>45842</c:v>
                </c:pt>
                <c:pt idx="41">
                  <c:v>45841</c:v>
                </c:pt>
                <c:pt idx="42">
                  <c:v>45840</c:v>
                </c:pt>
                <c:pt idx="43">
                  <c:v>45839</c:v>
                </c:pt>
                <c:pt idx="44">
                  <c:v>45838</c:v>
                </c:pt>
                <c:pt idx="45">
                  <c:v>45835</c:v>
                </c:pt>
                <c:pt idx="46">
                  <c:v>45834</c:v>
                </c:pt>
                <c:pt idx="47">
                  <c:v>45833</c:v>
                </c:pt>
                <c:pt idx="48">
                  <c:v>45832</c:v>
                </c:pt>
                <c:pt idx="49">
                  <c:v>45831</c:v>
                </c:pt>
                <c:pt idx="50">
                  <c:v>45828</c:v>
                </c:pt>
                <c:pt idx="51">
                  <c:v>45827</c:v>
                </c:pt>
                <c:pt idx="52">
                  <c:v>45826</c:v>
                </c:pt>
                <c:pt idx="53">
                  <c:v>45825</c:v>
                </c:pt>
                <c:pt idx="54">
                  <c:v>45824</c:v>
                </c:pt>
                <c:pt idx="55">
                  <c:v>45821</c:v>
                </c:pt>
                <c:pt idx="56">
                  <c:v>45820</c:v>
                </c:pt>
                <c:pt idx="57">
                  <c:v>45819</c:v>
                </c:pt>
                <c:pt idx="58">
                  <c:v>45818</c:v>
                </c:pt>
                <c:pt idx="59">
                  <c:v>45817</c:v>
                </c:pt>
                <c:pt idx="60">
                  <c:v>45814</c:v>
                </c:pt>
                <c:pt idx="61">
                  <c:v>45813</c:v>
                </c:pt>
                <c:pt idx="62">
                  <c:v>45812</c:v>
                </c:pt>
                <c:pt idx="63">
                  <c:v>45811</c:v>
                </c:pt>
                <c:pt idx="64">
                  <c:v>45810</c:v>
                </c:pt>
                <c:pt idx="65">
                  <c:v>45807</c:v>
                </c:pt>
                <c:pt idx="66">
                  <c:v>45806</c:v>
                </c:pt>
                <c:pt idx="67">
                  <c:v>45805</c:v>
                </c:pt>
                <c:pt idx="68">
                  <c:v>45804</c:v>
                </c:pt>
                <c:pt idx="69">
                  <c:v>45803</c:v>
                </c:pt>
                <c:pt idx="70">
                  <c:v>45800</c:v>
                </c:pt>
                <c:pt idx="71">
                  <c:v>45799</c:v>
                </c:pt>
                <c:pt idx="72">
                  <c:v>45798</c:v>
                </c:pt>
                <c:pt idx="73">
                  <c:v>45797</c:v>
                </c:pt>
                <c:pt idx="74">
                  <c:v>45796</c:v>
                </c:pt>
                <c:pt idx="75">
                  <c:v>45793</c:v>
                </c:pt>
                <c:pt idx="76">
                  <c:v>45792</c:v>
                </c:pt>
                <c:pt idx="77">
                  <c:v>45791</c:v>
                </c:pt>
                <c:pt idx="78">
                  <c:v>45790</c:v>
                </c:pt>
                <c:pt idx="79">
                  <c:v>45789</c:v>
                </c:pt>
                <c:pt idx="80">
                  <c:v>45786</c:v>
                </c:pt>
                <c:pt idx="81">
                  <c:v>45785</c:v>
                </c:pt>
                <c:pt idx="82">
                  <c:v>45784</c:v>
                </c:pt>
                <c:pt idx="83">
                  <c:v>45783</c:v>
                </c:pt>
                <c:pt idx="84">
                  <c:v>45782</c:v>
                </c:pt>
                <c:pt idx="85">
                  <c:v>45779</c:v>
                </c:pt>
                <c:pt idx="86">
                  <c:v>45778</c:v>
                </c:pt>
                <c:pt idx="87">
                  <c:v>45777</c:v>
                </c:pt>
                <c:pt idx="88">
                  <c:v>45776</c:v>
                </c:pt>
                <c:pt idx="89">
                  <c:v>45775</c:v>
                </c:pt>
                <c:pt idx="90">
                  <c:v>45772</c:v>
                </c:pt>
                <c:pt idx="91">
                  <c:v>45771</c:v>
                </c:pt>
                <c:pt idx="92">
                  <c:v>45770</c:v>
                </c:pt>
                <c:pt idx="93">
                  <c:v>45769</c:v>
                </c:pt>
                <c:pt idx="94">
                  <c:v>45768</c:v>
                </c:pt>
                <c:pt idx="95">
                  <c:v>45765</c:v>
                </c:pt>
                <c:pt idx="96">
                  <c:v>45764</c:v>
                </c:pt>
                <c:pt idx="97">
                  <c:v>45763</c:v>
                </c:pt>
                <c:pt idx="98">
                  <c:v>45762</c:v>
                </c:pt>
                <c:pt idx="99">
                  <c:v>45761</c:v>
                </c:pt>
                <c:pt idx="100">
                  <c:v>45758</c:v>
                </c:pt>
                <c:pt idx="101">
                  <c:v>45757</c:v>
                </c:pt>
                <c:pt idx="102">
                  <c:v>45756</c:v>
                </c:pt>
                <c:pt idx="103">
                  <c:v>45755</c:v>
                </c:pt>
                <c:pt idx="104">
                  <c:v>45754</c:v>
                </c:pt>
                <c:pt idx="105">
                  <c:v>45751</c:v>
                </c:pt>
                <c:pt idx="106">
                  <c:v>45750</c:v>
                </c:pt>
                <c:pt idx="107">
                  <c:v>45749</c:v>
                </c:pt>
                <c:pt idx="108">
                  <c:v>45748</c:v>
                </c:pt>
                <c:pt idx="109">
                  <c:v>45747</c:v>
                </c:pt>
                <c:pt idx="110">
                  <c:v>45744</c:v>
                </c:pt>
                <c:pt idx="111">
                  <c:v>45743</c:v>
                </c:pt>
                <c:pt idx="112">
                  <c:v>45742</c:v>
                </c:pt>
                <c:pt idx="113">
                  <c:v>45741</c:v>
                </c:pt>
                <c:pt idx="114">
                  <c:v>45740</c:v>
                </c:pt>
                <c:pt idx="115">
                  <c:v>45737</c:v>
                </c:pt>
                <c:pt idx="116">
                  <c:v>45736</c:v>
                </c:pt>
                <c:pt idx="117">
                  <c:v>45735</c:v>
                </c:pt>
                <c:pt idx="118">
                  <c:v>45734</c:v>
                </c:pt>
                <c:pt idx="119">
                  <c:v>45733</c:v>
                </c:pt>
                <c:pt idx="120">
                  <c:v>45730</c:v>
                </c:pt>
                <c:pt idx="121">
                  <c:v>45729</c:v>
                </c:pt>
                <c:pt idx="122">
                  <c:v>45728</c:v>
                </c:pt>
                <c:pt idx="123">
                  <c:v>45727</c:v>
                </c:pt>
                <c:pt idx="124">
                  <c:v>45726</c:v>
                </c:pt>
                <c:pt idx="125">
                  <c:v>45723</c:v>
                </c:pt>
                <c:pt idx="126">
                  <c:v>45722</c:v>
                </c:pt>
                <c:pt idx="127">
                  <c:v>45721</c:v>
                </c:pt>
                <c:pt idx="128">
                  <c:v>45720</c:v>
                </c:pt>
                <c:pt idx="129">
                  <c:v>45719</c:v>
                </c:pt>
                <c:pt idx="130">
                  <c:v>45716</c:v>
                </c:pt>
                <c:pt idx="131">
                  <c:v>45715</c:v>
                </c:pt>
                <c:pt idx="132">
                  <c:v>45714</c:v>
                </c:pt>
                <c:pt idx="133">
                  <c:v>45713</c:v>
                </c:pt>
                <c:pt idx="134">
                  <c:v>45712</c:v>
                </c:pt>
                <c:pt idx="135">
                  <c:v>45709</c:v>
                </c:pt>
                <c:pt idx="136">
                  <c:v>45708</c:v>
                </c:pt>
                <c:pt idx="137">
                  <c:v>45707</c:v>
                </c:pt>
                <c:pt idx="138">
                  <c:v>45706</c:v>
                </c:pt>
                <c:pt idx="139">
                  <c:v>45705</c:v>
                </c:pt>
                <c:pt idx="140">
                  <c:v>45702</c:v>
                </c:pt>
                <c:pt idx="141">
                  <c:v>45701</c:v>
                </c:pt>
                <c:pt idx="142">
                  <c:v>45700</c:v>
                </c:pt>
                <c:pt idx="143">
                  <c:v>45699</c:v>
                </c:pt>
                <c:pt idx="144">
                  <c:v>45698</c:v>
                </c:pt>
                <c:pt idx="145">
                  <c:v>45695</c:v>
                </c:pt>
                <c:pt idx="146">
                  <c:v>45694</c:v>
                </c:pt>
                <c:pt idx="147">
                  <c:v>45693</c:v>
                </c:pt>
                <c:pt idx="148">
                  <c:v>45692</c:v>
                </c:pt>
                <c:pt idx="149">
                  <c:v>45691</c:v>
                </c:pt>
                <c:pt idx="150">
                  <c:v>45688</c:v>
                </c:pt>
                <c:pt idx="151">
                  <c:v>45687</c:v>
                </c:pt>
                <c:pt idx="152">
                  <c:v>45686</c:v>
                </c:pt>
                <c:pt idx="153">
                  <c:v>45685</c:v>
                </c:pt>
                <c:pt idx="154">
                  <c:v>45684</c:v>
                </c:pt>
                <c:pt idx="155">
                  <c:v>45681</c:v>
                </c:pt>
                <c:pt idx="156">
                  <c:v>45680</c:v>
                </c:pt>
                <c:pt idx="157">
                  <c:v>45679</c:v>
                </c:pt>
                <c:pt idx="158">
                  <c:v>45678</c:v>
                </c:pt>
                <c:pt idx="159">
                  <c:v>45677</c:v>
                </c:pt>
                <c:pt idx="160">
                  <c:v>45674</c:v>
                </c:pt>
                <c:pt idx="161">
                  <c:v>45673</c:v>
                </c:pt>
                <c:pt idx="162">
                  <c:v>45672</c:v>
                </c:pt>
                <c:pt idx="163">
                  <c:v>45671</c:v>
                </c:pt>
                <c:pt idx="164">
                  <c:v>45670</c:v>
                </c:pt>
                <c:pt idx="165">
                  <c:v>45667</c:v>
                </c:pt>
                <c:pt idx="166">
                  <c:v>45666</c:v>
                </c:pt>
                <c:pt idx="167">
                  <c:v>45665</c:v>
                </c:pt>
                <c:pt idx="168">
                  <c:v>45664</c:v>
                </c:pt>
                <c:pt idx="169">
                  <c:v>45663</c:v>
                </c:pt>
                <c:pt idx="170">
                  <c:v>45660</c:v>
                </c:pt>
                <c:pt idx="171">
                  <c:v>45659</c:v>
                </c:pt>
                <c:pt idx="172">
                  <c:v>45658</c:v>
                </c:pt>
                <c:pt idx="173">
                  <c:v>45657</c:v>
                </c:pt>
                <c:pt idx="174">
                  <c:v>45656</c:v>
                </c:pt>
                <c:pt idx="175">
                  <c:v>45653</c:v>
                </c:pt>
                <c:pt idx="176">
                  <c:v>45649</c:v>
                </c:pt>
                <c:pt idx="177">
                  <c:v>45646</c:v>
                </c:pt>
                <c:pt idx="178">
                  <c:v>45645</c:v>
                </c:pt>
                <c:pt idx="179">
                  <c:v>45644</c:v>
                </c:pt>
                <c:pt idx="180">
                  <c:v>45643</c:v>
                </c:pt>
                <c:pt idx="181">
                  <c:v>45642</c:v>
                </c:pt>
                <c:pt idx="182">
                  <c:v>45639</c:v>
                </c:pt>
                <c:pt idx="183">
                  <c:v>45638</c:v>
                </c:pt>
                <c:pt idx="184">
                  <c:v>45637</c:v>
                </c:pt>
                <c:pt idx="185">
                  <c:v>45636</c:v>
                </c:pt>
                <c:pt idx="186">
                  <c:v>45635</c:v>
                </c:pt>
                <c:pt idx="187">
                  <c:v>45632</c:v>
                </c:pt>
                <c:pt idx="188">
                  <c:v>45631</c:v>
                </c:pt>
                <c:pt idx="189">
                  <c:v>45630</c:v>
                </c:pt>
                <c:pt idx="190">
                  <c:v>45629</c:v>
                </c:pt>
                <c:pt idx="191">
                  <c:v>45628</c:v>
                </c:pt>
                <c:pt idx="192">
                  <c:v>45625</c:v>
                </c:pt>
                <c:pt idx="193">
                  <c:v>45624</c:v>
                </c:pt>
                <c:pt idx="194">
                  <c:v>45623</c:v>
                </c:pt>
                <c:pt idx="195">
                  <c:v>45622</c:v>
                </c:pt>
                <c:pt idx="196">
                  <c:v>45621</c:v>
                </c:pt>
                <c:pt idx="197">
                  <c:v>45618</c:v>
                </c:pt>
                <c:pt idx="198">
                  <c:v>45617</c:v>
                </c:pt>
                <c:pt idx="199">
                  <c:v>45616</c:v>
                </c:pt>
                <c:pt idx="200">
                  <c:v>45615</c:v>
                </c:pt>
                <c:pt idx="201">
                  <c:v>45614</c:v>
                </c:pt>
                <c:pt idx="202">
                  <c:v>45611</c:v>
                </c:pt>
                <c:pt idx="203">
                  <c:v>45610</c:v>
                </c:pt>
                <c:pt idx="204">
                  <c:v>45609</c:v>
                </c:pt>
                <c:pt idx="205">
                  <c:v>45608</c:v>
                </c:pt>
                <c:pt idx="206">
                  <c:v>45607</c:v>
                </c:pt>
                <c:pt idx="207">
                  <c:v>45604</c:v>
                </c:pt>
                <c:pt idx="208">
                  <c:v>45603</c:v>
                </c:pt>
                <c:pt idx="209">
                  <c:v>45602</c:v>
                </c:pt>
                <c:pt idx="210">
                  <c:v>45601</c:v>
                </c:pt>
                <c:pt idx="211">
                  <c:v>45600</c:v>
                </c:pt>
                <c:pt idx="212">
                  <c:v>45597</c:v>
                </c:pt>
                <c:pt idx="213">
                  <c:v>45596</c:v>
                </c:pt>
                <c:pt idx="214">
                  <c:v>45595</c:v>
                </c:pt>
                <c:pt idx="215">
                  <c:v>45594</c:v>
                </c:pt>
                <c:pt idx="216">
                  <c:v>45593</c:v>
                </c:pt>
                <c:pt idx="217">
                  <c:v>45590</c:v>
                </c:pt>
                <c:pt idx="218">
                  <c:v>45589</c:v>
                </c:pt>
                <c:pt idx="219">
                  <c:v>45588</c:v>
                </c:pt>
                <c:pt idx="220">
                  <c:v>45587</c:v>
                </c:pt>
                <c:pt idx="221">
                  <c:v>45586</c:v>
                </c:pt>
                <c:pt idx="222">
                  <c:v>45583</c:v>
                </c:pt>
                <c:pt idx="223">
                  <c:v>45582</c:v>
                </c:pt>
                <c:pt idx="224">
                  <c:v>45581</c:v>
                </c:pt>
                <c:pt idx="225">
                  <c:v>45580</c:v>
                </c:pt>
                <c:pt idx="226">
                  <c:v>45579</c:v>
                </c:pt>
                <c:pt idx="227">
                  <c:v>45576</c:v>
                </c:pt>
                <c:pt idx="228">
                  <c:v>45575</c:v>
                </c:pt>
                <c:pt idx="229">
                  <c:v>45574</c:v>
                </c:pt>
                <c:pt idx="230">
                  <c:v>45573</c:v>
                </c:pt>
                <c:pt idx="231">
                  <c:v>45572</c:v>
                </c:pt>
                <c:pt idx="232">
                  <c:v>45569</c:v>
                </c:pt>
                <c:pt idx="233">
                  <c:v>45568</c:v>
                </c:pt>
                <c:pt idx="234">
                  <c:v>45567</c:v>
                </c:pt>
                <c:pt idx="235">
                  <c:v>45566</c:v>
                </c:pt>
                <c:pt idx="236">
                  <c:v>45565</c:v>
                </c:pt>
                <c:pt idx="237">
                  <c:v>45562</c:v>
                </c:pt>
                <c:pt idx="238">
                  <c:v>45561</c:v>
                </c:pt>
                <c:pt idx="239">
                  <c:v>45560</c:v>
                </c:pt>
                <c:pt idx="240">
                  <c:v>45559</c:v>
                </c:pt>
                <c:pt idx="241">
                  <c:v>45558</c:v>
                </c:pt>
                <c:pt idx="242">
                  <c:v>45555</c:v>
                </c:pt>
                <c:pt idx="243">
                  <c:v>45554</c:v>
                </c:pt>
                <c:pt idx="244">
                  <c:v>45553</c:v>
                </c:pt>
                <c:pt idx="245">
                  <c:v>45552</c:v>
                </c:pt>
                <c:pt idx="246">
                  <c:v>45551</c:v>
                </c:pt>
                <c:pt idx="247">
                  <c:v>45548</c:v>
                </c:pt>
                <c:pt idx="248">
                  <c:v>45547</c:v>
                </c:pt>
                <c:pt idx="249">
                  <c:v>45546</c:v>
                </c:pt>
                <c:pt idx="250">
                  <c:v>45545</c:v>
                </c:pt>
                <c:pt idx="251">
                  <c:v>45544</c:v>
                </c:pt>
                <c:pt idx="252">
                  <c:v>45541</c:v>
                </c:pt>
                <c:pt idx="253">
                  <c:v>45540</c:v>
                </c:pt>
                <c:pt idx="254">
                  <c:v>45539</c:v>
                </c:pt>
                <c:pt idx="255">
                  <c:v>45538</c:v>
                </c:pt>
                <c:pt idx="256">
                  <c:v>45537</c:v>
                </c:pt>
                <c:pt idx="257">
                  <c:v>45534</c:v>
                </c:pt>
                <c:pt idx="258">
                  <c:v>45533</c:v>
                </c:pt>
                <c:pt idx="259">
                  <c:v>45532</c:v>
                </c:pt>
                <c:pt idx="260">
                  <c:v>45531</c:v>
                </c:pt>
                <c:pt idx="261">
                  <c:v>45530</c:v>
                </c:pt>
                <c:pt idx="262">
                  <c:v>45527</c:v>
                </c:pt>
                <c:pt idx="263">
                  <c:v>45526</c:v>
                </c:pt>
                <c:pt idx="264">
                  <c:v>45525</c:v>
                </c:pt>
                <c:pt idx="265">
                  <c:v>45524</c:v>
                </c:pt>
                <c:pt idx="266">
                  <c:v>45523</c:v>
                </c:pt>
                <c:pt idx="267">
                  <c:v>45520</c:v>
                </c:pt>
                <c:pt idx="268">
                  <c:v>45518</c:v>
                </c:pt>
                <c:pt idx="269">
                  <c:v>45517</c:v>
                </c:pt>
                <c:pt idx="270">
                  <c:v>45516</c:v>
                </c:pt>
                <c:pt idx="271">
                  <c:v>45513</c:v>
                </c:pt>
                <c:pt idx="272">
                  <c:v>45512</c:v>
                </c:pt>
                <c:pt idx="273">
                  <c:v>45511</c:v>
                </c:pt>
                <c:pt idx="274">
                  <c:v>45510</c:v>
                </c:pt>
                <c:pt idx="275">
                  <c:v>45506</c:v>
                </c:pt>
                <c:pt idx="276">
                  <c:v>45505</c:v>
                </c:pt>
                <c:pt idx="277">
                  <c:v>45504</c:v>
                </c:pt>
                <c:pt idx="278">
                  <c:v>45503</c:v>
                </c:pt>
                <c:pt idx="279">
                  <c:v>45502</c:v>
                </c:pt>
                <c:pt idx="280">
                  <c:v>45499</c:v>
                </c:pt>
                <c:pt idx="281">
                  <c:v>45498</c:v>
                </c:pt>
                <c:pt idx="282">
                  <c:v>45497</c:v>
                </c:pt>
                <c:pt idx="283">
                  <c:v>45496</c:v>
                </c:pt>
                <c:pt idx="284">
                  <c:v>45495</c:v>
                </c:pt>
                <c:pt idx="285">
                  <c:v>45492</c:v>
                </c:pt>
                <c:pt idx="286">
                  <c:v>45491</c:v>
                </c:pt>
                <c:pt idx="287">
                  <c:v>45490</c:v>
                </c:pt>
                <c:pt idx="288">
                  <c:v>45489</c:v>
                </c:pt>
                <c:pt idx="289">
                  <c:v>45488</c:v>
                </c:pt>
                <c:pt idx="290">
                  <c:v>45485</c:v>
                </c:pt>
                <c:pt idx="291">
                  <c:v>45484</c:v>
                </c:pt>
                <c:pt idx="292">
                  <c:v>45483</c:v>
                </c:pt>
                <c:pt idx="293">
                  <c:v>45482</c:v>
                </c:pt>
                <c:pt idx="294">
                  <c:v>45481</c:v>
                </c:pt>
                <c:pt idx="295">
                  <c:v>45478</c:v>
                </c:pt>
                <c:pt idx="296">
                  <c:v>45477</c:v>
                </c:pt>
                <c:pt idx="297">
                  <c:v>45476</c:v>
                </c:pt>
                <c:pt idx="298">
                  <c:v>45475</c:v>
                </c:pt>
                <c:pt idx="299">
                  <c:v>45474</c:v>
                </c:pt>
                <c:pt idx="300">
                  <c:v>45471</c:v>
                </c:pt>
                <c:pt idx="301">
                  <c:v>45470</c:v>
                </c:pt>
                <c:pt idx="302">
                  <c:v>45469</c:v>
                </c:pt>
                <c:pt idx="303">
                  <c:v>45468</c:v>
                </c:pt>
                <c:pt idx="304">
                  <c:v>45467</c:v>
                </c:pt>
                <c:pt idx="305">
                  <c:v>45464</c:v>
                </c:pt>
                <c:pt idx="306">
                  <c:v>45463</c:v>
                </c:pt>
                <c:pt idx="307">
                  <c:v>45462</c:v>
                </c:pt>
                <c:pt idx="308">
                  <c:v>45461</c:v>
                </c:pt>
                <c:pt idx="309">
                  <c:v>45460</c:v>
                </c:pt>
                <c:pt idx="310">
                  <c:v>45457</c:v>
                </c:pt>
                <c:pt idx="311">
                  <c:v>45456</c:v>
                </c:pt>
                <c:pt idx="312">
                  <c:v>45455</c:v>
                </c:pt>
                <c:pt idx="313">
                  <c:v>45454</c:v>
                </c:pt>
                <c:pt idx="314">
                  <c:v>45453</c:v>
                </c:pt>
                <c:pt idx="315">
                  <c:v>45450</c:v>
                </c:pt>
                <c:pt idx="316">
                  <c:v>45449</c:v>
                </c:pt>
                <c:pt idx="317">
                  <c:v>45448</c:v>
                </c:pt>
                <c:pt idx="318">
                  <c:v>45447</c:v>
                </c:pt>
                <c:pt idx="319">
                  <c:v>45446</c:v>
                </c:pt>
                <c:pt idx="320">
                  <c:v>45443</c:v>
                </c:pt>
                <c:pt idx="321">
                  <c:v>45442</c:v>
                </c:pt>
                <c:pt idx="322">
                  <c:v>45441</c:v>
                </c:pt>
                <c:pt idx="323">
                  <c:v>45440</c:v>
                </c:pt>
                <c:pt idx="324">
                  <c:v>45439</c:v>
                </c:pt>
                <c:pt idx="325">
                  <c:v>45436</c:v>
                </c:pt>
                <c:pt idx="326">
                  <c:v>45435</c:v>
                </c:pt>
                <c:pt idx="327">
                  <c:v>45434</c:v>
                </c:pt>
                <c:pt idx="328">
                  <c:v>45433</c:v>
                </c:pt>
                <c:pt idx="329">
                  <c:v>45432</c:v>
                </c:pt>
                <c:pt idx="330">
                  <c:v>45429</c:v>
                </c:pt>
                <c:pt idx="331">
                  <c:v>45428</c:v>
                </c:pt>
                <c:pt idx="332">
                  <c:v>45427</c:v>
                </c:pt>
                <c:pt idx="333">
                  <c:v>45426</c:v>
                </c:pt>
                <c:pt idx="334">
                  <c:v>45425</c:v>
                </c:pt>
                <c:pt idx="335">
                  <c:v>45422</c:v>
                </c:pt>
                <c:pt idx="336">
                  <c:v>45421</c:v>
                </c:pt>
                <c:pt idx="337">
                  <c:v>45420</c:v>
                </c:pt>
                <c:pt idx="338">
                  <c:v>45419</c:v>
                </c:pt>
                <c:pt idx="339">
                  <c:v>45418</c:v>
                </c:pt>
                <c:pt idx="340">
                  <c:v>45415</c:v>
                </c:pt>
                <c:pt idx="341">
                  <c:v>45414</c:v>
                </c:pt>
                <c:pt idx="342">
                  <c:v>45412</c:v>
                </c:pt>
                <c:pt idx="343">
                  <c:v>45411</c:v>
                </c:pt>
                <c:pt idx="344">
                  <c:v>45408</c:v>
                </c:pt>
                <c:pt idx="345">
                  <c:v>45407</c:v>
                </c:pt>
                <c:pt idx="346">
                  <c:v>45406</c:v>
                </c:pt>
                <c:pt idx="347">
                  <c:v>45405</c:v>
                </c:pt>
                <c:pt idx="348">
                  <c:v>45404</c:v>
                </c:pt>
                <c:pt idx="349">
                  <c:v>45401</c:v>
                </c:pt>
                <c:pt idx="350">
                  <c:v>45400</c:v>
                </c:pt>
                <c:pt idx="351">
                  <c:v>45399</c:v>
                </c:pt>
                <c:pt idx="352">
                  <c:v>45398</c:v>
                </c:pt>
                <c:pt idx="353">
                  <c:v>45397</c:v>
                </c:pt>
                <c:pt idx="354">
                  <c:v>45394</c:v>
                </c:pt>
                <c:pt idx="355">
                  <c:v>45393</c:v>
                </c:pt>
                <c:pt idx="356">
                  <c:v>45392</c:v>
                </c:pt>
                <c:pt idx="357">
                  <c:v>45391</c:v>
                </c:pt>
                <c:pt idx="358">
                  <c:v>45390</c:v>
                </c:pt>
                <c:pt idx="359">
                  <c:v>45387</c:v>
                </c:pt>
                <c:pt idx="360">
                  <c:v>45386</c:v>
                </c:pt>
                <c:pt idx="361">
                  <c:v>45385</c:v>
                </c:pt>
                <c:pt idx="362">
                  <c:v>45384</c:v>
                </c:pt>
                <c:pt idx="363">
                  <c:v>45380</c:v>
                </c:pt>
                <c:pt idx="364">
                  <c:v>45379</c:v>
                </c:pt>
                <c:pt idx="365">
                  <c:v>45378</c:v>
                </c:pt>
                <c:pt idx="366">
                  <c:v>45377</c:v>
                </c:pt>
                <c:pt idx="367">
                  <c:v>45376</c:v>
                </c:pt>
                <c:pt idx="368">
                  <c:v>45373</c:v>
                </c:pt>
                <c:pt idx="369">
                  <c:v>45372</c:v>
                </c:pt>
                <c:pt idx="370">
                  <c:v>45371</c:v>
                </c:pt>
                <c:pt idx="371">
                  <c:v>45370</c:v>
                </c:pt>
                <c:pt idx="372">
                  <c:v>45369</c:v>
                </c:pt>
                <c:pt idx="373">
                  <c:v>45366</c:v>
                </c:pt>
                <c:pt idx="374">
                  <c:v>45365</c:v>
                </c:pt>
                <c:pt idx="375">
                  <c:v>45364</c:v>
                </c:pt>
                <c:pt idx="376">
                  <c:v>45363</c:v>
                </c:pt>
                <c:pt idx="377">
                  <c:v>45362</c:v>
                </c:pt>
                <c:pt idx="378">
                  <c:v>45359</c:v>
                </c:pt>
                <c:pt idx="379">
                  <c:v>45358</c:v>
                </c:pt>
                <c:pt idx="380">
                  <c:v>45357</c:v>
                </c:pt>
                <c:pt idx="381">
                  <c:v>45356</c:v>
                </c:pt>
                <c:pt idx="382">
                  <c:v>45355</c:v>
                </c:pt>
                <c:pt idx="383">
                  <c:v>45352</c:v>
                </c:pt>
                <c:pt idx="384">
                  <c:v>45351</c:v>
                </c:pt>
                <c:pt idx="385">
                  <c:v>45350</c:v>
                </c:pt>
                <c:pt idx="386">
                  <c:v>45349</c:v>
                </c:pt>
                <c:pt idx="387">
                  <c:v>45348</c:v>
                </c:pt>
                <c:pt idx="388">
                  <c:v>45345</c:v>
                </c:pt>
                <c:pt idx="389">
                  <c:v>45344</c:v>
                </c:pt>
                <c:pt idx="390">
                  <c:v>45343</c:v>
                </c:pt>
                <c:pt idx="391">
                  <c:v>45342</c:v>
                </c:pt>
                <c:pt idx="392">
                  <c:v>45341</c:v>
                </c:pt>
                <c:pt idx="393">
                  <c:v>45338</c:v>
                </c:pt>
                <c:pt idx="394">
                  <c:v>45337</c:v>
                </c:pt>
                <c:pt idx="395">
                  <c:v>45336</c:v>
                </c:pt>
                <c:pt idx="396">
                  <c:v>45335</c:v>
                </c:pt>
                <c:pt idx="397">
                  <c:v>45334</c:v>
                </c:pt>
                <c:pt idx="398">
                  <c:v>45331</c:v>
                </c:pt>
                <c:pt idx="399">
                  <c:v>45330</c:v>
                </c:pt>
                <c:pt idx="400">
                  <c:v>45329</c:v>
                </c:pt>
                <c:pt idx="401">
                  <c:v>45328</c:v>
                </c:pt>
                <c:pt idx="402">
                  <c:v>45327</c:v>
                </c:pt>
                <c:pt idx="403">
                  <c:v>45324</c:v>
                </c:pt>
                <c:pt idx="404">
                  <c:v>45323</c:v>
                </c:pt>
                <c:pt idx="405">
                  <c:v>45322</c:v>
                </c:pt>
                <c:pt idx="406">
                  <c:v>45321</c:v>
                </c:pt>
                <c:pt idx="407">
                  <c:v>45320</c:v>
                </c:pt>
                <c:pt idx="408">
                  <c:v>45317</c:v>
                </c:pt>
                <c:pt idx="409">
                  <c:v>45316</c:v>
                </c:pt>
                <c:pt idx="410">
                  <c:v>45314</c:v>
                </c:pt>
                <c:pt idx="411">
                  <c:v>45313</c:v>
                </c:pt>
                <c:pt idx="412">
                  <c:v>45310</c:v>
                </c:pt>
                <c:pt idx="413">
                  <c:v>45309</c:v>
                </c:pt>
                <c:pt idx="414">
                  <c:v>45308</c:v>
                </c:pt>
                <c:pt idx="415">
                  <c:v>45307</c:v>
                </c:pt>
                <c:pt idx="416">
                  <c:v>45306</c:v>
                </c:pt>
                <c:pt idx="417">
                  <c:v>45303</c:v>
                </c:pt>
                <c:pt idx="418">
                  <c:v>45302</c:v>
                </c:pt>
                <c:pt idx="419">
                  <c:v>45301</c:v>
                </c:pt>
                <c:pt idx="420">
                  <c:v>45300</c:v>
                </c:pt>
                <c:pt idx="421">
                  <c:v>45299</c:v>
                </c:pt>
                <c:pt idx="422">
                  <c:v>45296</c:v>
                </c:pt>
                <c:pt idx="423">
                  <c:v>45295</c:v>
                </c:pt>
                <c:pt idx="424">
                  <c:v>45294</c:v>
                </c:pt>
                <c:pt idx="425">
                  <c:v>45289</c:v>
                </c:pt>
                <c:pt idx="426">
                  <c:v>45288</c:v>
                </c:pt>
                <c:pt idx="427">
                  <c:v>45287</c:v>
                </c:pt>
                <c:pt idx="428">
                  <c:v>45282</c:v>
                </c:pt>
                <c:pt idx="429">
                  <c:v>45281</c:v>
                </c:pt>
                <c:pt idx="430">
                  <c:v>45280</c:v>
                </c:pt>
                <c:pt idx="431">
                  <c:v>45279</c:v>
                </c:pt>
                <c:pt idx="432">
                  <c:v>45278</c:v>
                </c:pt>
                <c:pt idx="433">
                  <c:v>45275</c:v>
                </c:pt>
                <c:pt idx="434">
                  <c:v>45274</c:v>
                </c:pt>
                <c:pt idx="435">
                  <c:v>45273</c:v>
                </c:pt>
                <c:pt idx="436">
                  <c:v>45272</c:v>
                </c:pt>
                <c:pt idx="437">
                  <c:v>45271</c:v>
                </c:pt>
                <c:pt idx="438">
                  <c:v>45268</c:v>
                </c:pt>
                <c:pt idx="439">
                  <c:v>45267</c:v>
                </c:pt>
                <c:pt idx="440">
                  <c:v>45266</c:v>
                </c:pt>
                <c:pt idx="441">
                  <c:v>45265</c:v>
                </c:pt>
                <c:pt idx="442">
                  <c:v>45264</c:v>
                </c:pt>
                <c:pt idx="443">
                  <c:v>45260</c:v>
                </c:pt>
                <c:pt idx="444">
                  <c:v>45259</c:v>
                </c:pt>
                <c:pt idx="445">
                  <c:v>45258</c:v>
                </c:pt>
                <c:pt idx="446">
                  <c:v>45257</c:v>
                </c:pt>
                <c:pt idx="447">
                  <c:v>45254</c:v>
                </c:pt>
                <c:pt idx="448">
                  <c:v>45253</c:v>
                </c:pt>
                <c:pt idx="449">
                  <c:v>45252</c:v>
                </c:pt>
                <c:pt idx="450">
                  <c:v>45251</c:v>
                </c:pt>
                <c:pt idx="451">
                  <c:v>45250</c:v>
                </c:pt>
                <c:pt idx="452">
                  <c:v>45247</c:v>
                </c:pt>
                <c:pt idx="453">
                  <c:v>45246</c:v>
                </c:pt>
                <c:pt idx="454">
                  <c:v>45245</c:v>
                </c:pt>
                <c:pt idx="455">
                  <c:v>45244</c:v>
                </c:pt>
                <c:pt idx="456">
                  <c:v>45243</c:v>
                </c:pt>
                <c:pt idx="457">
                  <c:v>45240</c:v>
                </c:pt>
                <c:pt idx="458">
                  <c:v>45239</c:v>
                </c:pt>
                <c:pt idx="459">
                  <c:v>45238</c:v>
                </c:pt>
                <c:pt idx="460">
                  <c:v>45237</c:v>
                </c:pt>
                <c:pt idx="461">
                  <c:v>45236</c:v>
                </c:pt>
                <c:pt idx="462">
                  <c:v>45233</c:v>
                </c:pt>
                <c:pt idx="463">
                  <c:v>45232</c:v>
                </c:pt>
                <c:pt idx="464">
                  <c:v>45231</c:v>
                </c:pt>
                <c:pt idx="465">
                  <c:v>45230</c:v>
                </c:pt>
                <c:pt idx="466">
                  <c:v>45229</c:v>
                </c:pt>
                <c:pt idx="467">
                  <c:v>45226</c:v>
                </c:pt>
                <c:pt idx="468">
                  <c:v>45225</c:v>
                </c:pt>
                <c:pt idx="469">
                  <c:v>45224</c:v>
                </c:pt>
                <c:pt idx="470">
                  <c:v>45223</c:v>
                </c:pt>
                <c:pt idx="471">
                  <c:v>45222</c:v>
                </c:pt>
                <c:pt idx="472">
                  <c:v>45219</c:v>
                </c:pt>
                <c:pt idx="473">
                  <c:v>45218</c:v>
                </c:pt>
                <c:pt idx="474">
                  <c:v>45217</c:v>
                </c:pt>
                <c:pt idx="475">
                  <c:v>45216</c:v>
                </c:pt>
                <c:pt idx="476">
                  <c:v>45215</c:v>
                </c:pt>
                <c:pt idx="477">
                  <c:v>45212</c:v>
                </c:pt>
                <c:pt idx="478">
                  <c:v>45211</c:v>
                </c:pt>
                <c:pt idx="479">
                  <c:v>45210</c:v>
                </c:pt>
                <c:pt idx="480">
                  <c:v>45209</c:v>
                </c:pt>
                <c:pt idx="481">
                  <c:v>45208</c:v>
                </c:pt>
                <c:pt idx="482">
                  <c:v>45205</c:v>
                </c:pt>
                <c:pt idx="483">
                  <c:v>45204</c:v>
                </c:pt>
                <c:pt idx="484">
                  <c:v>45203</c:v>
                </c:pt>
                <c:pt idx="485">
                  <c:v>45202</c:v>
                </c:pt>
                <c:pt idx="486">
                  <c:v>45201</c:v>
                </c:pt>
                <c:pt idx="487">
                  <c:v>45198</c:v>
                </c:pt>
                <c:pt idx="488">
                  <c:v>45197</c:v>
                </c:pt>
                <c:pt idx="489">
                  <c:v>45196</c:v>
                </c:pt>
                <c:pt idx="490">
                  <c:v>45195</c:v>
                </c:pt>
                <c:pt idx="491">
                  <c:v>45194</c:v>
                </c:pt>
                <c:pt idx="492">
                  <c:v>45191</c:v>
                </c:pt>
                <c:pt idx="493">
                  <c:v>45190</c:v>
                </c:pt>
                <c:pt idx="494">
                  <c:v>45189</c:v>
                </c:pt>
                <c:pt idx="495">
                  <c:v>45188</c:v>
                </c:pt>
                <c:pt idx="496">
                  <c:v>45187</c:v>
                </c:pt>
                <c:pt idx="497">
                  <c:v>45184</c:v>
                </c:pt>
                <c:pt idx="498">
                  <c:v>45183</c:v>
                </c:pt>
                <c:pt idx="499">
                  <c:v>45182</c:v>
                </c:pt>
                <c:pt idx="500">
                  <c:v>45181</c:v>
                </c:pt>
                <c:pt idx="501">
                  <c:v>45180</c:v>
                </c:pt>
                <c:pt idx="502">
                  <c:v>45177</c:v>
                </c:pt>
                <c:pt idx="503">
                  <c:v>45176</c:v>
                </c:pt>
                <c:pt idx="504">
                  <c:v>45175</c:v>
                </c:pt>
                <c:pt idx="505">
                  <c:v>45174</c:v>
                </c:pt>
                <c:pt idx="506">
                  <c:v>45173</c:v>
                </c:pt>
                <c:pt idx="507">
                  <c:v>45170</c:v>
                </c:pt>
                <c:pt idx="508">
                  <c:v>45169</c:v>
                </c:pt>
                <c:pt idx="509">
                  <c:v>45168</c:v>
                </c:pt>
                <c:pt idx="510">
                  <c:v>45167</c:v>
                </c:pt>
                <c:pt idx="511">
                  <c:v>45166</c:v>
                </c:pt>
                <c:pt idx="512">
                  <c:v>45163</c:v>
                </c:pt>
                <c:pt idx="513">
                  <c:v>45162</c:v>
                </c:pt>
                <c:pt idx="514">
                  <c:v>45161</c:v>
                </c:pt>
                <c:pt idx="515">
                  <c:v>45160</c:v>
                </c:pt>
                <c:pt idx="516">
                  <c:v>45159</c:v>
                </c:pt>
                <c:pt idx="517">
                  <c:v>45156</c:v>
                </c:pt>
                <c:pt idx="518">
                  <c:v>45155</c:v>
                </c:pt>
                <c:pt idx="519">
                  <c:v>45154</c:v>
                </c:pt>
                <c:pt idx="520">
                  <c:v>45152</c:v>
                </c:pt>
                <c:pt idx="521">
                  <c:v>45149</c:v>
                </c:pt>
                <c:pt idx="522">
                  <c:v>45148</c:v>
                </c:pt>
                <c:pt idx="523">
                  <c:v>45147</c:v>
                </c:pt>
                <c:pt idx="524">
                  <c:v>45146</c:v>
                </c:pt>
                <c:pt idx="525">
                  <c:v>45145</c:v>
                </c:pt>
                <c:pt idx="526">
                  <c:v>45142</c:v>
                </c:pt>
                <c:pt idx="527">
                  <c:v>45141</c:v>
                </c:pt>
                <c:pt idx="528">
                  <c:v>45140</c:v>
                </c:pt>
                <c:pt idx="529">
                  <c:v>45139</c:v>
                </c:pt>
                <c:pt idx="530">
                  <c:v>45138</c:v>
                </c:pt>
                <c:pt idx="531">
                  <c:v>45135</c:v>
                </c:pt>
                <c:pt idx="532">
                  <c:v>45134</c:v>
                </c:pt>
                <c:pt idx="533">
                  <c:v>45133</c:v>
                </c:pt>
                <c:pt idx="534">
                  <c:v>45132</c:v>
                </c:pt>
                <c:pt idx="535">
                  <c:v>45131</c:v>
                </c:pt>
                <c:pt idx="536">
                  <c:v>45128</c:v>
                </c:pt>
                <c:pt idx="537">
                  <c:v>45127</c:v>
                </c:pt>
                <c:pt idx="538">
                  <c:v>45126</c:v>
                </c:pt>
                <c:pt idx="539">
                  <c:v>45125</c:v>
                </c:pt>
                <c:pt idx="540">
                  <c:v>45124</c:v>
                </c:pt>
                <c:pt idx="541">
                  <c:v>45121</c:v>
                </c:pt>
                <c:pt idx="542">
                  <c:v>45120</c:v>
                </c:pt>
                <c:pt idx="543">
                  <c:v>45119</c:v>
                </c:pt>
                <c:pt idx="544">
                  <c:v>45118</c:v>
                </c:pt>
                <c:pt idx="545">
                  <c:v>45117</c:v>
                </c:pt>
                <c:pt idx="546">
                  <c:v>45114</c:v>
                </c:pt>
                <c:pt idx="547">
                  <c:v>45113</c:v>
                </c:pt>
                <c:pt idx="548">
                  <c:v>45112</c:v>
                </c:pt>
                <c:pt idx="549">
                  <c:v>45111</c:v>
                </c:pt>
                <c:pt idx="550">
                  <c:v>45110</c:v>
                </c:pt>
                <c:pt idx="551">
                  <c:v>45107</c:v>
                </c:pt>
                <c:pt idx="552">
                  <c:v>45106</c:v>
                </c:pt>
                <c:pt idx="553">
                  <c:v>45105</c:v>
                </c:pt>
                <c:pt idx="554">
                  <c:v>45104</c:v>
                </c:pt>
                <c:pt idx="555">
                  <c:v>45103</c:v>
                </c:pt>
                <c:pt idx="556">
                  <c:v>45100</c:v>
                </c:pt>
                <c:pt idx="557">
                  <c:v>45099</c:v>
                </c:pt>
                <c:pt idx="558">
                  <c:v>45098</c:v>
                </c:pt>
                <c:pt idx="559">
                  <c:v>45097</c:v>
                </c:pt>
                <c:pt idx="560">
                  <c:v>45096</c:v>
                </c:pt>
                <c:pt idx="561">
                  <c:v>45093</c:v>
                </c:pt>
                <c:pt idx="562">
                  <c:v>45092</c:v>
                </c:pt>
                <c:pt idx="563">
                  <c:v>45091</c:v>
                </c:pt>
                <c:pt idx="564">
                  <c:v>45090</c:v>
                </c:pt>
                <c:pt idx="565">
                  <c:v>45089</c:v>
                </c:pt>
                <c:pt idx="566">
                  <c:v>45086</c:v>
                </c:pt>
                <c:pt idx="567">
                  <c:v>45085</c:v>
                </c:pt>
                <c:pt idx="568">
                  <c:v>45084</c:v>
                </c:pt>
                <c:pt idx="569">
                  <c:v>45083</c:v>
                </c:pt>
                <c:pt idx="570">
                  <c:v>45082</c:v>
                </c:pt>
                <c:pt idx="571">
                  <c:v>45079</c:v>
                </c:pt>
                <c:pt idx="572">
                  <c:v>45078</c:v>
                </c:pt>
                <c:pt idx="573">
                  <c:v>45077</c:v>
                </c:pt>
                <c:pt idx="574">
                  <c:v>45076</c:v>
                </c:pt>
                <c:pt idx="575">
                  <c:v>45075</c:v>
                </c:pt>
                <c:pt idx="576">
                  <c:v>45072</c:v>
                </c:pt>
                <c:pt idx="577">
                  <c:v>45071</c:v>
                </c:pt>
                <c:pt idx="578">
                  <c:v>45070</c:v>
                </c:pt>
                <c:pt idx="579">
                  <c:v>45069</c:v>
                </c:pt>
                <c:pt idx="580">
                  <c:v>45068</c:v>
                </c:pt>
                <c:pt idx="581">
                  <c:v>45065</c:v>
                </c:pt>
                <c:pt idx="582">
                  <c:v>45064</c:v>
                </c:pt>
                <c:pt idx="583">
                  <c:v>45063</c:v>
                </c:pt>
                <c:pt idx="584">
                  <c:v>45062</c:v>
                </c:pt>
                <c:pt idx="585">
                  <c:v>45061</c:v>
                </c:pt>
                <c:pt idx="586">
                  <c:v>45058</c:v>
                </c:pt>
                <c:pt idx="587">
                  <c:v>45057</c:v>
                </c:pt>
                <c:pt idx="588">
                  <c:v>45056</c:v>
                </c:pt>
                <c:pt idx="589">
                  <c:v>45055</c:v>
                </c:pt>
                <c:pt idx="590">
                  <c:v>45054</c:v>
                </c:pt>
                <c:pt idx="591">
                  <c:v>45051</c:v>
                </c:pt>
                <c:pt idx="592">
                  <c:v>45050</c:v>
                </c:pt>
                <c:pt idx="593">
                  <c:v>45049</c:v>
                </c:pt>
                <c:pt idx="594">
                  <c:v>45048</c:v>
                </c:pt>
                <c:pt idx="595">
                  <c:v>45044</c:v>
                </c:pt>
                <c:pt idx="596">
                  <c:v>45043</c:v>
                </c:pt>
                <c:pt idx="597">
                  <c:v>45042</c:v>
                </c:pt>
                <c:pt idx="598">
                  <c:v>45041</c:v>
                </c:pt>
                <c:pt idx="599">
                  <c:v>45040</c:v>
                </c:pt>
                <c:pt idx="600">
                  <c:v>45037</c:v>
                </c:pt>
                <c:pt idx="601">
                  <c:v>45036</c:v>
                </c:pt>
                <c:pt idx="602">
                  <c:v>45035</c:v>
                </c:pt>
                <c:pt idx="603">
                  <c:v>45034</c:v>
                </c:pt>
                <c:pt idx="604">
                  <c:v>45033</c:v>
                </c:pt>
                <c:pt idx="605">
                  <c:v>45030</c:v>
                </c:pt>
                <c:pt idx="606">
                  <c:v>45029</c:v>
                </c:pt>
                <c:pt idx="607">
                  <c:v>45028</c:v>
                </c:pt>
                <c:pt idx="608">
                  <c:v>45027</c:v>
                </c:pt>
                <c:pt idx="609">
                  <c:v>45026</c:v>
                </c:pt>
                <c:pt idx="610">
                  <c:v>45023</c:v>
                </c:pt>
                <c:pt idx="611">
                  <c:v>45020</c:v>
                </c:pt>
                <c:pt idx="612">
                  <c:v>45019</c:v>
                </c:pt>
                <c:pt idx="613">
                  <c:v>45016</c:v>
                </c:pt>
                <c:pt idx="614">
                  <c:v>45015</c:v>
                </c:pt>
                <c:pt idx="615">
                  <c:v>45014</c:v>
                </c:pt>
                <c:pt idx="616">
                  <c:v>45013</c:v>
                </c:pt>
                <c:pt idx="617">
                  <c:v>45012</c:v>
                </c:pt>
                <c:pt idx="618">
                  <c:v>45009</c:v>
                </c:pt>
                <c:pt idx="619">
                  <c:v>45008</c:v>
                </c:pt>
                <c:pt idx="620">
                  <c:v>45007</c:v>
                </c:pt>
                <c:pt idx="621">
                  <c:v>45006</c:v>
                </c:pt>
                <c:pt idx="622">
                  <c:v>45005</c:v>
                </c:pt>
                <c:pt idx="623">
                  <c:v>45002</c:v>
                </c:pt>
                <c:pt idx="624">
                  <c:v>45001</c:v>
                </c:pt>
                <c:pt idx="625">
                  <c:v>45000</c:v>
                </c:pt>
                <c:pt idx="626">
                  <c:v>44999</c:v>
                </c:pt>
                <c:pt idx="627">
                  <c:v>44998</c:v>
                </c:pt>
                <c:pt idx="628">
                  <c:v>44995</c:v>
                </c:pt>
                <c:pt idx="629">
                  <c:v>44994</c:v>
                </c:pt>
                <c:pt idx="630">
                  <c:v>44993</c:v>
                </c:pt>
                <c:pt idx="631">
                  <c:v>44992</c:v>
                </c:pt>
                <c:pt idx="632">
                  <c:v>44991</c:v>
                </c:pt>
                <c:pt idx="633">
                  <c:v>44988</c:v>
                </c:pt>
                <c:pt idx="634">
                  <c:v>44987</c:v>
                </c:pt>
                <c:pt idx="635">
                  <c:v>44986</c:v>
                </c:pt>
                <c:pt idx="636">
                  <c:v>44985</c:v>
                </c:pt>
                <c:pt idx="637">
                  <c:v>44984</c:v>
                </c:pt>
                <c:pt idx="638">
                  <c:v>44981</c:v>
                </c:pt>
                <c:pt idx="639">
                  <c:v>44980</c:v>
                </c:pt>
                <c:pt idx="640">
                  <c:v>44979</c:v>
                </c:pt>
                <c:pt idx="641">
                  <c:v>44978</c:v>
                </c:pt>
                <c:pt idx="642">
                  <c:v>44977</c:v>
                </c:pt>
                <c:pt idx="643">
                  <c:v>44974</c:v>
                </c:pt>
                <c:pt idx="644">
                  <c:v>44973</c:v>
                </c:pt>
                <c:pt idx="645">
                  <c:v>44972</c:v>
                </c:pt>
                <c:pt idx="646">
                  <c:v>44971</c:v>
                </c:pt>
                <c:pt idx="647">
                  <c:v>44970</c:v>
                </c:pt>
                <c:pt idx="648">
                  <c:v>44967</c:v>
                </c:pt>
                <c:pt idx="649">
                  <c:v>44966</c:v>
                </c:pt>
                <c:pt idx="650">
                  <c:v>44965</c:v>
                </c:pt>
                <c:pt idx="651">
                  <c:v>44964</c:v>
                </c:pt>
                <c:pt idx="652">
                  <c:v>44963</c:v>
                </c:pt>
                <c:pt idx="653">
                  <c:v>44960</c:v>
                </c:pt>
                <c:pt idx="654">
                  <c:v>44959</c:v>
                </c:pt>
                <c:pt idx="655">
                  <c:v>44958</c:v>
                </c:pt>
                <c:pt idx="656">
                  <c:v>44957</c:v>
                </c:pt>
                <c:pt idx="657">
                  <c:v>44956</c:v>
                </c:pt>
                <c:pt idx="658">
                  <c:v>44953</c:v>
                </c:pt>
                <c:pt idx="659">
                  <c:v>44952</c:v>
                </c:pt>
                <c:pt idx="660">
                  <c:v>44951</c:v>
                </c:pt>
                <c:pt idx="661">
                  <c:v>44950</c:v>
                </c:pt>
                <c:pt idx="662">
                  <c:v>44949</c:v>
                </c:pt>
                <c:pt idx="663">
                  <c:v>44946</c:v>
                </c:pt>
                <c:pt idx="664">
                  <c:v>44945</c:v>
                </c:pt>
                <c:pt idx="665">
                  <c:v>44944</c:v>
                </c:pt>
                <c:pt idx="666">
                  <c:v>44943</c:v>
                </c:pt>
                <c:pt idx="667">
                  <c:v>44942</c:v>
                </c:pt>
                <c:pt idx="668">
                  <c:v>44939</c:v>
                </c:pt>
                <c:pt idx="669">
                  <c:v>44938</c:v>
                </c:pt>
                <c:pt idx="670">
                  <c:v>44937</c:v>
                </c:pt>
                <c:pt idx="671">
                  <c:v>44936</c:v>
                </c:pt>
                <c:pt idx="672">
                  <c:v>44935</c:v>
                </c:pt>
                <c:pt idx="673">
                  <c:v>44932</c:v>
                </c:pt>
                <c:pt idx="674">
                  <c:v>44931</c:v>
                </c:pt>
                <c:pt idx="675">
                  <c:v>44930</c:v>
                </c:pt>
                <c:pt idx="676">
                  <c:v>44929</c:v>
                </c:pt>
                <c:pt idx="677">
                  <c:v>44928</c:v>
                </c:pt>
                <c:pt idx="678">
                  <c:v>44925</c:v>
                </c:pt>
                <c:pt idx="679">
                  <c:v>44924</c:v>
                </c:pt>
                <c:pt idx="680">
                  <c:v>44923</c:v>
                </c:pt>
                <c:pt idx="681">
                  <c:v>44922</c:v>
                </c:pt>
                <c:pt idx="682">
                  <c:v>44918</c:v>
                </c:pt>
                <c:pt idx="683">
                  <c:v>44917</c:v>
                </c:pt>
                <c:pt idx="684">
                  <c:v>44916</c:v>
                </c:pt>
                <c:pt idx="685">
                  <c:v>44915</c:v>
                </c:pt>
                <c:pt idx="686">
                  <c:v>44914</c:v>
                </c:pt>
                <c:pt idx="687">
                  <c:v>44911</c:v>
                </c:pt>
                <c:pt idx="688">
                  <c:v>44910</c:v>
                </c:pt>
                <c:pt idx="689">
                  <c:v>44909</c:v>
                </c:pt>
                <c:pt idx="690">
                  <c:v>44908</c:v>
                </c:pt>
                <c:pt idx="691">
                  <c:v>44907</c:v>
                </c:pt>
                <c:pt idx="692">
                  <c:v>44904</c:v>
                </c:pt>
                <c:pt idx="693">
                  <c:v>44903</c:v>
                </c:pt>
                <c:pt idx="694">
                  <c:v>44902</c:v>
                </c:pt>
                <c:pt idx="695">
                  <c:v>44901</c:v>
                </c:pt>
                <c:pt idx="696">
                  <c:v>44900</c:v>
                </c:pt>
                <c:pt idx="697">
                  <c:v>44897</c:v>
                </c:pt>
                <c:pt idx="698">
                  <c:v>44896</c:v>
                </c:pt>
                <c:pt idx="699">
                  <c:v>44895</c:v>
                </c:pt>
                <c:pt idx="700">
                  <c:v>44894</c:v>
                </c:pt>
                <c:pt idx="701">
                  <c:v>44893</c:v>
                </c:pt>
                <c:pt idx="702">
                  <c:v>44890</c:v>
                </c:pt>
                <c:pt idx="703">
                  <c:v>44889</c:v>
                </c:pt>
                <c:pt idx="704">
                  <c:v>44888</c:v>
                </c:pt>
                <c:pt idx="705">
                  <c:v>44887</c:v>
                </c:pt>
                <c:pt idx="706">
                  <c:v>44886</c:v>
                </c:pt>
                <c:pt idx="707">
                  <c:v>44883</c:v>
                </c:pt>
                <c:pt idx="708">
                  <c:v>44882</c:v>
                </c:pt>
                <c:pt idx="709">
                  <c:v>44881</c:v>
                </c:pt>
                <c:pt idx="710">
                  <c:v>44880</c:v>
                </c:pt>
                <c:pt idx="711">
                  <c:v>44879</c:v>
                </c:pt>
                <c:pt idx="712">
                  <c:v>44876</c:v>
                </c:pt>
                <c:pt idx="713">
                  <c:v>44875</c:v>
                </c:pt>
                <c:pt idx="714">
                  <c:v>44874</c:v>
                </c:pt>
                <c:pt idx="715">
                  <c:v>44873</c:v>
                </c:pt>
                <c:pt idx="716">
                  <c:v>44872</c:v>
                </c:pt>
                <c:pt idx="717">
                  <c:v>44869</c:v>
                </c:pt>
                <c:pt idx="718">
                  <c:v>44868</c:v>
                </c:pt>
                <c:pt idx="719">
                  <c:v>44867</c:v>
                </c:pt>
                <c:pt idx="720">
                  <c:v>44866</c:v>
                </c:pt>
                <c:pt idx="721">
                  <c:v>44865</c:v>
                </c:pt>
                <c:pt idx="722">
                  <c:v>44862</c:v>
                </c:pt>
                <c:pt idx="723">
                  <c:v>44861</c:v>
                </c:pt>
                <c:pt idx="724">
                  <c:v>44860</c:v>
                </c:pt>
                <c:pt idx="725">
                  <c:v>44859</c:v>
                </c:pt>
                <c:pt idx="726">
                  <c:v>44858</c:v>
                </c:pt>
                <c:pt idx="727">
                  <c:v>44854</c:v>
                </c:pt>
                <c:pt idx="728">
                  <c:v>44853</c:v>
                </c:pt>
                <c:pt idx="729">
                  <c:v>44852</c:v>
                </c:pt>
                <c:pt idx="730">
                  <c:v>44851</c:v>
                </c:pt>
                <c:pt idx="731">
                  <c:v>44848</c:v>
                </c:pt>
                <c:pt idx="732">
                  <c:v>44847</c:v>
                </c:pt>
                <c:pt idx="733">
                  <c:v>44846</c:v>
                </c:pt>
                <c:pt idx="734">
                  <c:v>44845</c:v>
                </c:pt>
                <c:pt idx="735">
                  <c:v>44844</c:v>
                </c:pt>
                <c:pt idx="736">
                  <c:v>44841</c:v>
                </c:pt>
                <c:pt idx="737">
                  <c:v>44840</c:v>
                </c:pt>
                <c:pt idx="738">
                  <c:v>44839</c:v>
                </c:pt>
                <c:pt idx="739">
                  <c:v>44838</c:v>
                </c:pt>
                <c:pt idx="740">
                  <c:v>44837</c:v>
                </c:pt>
                <c:pt idx="741">
                  <c:v>44834</c:v>
                </c:pt>
                <c:pt idx="742">
                  <c:v>44833</c:v>
                </c:pt>
                <c:pt idx="743">
                  <c:v>44832</c:v>
                </c:pt>
                <c:pt idx="744">
                  <c:v>44831</c:v>
                </c:pt>
                <c:pt idx="745">
                  <c:v>44830</c:v>
                </c:pt>
                <c:pt idx="746">
                  <c:v>44827</c:v>
                </c:pt>
                <c:pt idx="747">
                  <c:v>44826</c:v>
                </c:pt>
                <c:pt idx="748">
                  <c:v>44825</c:v>
                </c:pt>
                <c:pt idx="749">
                  <c:v>44824</c:v>
                </c:pt>
                <c:pt idx="750">
                  <c:v>44823</c:v>
                </c:pt>
                <c:pt idx="751">
                  <c:v>44820</c:v>
                </c:pt>
                <c:pt idx="752">
                  <c:v>44819</c:v>
                </c:pt>
                <c:pt idx="753">
                  <c:v>44818</c:v>
                </c:pt>
                <c:pt idx="754">
                  <c:v>44817</c:v>
                </c:pt>
                <c:pt idx="755">
                  <c:v>44816</c:v>
                </c:pt>
                <c:pt idx="756">
                  <c:v>44813</c:v>
                </c:pt>
                <c:pt idx="757">
                  <c:v>44812</c:v>
                </c:pt>
                <c:pt idx="758">
                  <c:v>44811</c:v>
                </c:pt>
                <c:pt idx="759">
                  <c:v>44810</c:v>
                </c:pt>
                <c:pt idx="760">
                  <c:v>44809</c:v>
                </c:pt>
                <c:pt idx="761">
                  <c:v>44806</c:v>
                </c:pt>
                <c:pt idx="762">
                  <c:v>44805</c:v>
                </c:pt>
                <c:pt idx="763">
                  <c:v>44804</c:v>
                </c:pt>
                <c:pt idx="764">
                  <c:v>44803</c:v>
                </c:pt>
                <c:pt idx="765">
                  <c:v>44802</c:v>
                </c:pt>
                <c:pt idx="766">
                  <c:v>44799</c:v>
                </c:pt>
                <c:pt idx="767">
                  <c:v>44798</c:v>
                </c:pt>
                <c:pt idx="768">
                  <c:v>44797</c:v>
                </c:pt>
                <c:pt idx="769">
                  <c:v>44796</c:v>
                </c:pt>
                <c:pt idx="770">
                  <c:v>44795</c:v>
                </c:pt>
                <c:pt idx="771">
                  <c:v>44792</c:v>
                </c:pt>
                <c:pt idx="772">
                  <c:v>44791</c:v>
                </c:pt>
                <c:pt idx="773">
                  <c:v>44790</c:v>
                </c:pt>
                <c:pt idx="774">
                  <c:v>44789</c:v>
                </c:pt>
                <c:pt idx="775">
                  <c:v>44788</c:v>
                </c:pt>
                <c:pt idx="776">
                  <c:v>44785</c:v>
                </c:pt>
                <c:pt idx="777">
                  <c:v>44784</c:v>
                </c:pt>
                <c:pt idx="778">
                  <c:v>44783</c:v>
                </c:pt>
                <c:pt idx="779">
                  <c:v>44782</c:v>
                </c:pt>
                <c:pt idx="780">
                  <c:v>44781</c:v>
                </c:pt>
                <c:pt idx="781">
                  <c:v>44778</c:v>
                </c:pt>
                <c:pt idx="782">
                  <c:v>44777</c:v>
                </c:pt>
                <c:pt idx="783">
                  <c:v>44776</c:v>
                </c:pt>
                <c:pt idx="784">
                  <c:v>44775</c:v>
                </c:pt>
                <c:pt idx="785">
                  <c:v>44774</c:v>
                </c:pt>
                <c:pt idx="786">
                  <c:v>44771</c:v>
                </c:pt>
                <c:pt idx="787">
                  <c:v>44770</c:v>
                </c:pt>
                <c:pt idx="788">
                  <c:v>44769</c:v>
                </c:pt>
                <c:pt idx="789">
                  <c:v>44768</c:v>
                </c:pt>
                <c:pt idx="790">
                  <c:v>44767</c:v>
                </c:pt>
                <c:pt idx="791">
                  <c:v>44764</c:v>
                </c:pt>
                <c:pt idx="792">
                  <c:v>44763</c:v>
                </c:pt>
                <c:pt idx="793">
                  <c:v>44762</c:v>
                </c:pt>
                <c:pt idx="794">
                  <c:v>44761</c:v>
                </c:pt>
                <c:pt idx="795">
                  <c:v>44760</c:v>
                </c:pt>
                <c:pt idx="796">
                  <c:v>44757</c:v>
                </c:pt>
                <c:pt idx="797">
                  <c:v>44756</c:v>
                </c:pt>
                <c:pt idx="798">
                  <c:v>44755</c:v>
                </c:pt>
                <c:pt idx="799">
                  <c:v>44754</c:v>
                </c:pt>
                <c:pt idx="800">
                  <c:v>44753</c:v>
                </c:pt>
                <c:pt idx="801">
                  <c:v>44750</c:v>
                </c:pt>
                <c:pt idx="802">
                  <c:v>44749</c:v>
                </c:pt>
                <c:pt idx="803">
                  <c:v>44748</c:v>
                </c:pt>
                <c:pt idx="804">
                  <c:v>44747</c:v>
                </c:pt>
                <c:pt idx="805">
                  <c:v>44746</c:v>
                </c:pt>
                <c:pt idx="806">
                  <c:v>44743</c:v>
                </c:pt>
                <c:pt idx="807">
                  <c:v>44742</c:v>
                </c:pt>
                <c:pt idx="808">
                  <c:v>44741</c:v>
                </c:pt>
                <c:pt idx="809">
                  <c:v>44740</c:v>
                </c:pt>
                <c:pt idx="810">
                  <c:v>44739</c:v>
                </c:pt>
                <c:pt idx="811">
                  <c:v>44736</c:v>
                </c:pt>
                <c:pt idx="812">
                  <c:v>44735</c:v>
                </c:pt>
                <c:pt idx="813">
                  <c:v>44734</c:v>
                </c:pt>
                <c:pt idx="814">
                  <c:v>44733</c:v>
                </c:pt>
                <c:pt idx="815">
                  <c:v>44732</c:v>
                </c:pt>
                <c:pt idx="816">
                  <c:v>44729</c:v>
                </c:pt>
                <c:pt idx="817">
                  <c:v>44728</c:v>
                </c:pt>
                <c:pt idx="818">
                  <c:v>44727</c:v>
                </c:pt>
                <c:pt idx="819">
                  <c:v>44726</c:v>
                </c:pt>
                <c:pt idx="820">
                  <c:v>44725</c:v>
                </c:pt>
                <c:pt idx="821">
                  <c:v>44722</c:v>
                </c:pt>
                <c:pt idx="822">
                  <c:v>44721</c:v>
                </c:pt>
                <c:pt idx="823">
                  <c:v>44720</c:v>
                </c:pt>
                <c:pt idx="824">
                  <c:v>44719</c:v>
                </c:pt>
                <c:pt idx="825">
                  <c:v>44718</c:v>
                </c:pt>
                <c:pt idx="826">
                  <c:v>44715</c:v>
                </c:pt>
                <c:pt idx="827">
                  <c:v>44714</c:v>
                </c:pt>
                <c:pt idx="828">
                  <c:v>44713</c:v>
                </c:pt>
                <c:pt idx="829">
                  <c:v>44711</c:v>
                </c:pt>
                <c:pt idx="830">
                  <c:v>44708</c:v>
                </c:pt>
                <c:pt idx="831">
                  <c:v>44707</c:v>
                </c:pt>
                <c:pt idx="832">
                  <c:v>44706</c:v>
                </c:pt>
                <c:pt idx="833">
                  <c:v>44705</c:v>
                </c:pt>
                <c:pt idx="834">
                  <c:v>44704</c:v>
                </c:pt>
                <c:pt idx="835">
                  <c:v>44701</c:v>
                </c:pt>
                <c:pt idx="836">
                  <c:v>44700</c:v>
                </c:pt>
                <c:pt idx="837">
                  <c:v>44699</c:v>
                </c:pt>
                <c:pt idx="838">
                  <c:v>44698</c:v>
                </c:pt>
                <c:pt idx="839">
                  <c:v>44697</c:v>
                </c:pt>
                <c:pt idx="840">
                  <c:v>44694</c:v>
                </c:pt>
                <c:pt idx="841">
                  <c:v>44693</c:v>
                </c:pt>
                <c:pt idx="842">
                  <c:v>44692</c:v>
                </c:pt>
                <c:pt idx="843">
                  <c:v>44691</c:v>
                </c:pt>
                <c:pt idx="844">
                  <c:v>44690</c:v>
                </c:pt>
                <c:pt idx="845">
                  <c:v>44687</c:v>
                </c:pt>
                <c:pt idx="846">
                  <c:v>44686</c:v>
                </c:pt>
                <c:pt idx="847">
                  <c:v>44685</c:v>
                </c:pt>
                <c:pt idx="848">
                  <c:v>44684</c:v>
                </c:pt>
                <c:pt idx="849">
                  <c:v>44683</c:v>
                </c:pt>
                <c:pt idx="850">
                  <c:v>44680</c:v>
                </c:pt>
                <c:pt idx="851">
                  <c:v>44679</c:v>
                </c:pt>
                <c:pt idx="852">
                  <c:v>44678</c:v>
                </c:pt>
                <c:pt idx="853">
                  <c:v>44677</c:v>
                </c:pt>
                <c:pt idx="854">
                  <c:v>44672</c:v>
                </c:pt>
                <c:pt idx="855">
                  <c:v>44671</c:v>
                </c:pt>
                <c:pt idx="856">
                  <c:v>44670</c:v>
                </c:pt>
                <c:pt idx="857">
                  <c:v>44669</c:v>
                </c:pt>
                <c:pt idx="858">
                  <c:v>44666</c:v>
                </c:pt>
                <c:pt idx="859">
                  <c:v>44665</c:v>
                </c:pt>
                <c:pt idx="860">
                  <c:v>44664</c:v>
                </c:pt>
                <c:pt idx="861">
                  <c:v>44663</c:v>
                </c:pt>
                <c:pt idx="862">
                  <c:v>44662</c:v>
                </c:pt>
                <c:pt idx="863">
                  <c:v>44659</c:v>
                </c:pt>
                <c:pt idx="864">
                  <c:v>44658</c:v>
                </c:pt>
                <c:pt idx="865">
                  <c:v>44657</c:v>
                </c:pt>
                <c:pt idx="866">
                  <c:v>44656</c:v>
                </c:pt>
                <c:pt idx="867">
                  <c:v>44655</c:v>
                </c:pt>
                <c:pt idx="868">
                  <c:v>44652</c:v>
                </c:pt>
                <c:pt idx="869">
                  <c:v>44651</c:v>
                </c:pt>
                <c:pt idx="870">
                  <c:v>44650</c:v>
                </c:pt>
                <c:pt idx="871">
                  <c:v>44649</c:v>
                </c:pt>
                <c:pt idx="872">
                  <c:v>44648</c:v>
                </c:pt>
                <c:pt idx="873">
                  <c:v>44645</c:v>
                </c:pt>
                <c:pt idx="874">
                  <c:v>44644</c:v>
                </c:pt>
                <c:pt idx="875">
                  <c:v>44643</c:v>
                </c:pt>
                <c:pt idx="876">
                  <c:v>44642</c:v>
                </c:pt>
                <c:pt idx="877">
                  <c:v>44641</c:v>
                </c:pt>
                <c:pt idx="878">
                  <c:v>44638</c:v>
                </c:pt>
                <c:pt idx="879">
                  <c:v>44637</c:v>
                </c:pt>
                <c:pt idx="880">
                  <c:v>44636</c:v>
                </c:pt>
                <c:pt idx="881">
                  <c:v>44635</c:v>
                </c:pt>
                <c:pt idx="882">
                  <c:v>44634</c:v>
                </c:pt>
                <c:pt idx="883">
                  <c:v>44631</c:v>
                </c:pt>
                <c:pt idx="884">
                  <c:v>44630</c:v>
                </c:pt>
                <c:pt idx="885">
                  <c:v>44629</c:v>
                </c:pt>
                <c:pt idx="886">
                  <c:v>44628</c:v>
                </c:pt>
                <c:pt idx="887">
                  <c:v>44627</c:v>
                </c:pt>
                <c:pt idx="888">
                  <c:v>44624</c:v>
                </c:pt>
                <c:pt idx="889">
                  <c:v>44623</c:v>
                </c:pt>
                <c:pt idx="890">
                  <c:v>44622</c:v>
                </c:pt>
                <c:pt idx="891">
                  <c:v>44621</c:v>
                </c:pt>
                <c:pt idx="892">
                  <c:v>44620</c:v>
                </c:pt>
                <c:pt idx="893">
                  <c:v>44617</c:v>
                </c:pt>
                <c:pt idx="894">
                  <c:v>44616</c:v>
                </c:pt>
                <c:pt idx="895">
                  <c:v>44615</c:v>
                </c:pt>
                <c:pt idx="896">
                  <c:v>44614</c:v>
                </c:pt>
                <c:pt idx="897">
                  <c:v>44613</c:v>
                </c:pt>
                <c:pt idx="898">
                  <c:v>44610</c:v>
                </c:pt>
                <c:pt idx="899">
                  <c:v>44609</c:v>
                </c:pt>
                <c:pt idx="900">
                  <c:v>44608</c:v>
                </c:pt>
                <c:pt idx="901">
                  <c:v>44607</c:v>
                </c:pt>
                <c:pt idx="902">
                  <c:v>44606</c:v>
                </c:pt>
                <c:pt idx="903">
                  <c:v>44603</c:v>
                </c:pt>
                <c:pt idx="904">
                  <c:v>44602</c:v>
                </c:pt>
                <c:pt idx="905">
                  <c:v>44601</c:v>
                </c:pt>
                <c:pt idx="906">
                  <c:v>44600</c:v>
                </c:pt>
                <c:pt idx="907">
                  <c:v>44599</c:v>
                </c:pt>
                <c:pt idx="908">
                  <c:v>44596</c:v>
                </c:pt>
                <c:pt idx="909">
                  <c:v>44595</c:v>
                </c:pt>
                <c:pt idx="910">
                  <c:v>44594</c:v>
                </c:pt>
                <c:pt idx="911">
                  <c:v>44593</c:v>
                </c:pt>
                <c:pt idx="912">
                  <c:v>44592</c:v>
                </c:pt>
                <c:pt idx="913">
                  <c:v>44589</c:v>
                </c:pt>
                <c:pt idx="914">
                  <c:v>44588</c:v>
                </c:pt>
                <c:pt idx="915">
                  <c:v>44587</c:v>
                </c:pt>
                <c:pt idx="916">
                  <c:v>44586</c:v>
                </c:pt>
                <c:pt idx="917">
                  <c:v>44582</c:v>
                </c:pt>
                <c:pt idx="918">
                  <c:v>44581</c:v>
                </c:pt>
                <c:pt idx="919">
                  <c:v>44580</c:v>
                </c:pt>
                <c:pt idx="920">
                  <c:v>44579</c:v>
                </c:pt>
                <c:pt idx="921">
                  <c:v>44578</c:v>
                </c:pt>
                <c:pt idx="922">
                  <c:v>44575</c:v>
                </c:pt>
                <c:pt idx="923">
                  <c:v>44574</c:v>
                </c:pt>
                <c:pt idx="924">
                  <c:v>44573</c:v>
                </c:pt>
                <c:pt idx="925">
                  <c:v>44572</c:v>
                </c:pt>
                <c:pt idx="926">
                  <c:v>44571</c:v>
                </c:pt>
                <c:pt idx="927">
                  <c:v>44568</c:v>
                </c:pt>
                <c:pt idx="928">
                  <c:v>44567</c:v>
                </c:pt>
                <c:pt idx="929">
                  <c:v>44566</c:v>
                </c:pt>
                <c:pt idx="930">
                  <c:v>44565</c:v>
                </c:pt>
                <c:pt idx="931">
                  <c:v>44564</c:v>
                </c:pt>
                <c:pt idx="932">
                  <c:v>44560</c:v>
                </c:pt>
                <c:pt idx="933">
                  <c:v>44559</c:v>
                </c:pt>
                <c:pt idx="934">
                  <c:v>44558</c:v>
                </c:pt>
                <c:pt idx="935">
                  <c:v>44557</c:v>
                </c:pt>
                <c:pt idx="936">
                  <c:v>44553</c:v>
                </c:pt>
                <c:pt idx="937">
                  <c:v>44552</c:v>
                </c:pt>
                <c:pt idx="938">
                  <c:v>44551</c:v>
                </c:pt>
                <c:pt idx="939">
                  <c:v>44550</c:v>
                </c:pt>
                <c:pt idx="940">
                  <c:v>44547</c:v>
                </c:pt>
                <c:pt idx="941">
                  <c:v>44546</c:v>
                </c:pt>
                <c:pt idx="942">
                  <c:v>44545</c:v>
                </c:pt>
                <c:pt idx="943">
                  <c:v>44544</c:v>
                </c:pt>
                <c:pt idx="944">
                  <c:v>44543</c:v>
                </c:pt>
                <c:pt idx="945">
                  <c:v>44540</c:v>
                </c:pt>
                <c:pt idx="946">
                  <c:v>44539</c:v>
                </c:pt>
                <c:pt idx="947">
                  <c:v>44538</c:v>
                </c:pt>
                <c:pt idx="948">
                  <c:v>44537</c:v>
                </c:pt>
                <c:pt idx="949">
                  <c:v>44536</c:v>
                </c:pt>
                <c:pt idx="950">
                  <c:v>44533</c:v>
                </c:pt>
                <c:pt idx="951">
                  <c:v>44532</c:v>
                </c:pt>
                <c:pt idx="952">
                  <c:v>44529</c:v>
                </c:pt>
                <c:pt idx="953">
                  <c:v>44526</c:v>
                </c:pt>
                <c:pt idx="954">
                  <c:v>44525</c:v>
                </c:pt>
                <c:pt idx="955">
                  <c:v>44524</c:v>
                </c:pt>
                <c:pt idx="956">
                  <c:v>44523</c:v>
                </c:pt>
                <c:pt idx="957">
                  <c:v>44522</c:v>
                </c:pt>
                <c:pt idx="958">
                  <c:v>44519</c:v>
                </c:pt>
                <c:pt idx="959">
                  <c:v>44518</c:v>
                </c:pt>
                <c:pt idx="960">
                  <c:v>44517</c:v>
                </c:pt>
                <c:pt idx="961">
                  <c:v>44516</c:v>
                </c:pt>
                <c:pt idx="962">
                  <c:v>44515</c:v>
                </c:pt>
                <c:pt idx="963">
                  <c:v>44512</c:v>
                </c:pt>
                <c:pt idx="964">
                  <c:v>44511</c:v>
                </c:pt>
                <c:pt idx="965">
                  <c:v>44510</c:v>
                </c:pt>
                <c:pt idx="966">
                  <c:v>44509</c:v>
                </c:pt>
                <c:pt idx="967">
                  <c:v>44508</c:v>
                </c:pt>
                <c:pt idx="968">
                  <c:v>44505</c:v>
                </c:pt>
                <c:pt idx="969">
                  <c:v>44504</c:v>
                </c:pt>
                <c:pt idx="970">
                  <c:v>44503</c:v>
                </c:pt>
                <c:pt idx="971">
                  <c:v>44502</c:v>
                </c:pt>
                <c:pt idx="972">
                  <c:v>44501</c:v>
                </c:pt>
                <c:pt idx="973">
                  <c:v>44498</c:v>
                </c:pt>
                <c:pt idx="974">
                  <c:v>44497</c:v>
                </c:pt>
                <c:pt idx="975">
                  <c:v>44496</c:v>
                </c:pt>
                <c:pt idx="976">
                  <c:v>44495</c:v>
                </c:pt>
                <c:pt idx="977">
                  <c:v>44494</c:v>
                </c:pt>
                <c:pt idx="978">
                  <c:v>44491</c:v>
                </c:pt>
                <c:pt idx="979">
                  <c:v>44490</c:v>
                </c:pt>
                <c:pt idx="980">
                  <c:v>44489</c:v>
                </c:pt>
                <c:pt idx="981">
                  <c:v>44488</c:v>
                </c:pt>
                <c:pt idx="982">
                  <c:v>44487</c:v>
                </c:pt>
                <c:pt idx="983">
                  <c:v>44484</c:v>
                </c:pt>
                <c:pt idx="984">
                  <c:v>44483</c:v>
                </c:pt>
                <c:pt idx="985">
                  <c:v>44482</c:v>
                </c:pt>
                <c:pt idx="986">
                  <c:v>44481</c:v>
                </c:pt>
                <c:pt idx="987">
                  <c:v>44480</c:v>
                </c:pt>
                <c:pt idx="988">
                  <c:v>44477</c:v>
                </c:pt>
                <c:pt idx="989">
                  <c:v>44476</c:v>
                </c:pt>
                <c:pt idx="990">
                  <c:v>44475</c:v>
                </c:pt>
                <c:pt idx="991">
                  <c:v>44474</c:v>
                </c:pt>
                <c:pt idx="992">
                  <c:v>44473</c:v>
                </c:pt>
                <c:pt idx="993">
                  <c:v>44470</c:v>
                </c:pt>
                <c:pt idx="994">
                  <c:v>44469</c:v>
                </c:pt>
                <c:pt idx="995">
                  <c:v>44468</c:v>
                </c:pt>
                <c:pt idx="996">
                  <c:v>44467</c:v>
                </c:pt>
                <c:pt idx="997">
                  <c:v>44466</c:v>
                </c:pt>
                <c:pt idx="998">
                  <c:v>44463</c:v>
                </c:pt>
                <c:pt idx="999">
                  <c:v>44462</c:v>
                </c:pt>
                <c:pt idx="1000">
                  <c:v>44461</c:v>
                </c:pt>
                <c:pt idx="1001">
                  <c:v>44460</c:v>
                </c:pt>
                <c:pt idx="1002">
                  <c:v>44459</c:v>
                </c:pt>
                <c:pt idx="1003">
                  <c:v>44456</c:v>
                </c:pt>
                <c:pt idx="1004">
                  <c:v>44455</c:v>
                </c:pt>
                <c:pt idx="1005">
                  <c:v>44454</c:v>
                </c:pt>
                <c:pt idx="1006">
                  <c:v>44453</c:v>
                </c:pt>
                <c:pt idx="1007">
                  <c:v>44452</c:v>
                </c:pt>
                <c:pt idx="1008">
                  <c:v>44449</c:v>
                </c:pt>
                <c:pt idx="1009">
                  <c:v>44448</c:v>
                </c:pt>
                <c:pt idx="1010">
                  <c:v>44447</c:v>
                </c:pt>
                <c:pt idx="1011">
                  <c:v>44446</c:v>
                </c:pt>
                <c:pt idx="1012">
                  <c:v>44445</c:v>
                </c:pt>
                <c:pt idx="1013">
                  <c:v>44442</c:v>
                </c:pt>
                <c:pt idx="1014">
                  <c:v>44441</c:v>
                </c:pt>
                <c:pt idx="1015">
                  <c:v>44440</c:v>
                </c:pt>
                <c:pt idx="1016">
                  <c:v>44439</c:v>
                </c:pt>
                <c:pt idx="1017">
                  <c:v>44438</c:v>
                </c:pt>
                <c:pt idx="1018">
                  <c:v>44435</c:v>
                </c:pt>
                <c:pt idx="1019">
                  <c:v>44434</c:v>
                </c:pt>
                <c:pt idx="1020">
                  <c:v>44433</c:v>
                </c:pt>
                <c:pt idx="1021">
                  <c:v>44432</c:v>
                </c:pt>
                <c:pt idx="1022">
                  <c:v>44431</c:v>
                </c:pt>
                <c:pt idx="1023">
                  <c:v>44428</c:v>
                </c:pt>
                <c:pt idx="1024">
                  <c:v>44427</c:v>
                </c:pt>
                <c:pt idx="1025">
                  <c:v>44426</c:v>
                </c:pt>
                <c:pt idx="1026">
                  <c:v>44425</c:v>
                </c:pt>
                <c:pt idx="1027">
                  <c:v>44424</c:v>
                </c:pt>
                <c:pt idx="1028">
                  <c:v>44421</c:v>
                </c:pt>
                <c:pt idx="1029">
                  <c:v>44420</c:v>
                </c:pt>
                <c:pt idx="1030">
                  <c:v>44419</c:v>
                </c:pt>
                <c:pt idx="1031">
                  <c:v>44418</c:v>
                </c:pt>
                <c:pt idx="1032">
                  <c:v>44417</c:v>
                </c:pt>
                <c:pt idx="1033">
                  <c:v>44414</c:v>
                </c:pt>
                <c:pt idx="1034">
                  <c:v>44413</c:v>
                </c:pt>
                <c:pt idx="1035">
                  <c:v>44412</c:v>
                </c:pt>
                <c:pt idx="1036">
                  <c:v>44411</c:v>
                </c:pt>
                <c:pt idx="1037">
                  <c:v>44410</c:v>
                </c:pt>
                <c:pt idx="1038">
                  <c:v>44407</c:v>
                </c:pt>
                <c:pt idx="1039">
                  <c:v>44406</c:v>
                </c:pt>
                <c:pt idx="1040">
                  <c:v>44405</c:v>
                </c:pt>
                <c:pt idx="1041">
                  <c:v>44404</c:v>
                </c:pt>
                <c:pt idx="1042">
                  <c:v>44403</c:v>
                </c:pt>
                <c:pt idx="1043">
                  <c:v>44400</c:v>
                </c:pt>
                <c:pt idx="1044">
                  <c:v>44399</c:v>
                </c:pt>
                <c:pt idx="1045">
                  <c:v>44398</c:v>
                </c:pt>
                <c:pt idx="1046">
                  <c:v>44397</c:v>
                </c:pt>
                <c:pt idx="1047">
                  <c:v>44396</c:v>
                </c:pt>
                <c:pt idx="1048">
                  <c:v>44393</c:v>
                </c:pt>
                <c:pt idx="1049">
                  <c:v>44392</c:v>
                </c:pt>
                <c:pt idx="1050">
                  <c:v>44391</c:v>
                </c:pt>
                <c:pt idx="1051">
                  <c:v>44390</c:v>
                </c:pt>
                <c:pt idx="1052">
                  <c:v>44389</c:v>
                </c:pt>
                <c:pt idx="1053">
                  <c:v>44386</c:v>
                </c:pt>
                <c:pt idx="1054">
                  <c:v>44385</c:v>
                </c:pt>
                <c:pt idx="1055">
                  <c:v>44384</c:v>
                </c:pt>
                <c:pt idx="1056">
                  <c:v>44383</c:v>
                </c:pt>
                <c:pt idx="1057">
                  <c:v>44382</c:v>
                </c:pt>
                <c:pt idx="1058">
                  <c:v>44379</c:v>
                </c:pt>
                <c:pt idx="1059">
                  <c:v>44378</c:v>
                </c:pt>
                <c:pt idx="1060">
                  <c:v>44377</c:v>
                </c:pt>
                <c:pt idx="1061">
                  <c:v>44376</c:v>
                </c:pt>
                <c:pt idx="1062">
                  <c:v>44375</c:v>
                </c:pt>
                <c:pt idx="1063">
                  <c:v>44372</c:v>
                </c:pt>
                <c:pt idx="1064">
                  <c:v>44371</c:v>
                </c:pt>
                <c:pt idx="1065">
                  <c:v>44370</c:v>
                </c:pt>
                <c:pt idx="1066">
                  <c:v>44369</c:v>
                </c:pt>
                <c:pt idx="1067">
                  <c:v>44365</c:v>
                </c:pt>
                <c:pt idx="1068">
                  <c:v>44364</c:v>
                </c:pt>
                <c:pt idx="1069">
                  <c:v>44363</c:v>
                </c:pt>
                <c:pt idx="1070">
                  <c:v>44362</c:v>
                </c:pt>
                <c:pt idx="1071">
                  <c:v>44361</c:v>
                </c:pt>
                <c:pt idx="1072">
                  <c:v>44358</c:v>
                </c:pt>
                <c:pt idx="1073">
                  <c:v>44357</c:v>
                </c:pt>
                <c:pt idx="1074">
                  <c:v>44356</c:v>
                </c:pt>
                <c:pt idx="1075">
                  <c:v>44355</c:v>
                </c:pt>
                <c:pt idx="1076">
                  <c:v>44354</c:v>
                </c:pt>
                <c:pt idx="1077">
                  <c:v>44351</c:v>
                </c:pt>
                <c:pt idx="1078">
                  <c:v>44350</c:v>
                </c:pt>
                <c:pt idx="1079">
                  <c:v>44349</c:v>
                </c:pt>
                <c:pt idx="1080">
                  <c:v>44347</c:v>
                </c:pt>
                <c:pt idx="1081">
                  <c:v>44344</c:v>
                </c:pt>
                <c:pt idx="1082">
                  <c:v>44343</c:v>
                </c:pt>
                <c:pt idx="1083">
                  <c:v>44342</c:v>
                </c:pt>
                <c:pt idx="1084">
                  <c:v>44341</c:v>
                </c:pt>
                <c:pt idx="1085">
                  <c:v>44340</c:v>
                </c:pt>
                <c:pt idx="1086">
                  <c:v>44337</c:v>
                </c:pt>
                <c:pt idx="1087">
                  <c:v>44336</c:v>
                </c:pt>
                <c:pt idx="1088">
                  <c:v>44335</c:v>
                </c:pt>
                <c:pt idx="1089">
                  <c:v>44334</c:v>
                </c:pt>
                <c:pt idx="1090">
                  <c:v>44333</c:v>
                </c:pt>
                <c:pt idx="1091">
                  <c:v>44330</c:v>
                </c:pt>
                <c:pt idx="1092">
                  <c:v>44329</c:v>
                </c:pt>
                <c:pt idx="1093">
                  <c:v>44328</c:v>
                </c:pt>
                <c:pt idx="1094">
                  <c:v>44327</c:v>
                </c:pt>
                <c:pt idx="1095">
                  <c:v>44326</c:v>
                </c:pt>
                <c:pt idx="1096">
                  <c:v>44323</c:v>
                </c:pt>
                <c:pt idx="1097">
                  <c:v>44322</c:v>
                </c:pt>
                <c:pt idx="1098">
                  <c:v>44321</c:v>
                </c:pt>
                <c:pt idx="1099">
                  <c:v>44320</c:v>
                </c:pt>
                <c:pt idx="1100">
                  <c:v>44315</c:v>
                </c:pt>
                <c:pt idx="1101">
                  <c:v>44314</c:v>
                </c:pt>
                <c:pt idx="1102">
                  <c:v>44313</c:v>
                </c:pt>
                <c:pt idx="1103">
                  <c:v>44312</c:v>
                </c:pt>
                <c:pt idx="1104">
                  <c:v>44309</c:v>
                </c:pt>
                <c:pt idx="1105">
                  <c:v>44308</c:v>
                </c:pt>
                <c:pt idx="1106">
                  <c:v>44307</c:v>
                </c:pt>
                <c:pt idx="1107">
                  <c:v>44306</c:v>
                </c:pt>
                <c:pt idx="1108">
                  <c:v>44305</c:v>
                </c:pt>
                <c:pt idx="1109">
                  <c:v>44302</c:v>
                </c:pt>
                <c:pt idx="1110">
                  <c:v>44301</c:v>
                </c:pt>
                <c:pt idx="1111">
                  <c:v>44300</c:v>
                </c:pt>
                <c:pt idx="1112">
                  <c:v>44299</c:v>
                </c:pt>
                <c:pt idx="1113">
                  <c:v>44298</c:v>
                </c:pt>
                <c:pt idx="1114">
                  <c:v>44295</c:v>
                </c:pt>
                <c:pt idx="1115">
                  <c:v>44294</c:v>
                </c:pt>
                <c:pt idx="1116">
                  <c:v>44293</c:v>
                </c:pt>
                <c:pt idx="1117">
                  <c:v>44292</c:v>
                </c:pt>
                <c:pt idx="1118">
                  <c:v>44291</c:v>
                </c:pt>
                <c:pt idx="1119">
                  <c:v>44288</c:v>
                </c:pt>
                <c:pt idx="1120">
                  <c:v>44287</c:v>
                </c:pt>
                <c:pt idx="1121">
                  <c:v>44286</c:v>
                </c:pt>
                <c:pt idx="1122">
                  <c:v>44285</c:v>
                </c:pt>
                <c:pt idx="1123">
                  <c:v>44284</c:v>
                </c:pt>
                <c:pt idx="1124">
                  <c:v>44281</c:v>
                </c:pt>
                <c:pt idx="1125">
                  <c:v>44280</c:v>
                </c:pt>
                <c:pt idx="1126">
                  <c:v>44279</c:v>
                </c:pt>
                <c:pt idx="1127">
                  <c:v>44278</c:v>
                </c:pt>
                <c:pt idx="1128">
                  <c:v>44277</c:v>
                </c:pt>
                <c:pt idx="1129">
                  <c:v>44274</c:v>
                </c:pt>
                <c:pt idx="1130">
                  <c:v>44273</c:v>
                </c:pt>
                <c:pt idx="1131">
                  <c:v>44272</c:v>
                </c:pt>
                <c:pt idx="1132">
                  <c:v>44271</c:v>
                </c:pt>
                <c:pt idx="1133">
                  <c:v>44270</c:v>
                </c:pt>
                <c:pt idx="1134">
                  <c:v>44267</c:v>
                </c:pt>
                <c:pt idx="1135">
                  <c:v>44266</c:v>
                </c:pt>
                <c:pt idx="1136">
                  <c:v>44265</c:v>
                </c:pt>
                <c:pt idx="1137">
                  <c:v>44264</c:v>
                </c:pt>
                <c:pt idx="1138">
                  <c:v>44263</c:v>
                </c:pt>
                <c:pt idx="1139">
                  <c:v>44260</c:v>
                </c:pt>
                <c:pt idx="1140">
                  <c:v>44259</c:v>
                </c:pt>
                <c:pt idx="1141">
                  <c:v>44258</c:v>
                </c:pt>
                <c:pt idx="1142">
                  <c:v>44257</c:v>
                </c:pt>
                <c:pt idx="1143">
                  <c:v>44256</c:v>
                </c:pt>
                <c:pt idx="1144">
                  <c:v>44253</c:v>
                </c:pt>
                <c:pt idx="1145">
                  <c:v>44252</c:v>
                </c:pt>
                <c:pt idx="1146">
                  <c:v>44251</c:v>
                </c:pt>
                <c:pt idx="1147">
                  <c:v>44250</c:v>
                </c:pt>
                <c:pt idx="1148">
                  <c:v>44249</c:v>
                </c:pt>
                <c:pt idx="1149">
                  <c:v>44246</c:v>
                </c:pt>
                <c:pt idx="1150">
                  <c:v>44245</c:v>
                </c:pt>
                <c:pt idx="1151">
                  <c:v>44244</c:v>
                </c:pt>
                <c:pt idx="1152">
                  <c:v>44243</c:v>
                </c:pt>
                <c:pt idx="1153">
                  <c:v>44242</c:v>
                </c:pt>
                <c:pt idx="1154">
                  <c:v>44239</c:v>
                </c:pt>
                <c:pt idx="1155">
                  <c:v>44238</c:v>
                </c:pt>
                <c:pt idx="1156">
                  <c:v>44237</c:v>
                </c:pt>
                <c:pt idx="1157">
                  <c:v>44236</c:v>
                </c:pt>
                <c:pt idx="1158">
                  <c:v>44235</c:v>
                </c:pt>
                <c:pt idx="1159">
                  <c:v>44232</c:v>
                </c:pt>
                <c:pt idx="1160">
                  <c:v>44231</c:v>
                </c:pt>
                <c:pt idx="1161">
                  <c:v>44230</c:v>
                </c:pt>
                <c:pt idx="1162">
                  <c:v>44229</c:v>
                </c:pt>
                <c:pt idx="1163">
                  <c:v>44228</c:v>
                </c:pt>
                <c:pt idx="1164">
                  <c:v>44225</c:v>
                </c:pt>
                <c:pt idx="1165">
                  <c:v>44224</c:v>
                </c:pt>
                <c:pt idx="1166">
                  <c:v>44223</c:v>
                </c:pt>
                <c:pt idx="1167">
                  <c:v>44222</c:v>
                </c:pt>
                <c:pt idx="1168">
                  <c:v>44221</c:v>
                </c:pt>
                <c:pt idx="1169">
                  <c:v>44218</c:v>
                </c:pt>
                <c:pt idx="1170">
                  <c:v>44217</c:v>
                </c:pt>
                <c:pt idx="1171">
                  <c:v>44216</c:v>
                </c:pt>
                <c:pt idx="1172">
                  <c:v>44215</c:v>
                </c:pt>
                <c:pt idx="1173">
                  <c:v>44214</c:v>
                </c:pt>
                <c:pt idx="1174">
                  <c:v>44211</c:v>
                </c:pt>
                <c:pt idx="1175">
                  <c:v>44210</c:v>
                </c:pt>
                <c:pt idx="1176">
                  <c:v>44209</c:v>
                </c:pt>
                <c:pt idx="1177">
                  <c:v>44208</c:v>
                </c:pt>
                <c:pt idx="1178">
                  <c:v>44207</c:v>
                </c:pt>
                <c:pt idx="1179">
                  <c:v>44204</c:v>
                </c:pt>
                <c:pt idx="1180">
                  <c:v>44203</c:v>
                </c:pt>
                <c:pt idx="1181">
                  <c:v>44202</c:v>
                </c:pt>
                <c:pt idx="1182">
                  <c:v>44201</c:v>
                </c:pt>
                <c:pt idx="1183">
                  <c:v>44200</c:v>
                </c:pt>
                <c:pt idx="1184">
                  <c:v>44195</c:v>
                </c:pt>
                <c:pt idx="1185">
                  <c:v>44194</c:v>
                </c:pt>
                <c:pt idx="1186">
                  <c:v>44193</c:v>
                </c:pt>
                <c:pt idx="1187">
                  <c:v>44188</c:v>
                </c:pt>
                <c:pt idx="1188">
                  <c:v>44187</c:v>
                </c:pt>
                <c:pt idx="1189">
                  <c:v>44186</c:v>
                </c:pt>
                <c:pt idx="1190">
                  <c:v>44183</c:v>
                </c:pt>
                <c:pt idx="1191">
                  <c:v>44182</c:v>
                </c:pt>
                <c:pt idx="1192">
                  <c:v>44181</c:v>
                </c:pt>
                <c:pt idx="1193">
                  <c:v>44180</c:v>
                </c:pt>
                <c:pt idx="1194">
                  <c:v>44179</c:v>
                </c:pt>
                <c:pt idx="1195">
                  <c:v>44176</c:v>
                </c:pt>
                <c:pt idx="1196">
                  <c:v>44175</c:v>
                </c:pt>
                <c:pt idx="1197">
                  <c:v>44174</c:v>
                </c:pt>
                <c:pt idx="1198">
                  <c:v>44173</c:v>
                </c:pt>
                <c:pt idx="1199">
                  <c:v>44172</c:v>
                </c:pt>
                <c:pt idx="1200">
                  <c:v>44169</c:v>
                </c:pt>
                <c:pt idx="1201">
                  <c:v>44168</c:v>
                </c:pt>
                <c:pt idx="1202">
                  <c:v>44167</c:v>
                </c:pt>
                <c:pt idx="1203">
                  <c:v>44162</c:v>
                </c:pt>
                <c:pt idx="1204">
                  <c:v>44161</c:v>
                </c:pt>
                <c:pt idx="1205">
                  <c:v>44160</c:v>
                </c:pt>
                <c:pt idx="1206">
                  <c:v>44159</c:v>
                </c:pt>
                <c:pt idx="1207">
                  <c:v>44158</c:v>
                </c:pt>
                <c:pt idx="1208">
                  <c:v>44155</c:v>
                </c:pt>
                <c:pt idx="1209">
                  <c:v>44154</c:v>
                </c:pt>
                <c:pt idx="1210">
                  <c:v>44153</c:v>
                </c:pt>
                <c:pt idx="1211">
                  <c:v>44152</c:v>
                </c:pt>
                <c:pt idx="1212">
                  <c:v>44151</c:v>
                </c:pt>
                <c:pt idx="1213">
                  <c:v>44148</c:v>
                </c:pt>
                <c:pt idx="1214">
                  <c:v>44147</c:v>
                </c:pt>
                <c:pt idx="1215">
                  <c:v>44146</c:v>
                </c:pt>
                <c:pt idx="1216">
                  <c:v>44145</c:v>
                </c:pt>
                <c:pt idx="1217">
                  <c:v>44144</c:v>
                </c:pt>
                <c:pt idx="1218">
                  <c:v>44141</c:v>
                </c:pt>
                <c:pt idx="1219">
                  <c:v>44140</c:v>
                </c:pt>
                <c:pt idx="1220">
                  <c:v>44139</c:v>
                </c:pt>
                <c:pt idx="1221">
                  <c:v>44138</c:v>
                </c:pt>
                <c:pt idx="1222">
                  <c:v>44137</c:v>
                </c:pt>
                <c:pt idx="1223">
                  <c:v>44134</c:v>
                </c:pt>
                <c:pt idx="1224">
                  <c:v>44133</c:v>
                </c:pt>
                <c:pt idx="1225">
                  <c:v>44132</c:v>
                </c:pt>
                <c:pt idx="1226">
                  <c:v>44131</c:v>
                </c:pt>
                <c:pt idx="1227">
                  <c:v>44130</c:v>
                </c:pt>
                <c:pt idx="1228">
                  <c:v>44127</c:v>
                </c:pt>
                <c:pt idx="1229">
                  <c:v>44126</c:v>
                </c:pt>
                <c:pt idx="1230">
                  <c:v>44125</c:v>
                </c:pt>
                <c:pt idx="1231">
                  <c:v>44124</c:v>
                </c:pt>
                <c:pt idx="1232">
                  <c:v>44123</c:v>
                </c:pt>
                <c:pt idx="1233">
                  <c:v>44120</c:v>
                </c:pt>
                <c:pt idx="1234">
                  <c:v>44119</c:v>
                </c:pt>
                <c:pt idx="1235">
                  <c:v>44118</c:v>
                </c:pt>
                <c:pt idx="1236">
                  <c:v>44117</c:v>
                </c:pt>
                <c:pt idx="1237">
                  <c:v>44116</c:v>
                </c:pt>
                <c:pt idx="1238">
                  <c:v>44113</c:v>
                </c:pt>
                <c:pt idx="1239">
                  <c:v>44112</c:v>
                </c:pt>
                <c:pt idx="1240">
                  <c:v>44111</c:v>
                </c:pt>
                <c:pt idx="1241">
                  <c:v>44110</c:v>
                </c:pt>
                <c:pt idx="1242">
                  <c:v>44109</c:v>
                </c:pt>
                <c:pt idx="1243">
                  <c:v>44106</c:v>
                </c:pt>
                <c:pt idx="1244">
                  <c:v>44105</c:v>
                </c:pt>
                <c:pt idx="1245">
                  <c:v>44104</c:v>
                </c:pt>
                <c:pt idx="1246">
                  <c:v>44103</c:v>
                </c:pt>
                <c:pt idx="1247">
                  <c:v>44102</c:v>
                </c:pt>
                <c:pt idx="1248">
                  <c:v>44099</c:v>
                </c:pt>
                <c:pt idx="1249">
                  <c:v>44098</c:v>
                </c:pt>
                <c:pt idx="1250">
                  <c:v>44097</c:v>
                </c:pt>
                <c:pt idx="1251">
                  <c:v>44096</c:v>
                </c:pt>
                <c:pt idx="1252">
                  <c:v>44095</c:v>
                </c:pt>
                <c:pt idx="1253">
                  <c:v>44092</c:v>
                </c:pt>
                <c:pt idx="1254">
                  <c:v>44091</c:v>
                </c:pt>
                <c:pt idx="1255">
                  <c:v>44090</c:v>
                </c:pt>
                <c:pt idx="1256">
                  <c:v>44089</c:v>
                </c:pt>
                <c:pt idx="1257">
                  <c:v>44088</c:v>
                </c:pt>
                <c:pt idx="1258">
                  <c:v>44085</c:v>
                </c:pt>
                <c:pt idx="1259">
                  <c:v>44084</c:v>
                </c:pt>
                <c:pt idx="1260">
                  <c:v>44083</c:v>
                </c:pt>
                <c:pt idx="1261">
                  <c:v>44082</c:v>
                </c:pt>
                <c:pt idx="1262">
                  <c:v>44081</c:v>
                </c:pt>
                <c:pt idx="1263">
                  <c:v>44078</c:v>
                </c:pt>
                <c:pt idx="1264">
                  <c:v>44077</c:v>
                </c:pt>
                <c:pt idx="1265">
                  <c:v>44076</c:v>
                </c:pt>
                <c:pt idx="1266">
                  <c:v>44075</c:v>
                </c:pt>
                <c:pt idx="1267">
                  <c:v>44074</c:v>
                </c:pt>
              </c:numCache>
            </c:numRef>
          </c:cat>
          <c:val>
            <c:numRef>
              <c:f>'Global 5Y PR + TR'!$T$60:$T$1327</c:f>
              <c:numCache>
                <c:formatCode>_(* #,##0.00_);_(* \(#,##0.00\);_(* "-"??_);_(@_)</c:formatCode>
                <c:ptCount val="1268"/>
                <c:pt idx="0">
                  <c:v>135.6463018542118</c:v>
                </c:pt>
                <c:pt idx="1">
                  <c:v>135.6463018542118</c:v>
                </c:pt>
                <c:pt idx="2">
                  <c:v>136.60115939645576</c:v>
                </c:pt>
                <c:pt idx="3">
                  <c:v>138.28680672614371</c:v>
                </c:pt>
                <c:pt idx="4">
                  <c:v>138.28680672614371</c:v>
                </c:pt>
                <c:pt idx="5">
                  <c:v>136.35345146569063</c:v>
                </c:pt>
                <c:pt idx="6">
                  <c:v>135.87448094396225</c:v>
                </c:pt>
                <c:pt idx="7">
                  <c:v>135.63602351683568</c:v>
                </c:pt>
                <c:pt idx="8">
                  <c:v>136.6525510833365</c:v>
                </c:pt>
                <c:pt idx="9">
                  <c:v>136.73580561608327</c:v>
                </c:pt>
                <c:pt idx="10">
                  <c:v>136.23936192081541</c:v>
                </c:pt>
                <c:pt idx="11">
                  <c:v>136.17152489413283</c:v>
                </c:pt>
                <c:pt idx="12">
                  <c:v>136.65152324959885</c:v>
                </c:pt>
                <c:pt idx="13">
                  <c:v>134.14155326234399</c:v>
                </c:pt>
                <c:pt idx="14">
                  <c:v>134.14155326234399</c:v>
                </c:pt>
                <c:pt idx="15">
                  <c:v>134.14155326234399</c:v>
                </c:pt>
                <c:pt idx="16">
                  <c:v>134.78703284956595</c:v>
                </c:pt>
                <c:pt idx="17">
                  <c:v>133.26172758294587</c:v>
                </c:pt>
                <c:pt idx="18">
                  <c:v>133.43132014965229</c:v>
                </c:pt>
                <c:pt idx="19">
                  <c:v>132.50318628458629</c:v>
                </c:pt>
                <c:pt idx="20">
                  <c:v>133.6656662418284</c:v>
                </c:pt>
                <c:pt idx="21">
                  <c:v>133.6656662418284</c:v>
                </c:pt>
                <c:pt idx="22">
                  <c:v>133.6656662418284</c:v>
                </c:pt>
                <c:pt idx="23">
                  <c:v>133.94420918472196</c:v>
                </c:pt>
                <c:pt idx="24">
                  <c:v>134.20836245528889</c:v>
                </c:pt>
                <c:pt idx="25">
                  <c:v>134.54857542243931</c:v>
                </c:pt>
                <c:pt idx="26">
                  <c:v>135.60004933601905</c:v>
                </c:pt>
                <c:pt idx="27">
                  <c:v>133.65230440323938</c:v>
                </c:pt>
                <c:pt idx="28">
                  <c:v>133.65230440323938</c:v>
                </c:pt>
                <c:pt idx="29">
                  <c:v>134.01924104756782</c:v>
                </c:pt>
                <c:pt idx="30">
                  <c:v>133.68519508284308</c:v>
                </c:pt>
                <c:pt idx="31">
                  <c:v>132.70772519837161</c:v>
                </c:pt>
                <c:pt idx="32">
                  <c:v>132.40348641203769</c:v>
                </c:pt>
                <c:pt idx="33">
                  <c:v>132.3901245734487</c:v>
                </c:pt>
                <c:pt idx="34">
                  <c:v>131.12897257739559</c:v>
                </c:pt>
                <c:pt idx="35">
                  <c:v>131.23895078732033</c:v>
                </c:pt>
                <c:pt idx="36">
                  <c:v>131.39723718291299</c:v>
                </c:pt>
                <c:pt idx="37">
                  <c:v>131.70867080541021</c:v>
                </c:pt>
                <c:pt idx="38">
                  <c:v>131.70867080541021</c:v>
                </c:pt>
                <c:pt idx="39">
                  <c:v>131.70867080541021</c:v>
                </c:pt>
                <c:pt idx="40">
                  <c:v>131.70867080541021</c:v>
                </c:pt>
                <c:pt idx="41">
                  <c:v>131.94301689758635</c:v>
                </c:pt>
                <c:pt idx="42">
                  <c:v>131.33762282613134</c:v>
                </c:pt>
                <c:pt idx="43">
                  <c:v>131.08785922789099</c:v>
                </c:pt>
                <c:pt idx="44">
                  <c:v>130.91723882744697</c:v>
                </c:pt>
                <c:pt idx="45">
                  <c:v>130.91723882744697</c:v>
                </c:pt>
                <c:pt idx="46">
                  <c:v>130.58422069645985</c:v>
                </c:pt>
                <c:pt idx="47">
                  <c:v>128.76598281461963</c:v>
                </c:pt>
                <c:pt idx="48">
                  <c:v>128.76598281461963</c:v>
                </c:pt>
                <c:pt idx="49">
                  <c:v>126.0463347448914</c:v>
                </c:pt>
                <c:pt idx="50">
                  <c:v>126.56950211733724</c:v>
                </c:pt>
                <c:pt idx="51">
                  <c:v>127.455494799161</c:v>
                </c:pt>
                <c:pt idx="52">
                  <c:v>127.455494799161</c:v>
                </c:pt>
                <c:pt idx="53">
                  <c:v>127.455494799161</c:v>
                </c:pt>
                <c:pt idx="54">
                  <c:v>127.455494799161</c:v>
                </c:pt>
                <c:pt idx="55">
                  <c:v>127.45549479916102</c:v>
                </c:pt>
                <c:pt idx="56">
                  <c:v>128.72178596390219</c:v>
                </c:pt>
                <c:pt idx="57">
                  <c:v>129.509106606915</c:v>
                </c:pt>
                <c:pt idx="58">
                  <c:v>128.6292809275169</c:v>
                </c:pt>
                <c:pt idx="59">
                  <c:v>127.78131809398488</c:v>
                </c:pt>
                <c:pt idx="60">
                  <c:v>126.75245652263267</c:v>
                </c:pt>
                <c:pt idx="61">
                  <c:v>126.66611848867302</c:v>
                </c:pt>
                <c:pt idx="62">
                  <c:v>125.81301648645291</c:v>
                </c:pt>
                <c:pt idx="63">
                  <c:v>123.92283024297969</c:v>
                </c:pt>
                <c:pt idx="64">
                  <c:v>123.92283024297969</c:v>
                </c:pt>
                <c:pt idx="65">
                  <c:v>124.39666159602</c:v>
                </c:pt>
                <c:pt idx="66">
                  <c:v>125.69378777288965</c:v>
                </c:pt>
                <c:pt idx="67">
                  <c:v>125.10072770628604</c:v>
                </c:pt>
                <c:pt idx="68">
                  <c:v>126.2673189984786</c:v>
                </c:pt>
                <c:pt idx="69">
                  <c:v>126.2673189984786</c:v>
                </c:pt>
                <c:pt idx="70">
                  <c:v>126.2673189984786</c:v>
                </c:pt>
                <c:pt idx="71">
                  <c:v>125.61670024256857</c:v>
                </c:pt>
                <c:pt idx="72">
                  <c:v>125.76265263330983</c:v>
                </c:pt>
                <c:pt idx="73">
                  <c:v>125.76265263330983</c:v>
                </c:pt>
                <c:pt idx="74">
                  <c:v>125.74312379229517</c:v>
                </c:pt>
                <c:pt idx="75">
                  <c:v>126.14397894996483</c:v>
                </c:pt>
                <c:pt idx="76">
                  <c:v>126.20359330674646</c:v>
                </c:pt>
                <c:pt idx="77">
                  <c:v>126.28479217201802</c:v>
                </c:pt>
                <c:pt idx="78">
                  <c:v>124.41824610450988</c:v>
                </c:pt>
                <c:pt idx="79">
                  <c:v>124.83554660198141</c:v>
                </c:pt>
                <c:pt idx="80">
                  <c:v>122.27678144143378</c:v>
                </c:pt>
                <c:pt idx="81">
                  <c:v>121.72737737943484</c:v>
                </c:pt>
                <c:pt idx="82">
                  <c:v>122.24848908440545</c:v>
                </c:pt>
                <c:pt idx="83">
                  <c:v>122.39958064383478</c:v>
                </c:pt>
                <c:pt idx="84">
                  <c:v>122.61850922994671</c:v>
                </c:pt>
                <c:pt idx="85">
                  <c:v>121.84007811536381</c:v>
                </c:pt>
                <c:pt idx="86">
                  <c:v>119.58126053529557</c:v>
                </c:pt>
                <c:pt idx="87">
                  <c:v>119.66657073551757</c:v>
                </c:pt>
                <c:pt idx="88">
                  <c:v>118.91316860584608</c:v>
                </c:pt>
                <c:pt idx="89">
                  <c:v>118.61612465567543</c:v>
                </c:pt>
                <c:pt idx="90">
                  <c:v>117.92747605147363</c:v>
                </c:pt>
                <c:pt idx="91">
                  <c:v>117.82263701023693</c:v>
                </c:pt>
                <c:pt idx="92">
                  <c:v>117.82263701023693</c:v>
                </c:pt>
                <c:pt idx="93">
                  <c:v>115.50384409817839</c:v>
                </c:pt>
                <c:pt idx="94">
                  <c:v>115.27360934095272</c:v>
                </c:pt>
                <c:pt idx="95">
                  <c:v>114.82033466266468</c:v>
                </c:pt>
                <c:pt idx="96">
                  <c:v>114.71446778769037</c:v>
                </c:pt>
                <c:pt idx="97">
                  <c:v>113.90042346749962</c:v>
                </c:pt>
                <c:pt idx="98">
                  <c:v>114.96012005098028</c:v>
                </c:pt>
                <c:pt idx="99">
                  <c:v>113.83258644081705</c:v>
                </c:pt>
                <c:pt idx="100">
                  <c:v>112.37922953582999</c:v>
                </c:pt>
                <c:pt idx="101">
                  <c:v>110.36364757636777</c:v>
                </c:pt>
                <c:pt idx="102">
                  <c:v>107.18250215845057</c:v>
                </c:pt>
                <c:pt idx="103">
                  <c:v>107.98524030752758</c:v>
                </c:pt>
                <c:pt idx="104">
                  <c:v>107.85881675780101</c:v>
                </c:pt>
                <c:pt idx="105">
                  <c:v>117.0240101961104</c:v>
                </c:pt>
                <c:pt idx="106">
                  <c:v>118.85047074785155</c:v>
                </c:pt>
                <c:pt idx="107">
                  <c:v>119.56070386054326</c:v>
                </c:pt>
                <c:pt idx="108">
                  <c:v>119.39522262878729</c:v>
                </c:pt>
                <c:pt idx="109">
                  <c:v>118.60687415203691</c:v>
                </c:pt>
                <c:pt idx="110">
                  <c:v>120.34905233729366</c:v>
                </c:pt>
                <c:pt idx="111">
                  <c:v>121.1487069851578</c:v>
                </c:pt>
                <c:pt idx="112">
                  <c:v>121.04592361139635</c:v>
                </c:pt>
                <c:pt idx="113">
                  <c:v>120.90305472186792</c:v>
                </c:pt>
                <c:pt idx="114">
                  <c:v>121.58348065616879</c:v>
                </c:pt>
                <c:pt idx="115">
                  <c:v>120.9523907412734</c:v>
                </c:pt>
                <c:pt idx="116">
                  <c:v>122.0357275007192</c:v>
                </c:pt>
                <c:pt idx="117">
                  <c:v>122.3451054557412</c:v>
                </c:pt>
                <c:pt idx="118">
                  <c:v>122.67298441804027</c:v>
                </c:pt>
                <c:pt idx="119">
                  <c:v>120.97500308350095</c:v>
                </c:pt>
                <c:pt idx="120">
                  <c:v>119.94511367841113</c:v>
                </c:pt>
                <c:pt idx="121">
                  <c:v>118.37458372733603</c:v>
                </c:pt>
                <c:pt idx="122">
                  <c:v>118.93886444928646</c:v>
                </c:pt>
                <c:pt idx="123">
                  <c:v>118.97586646384056</c:v>
                </c:pt>
                <c:pt idx="124">
                  <c:v>119.2163795584424</c:v>
                </c:pt>
                <c:pt idx="125">
                  <c:v>120.90202688813032</c:v>
                </c:pt>
                <c:pt idx="126">
                  <c:v>121.09525963080189</c:v>
                </c:pt>
                <c:pt idx="127">
                  <c:v>119.43736381202952</c:v>
                </c:pt>
                <c:pt idx="128">
                  <c:v>116.95822883690312</c:v>
                </c:pt>
                <c:pt idx="129">
                  <c:v>117.43925502610674</c:v>
                </c:pt>
                <c:pt idx="130">
                  <c:v>117.41047568145352</c:v>
                </c:pt>
                <c:pt idx="131">
                  <c:v>121.01919993421839</c:v>
                </c:pt>
                <c:pt idx="132">
                  <c:v>121.01919993421838</c:v>
                </c:pt>
                <c:pt idx="133">
                  <c:v>119.55248119064234</c:v>
                </c:pt>
                <c:pt idx="134">
                  <c:v>121.04797927887157</c:v>
                </c:pt>
                <c:pt idx="135">
                  <c:v>122.33277145088982</c:v>
                </c:pt>
                <c:pt idx="136">
                  <c:v>120.59984376927159</c:v>
                </c:pt>
                <c:pt idx="137">
                  <c:v>120.93902890268444</c:v>
                </c:pt>
                <c:pt idx="138">
                  <c:v>121.42005509188806</c:v>
                </c:pt>
                <c:pt idx="139">
                  <c:v>120.59470460058354</c:v>
                </c:pt>
                <c:pt idx="140">
                  <c:v>120.07153722813771</c:v>
                </c:pt>
                <c:pt idx="141">
                  <c:v>118.80216256218367</c:v>
                </c:pt>
                <c:pt idx="142">
                  <c:v>118.71376886074883</c:v>
                </c:pt>
                <c:pt idx="143">
                  <c:v>117.98709040825531</c:v>
                </c:pt>
                <c:pt idx="144">
                  <c:v>118.52978662171581</c:v>
                </c:pt>
                <c:pt idx="145">
                  <c:v>118.57912264112132</c:v>
                </c:pt>
                <c:pt idx="146">
                  <c:v>117.73629897627734</c:v>
                </c:pt>
                <c:pt idx="147">
                  <c:v>117.12679356987188</c:v>
                </c:pt>
                <c:pt idx="148">
                  <c:v>117.09595855774346</c:v>
                </c:pt>
                <c:pt idx="149">
                  <c:v>115.12046211404819</c:v>
                </c:pt>
                <c:pt idx="150">
                  <c:v>116.97672984418016</c:v>
                </c:pt>
                <c:pt idx="151">
                  <c:v>116.92944949224992</c:v>
                </c:pt>
                <c:pt idx="152">
                  <c:v>116.60876536611416</c:v>
                </c:pt>
                <c:pt idx="153">
                  <c:v>116.19249270238026</c:v>
                </c:pt>
                <c:pt idx="154">
                  <c:v>116.09895983225732</c:v>
                </c:pt>
                <c:pt idx="155">
                  <c:v>116.46075730789765</c:v>
                </c:pt>
                <c:pt idx="156">
                  <c:v>115.62410064547939</c:v>
                </c:pt>
                <c:pt idx="157">
                  <c:v>115.57887596102434</c:v>
                </c:pt>
                <c:pt idx="158">
                  <c:v>115.68165933478579</c:v>
                </c:pt>
                <c:pt idx="159">
                  <c:v>115.723800518028</c:v>
                </c:pt>
                <c:pt idx="160">
                  <c:v>114.52431854623175</c:v>
                </c:pt>
                <c:pt idx="161">
                  <c:v>114.09365621017123</c:v>
                </c:pt>
                <c:pt idx="162">
                  <c:v>113.0432101303291</c:v>
                </c:pt>
                <c:pt idx="163">
                  <c:v>112.78625169592544</c:v>
                </c:pt>
                <c:pt idx="164">
                  <c:v>111.17460839534576</c:v>
                </c:pt>
                <c:pt idx="165">
                  <c:v>113.09562965094743</c:v>
                </c:pt>
                <c:pt idx="166">
                  <c:v>114.12963039098774</c:v>
                </c:pt>
                <c:pt idx="167">
                  <c:v>114.63840809110695</c:v>
                </c:pt>
                <c:pt idx="168">
                  <c:v>115.85227973522981</c:v>
                </c:pt>
                <c:pt idx="169">
                  <c:v>115.74435719278026</c:v>
                </c:pt>
                <c:pt idx="170">
                  <c:v>115.45759157998579</c:v>
                </c:pt>
                <c:pt idx="171">
                  <c:v>115.51926160424267</c:v>
                </c:pt>
                <c:pt idx="172">
                  <c:v>116.01776096698575</c:v>
                </c:pt>
                <c:pt idx="173">
                  <c:v>116.01776096698575</c:v>
                </c:pt>
                <c:pt idx="174">
                  <c:v>116.35591826666095</c:v>
                </c:pt>
                <c:pt idx="175">
                  <c:v>116.76705176170678</c:v>
                </c:pt>
                <c:pt idx="176">
                  <c:v>116.33741725938388</c:v>
                </c:pt>
                <c:pt idx="177">
                  <c:v>115.45142457756012</c:v>
                </c:pt>
                <c:pt idx="178">
                  <c:v>116.38366977757656</c:v>
                </c:pt>
                <c:pt idx="179">
                  <c:v>117.59137441927371</c:v>
                </c:pt>
                <c:pt idx="180">
                  <c:v>117.49681371541317</c:v>
                </c:pt>
                <c:pt idx="181">
                  <c:v>118.42186407926631</c:v>
                </c:pt>
                <c:pt idx="182">
                  <c:v>118.8299140730993</c:v>
                </c:pt>
                <c:pt idx="183">
                  <c:v>119.58845537145888</c:v>
                </c:pt>
                <c:pt idx="184">
                  <c:v>119.18348887883872</c:v>
                </c:pt>
                <c:pt idx="185">
                  <c:v>119.58742753772125</c:v>
                </c:pt>
                <c:pt idx="186">
                  <c:v>120.16609793199827</c:v>
                </c:pt>
                <c:pt idx="187">
                  <c:v>118.7250750318626</c:v>
                </c:pt>
                <c:pt idx="188">
                  <c:v>118.28105085721312</c:v>
                </c:pt>
                <c:pt idx="189">
                  <c:v>117.96242239855259</c:v>
                </c:pt>
                <c:pt idx="190">
                  <c:v>117.43103235620583</c:v>
                </c:pt>
                <c:pt idx="191">
                  <c:v>116.32405542079489</c:v>
                </c:pt>
                <c:pt idx="192">
                  <c:v>115.38975455330323</c:v>
                </c:pt>
                <c:pt idx="193">
                  <c:v>115.09168276939499</c:v>
                </c:pt>
                <c:pt idx="194">
                  <c:v>115.93964560292703</c:v>
                </c:pt>
                <c:pt idx="195">
                  <c:v>115.60971097315274</c:v>
                </c:pt>
                <c:pt idx="196">
                  <c:v>116.10821033589585</c:v>
                </c:pt>
                <c:pt idx="197">
                  <c:v>115.71249434691421</c:v>
                </c:pt>
                <c:pt idx="198">
                  <c:v>115.66315832750871</c:v>
                </c:pt>
                <c:pt idx="199">
                  <c:v>116.65193438309397</c:v>
                </c:pt>
                <c:pt idx="200">
                  <c:v>116.75574559059304</c:v>
                </c:pt>
                <c:pt idx="201">
                  <c:v>116.04037330921328</c:v>
                </c:pt>
                <c:pt idx="202">
                  <c:v>115.907782757061</c:v>
                </c:pt>
                <c:pt idx="203">
                  <c:v>115.97356411626832</c:v>
                </c:pt>
                <c:pt idx="204">
                  <c:v>117.04765037207558</c:v>
                </c:pt>
                <c:pt idx="205">
                  <c:v>117.80824733791039</c:v>
                </c:pt>
                <c:pt idx="206">
                  <c:v>120.0478970521726</c:v>
                </c:pt>
                <c:pt idx="207">
                  <c:v>120.94211240389733</c:v>
                </c:pt>
                <c:pt idx="208">
                  <c:v>121.62767750688626</c:v>
                </c:pt>
                <c:pt idx="209">
                  <c:v>120.61320560786066</c:v>
                </c:pt>
                <c:pt idx="210">
                  <c:v>121.14767915142026</c:v>
                </c:pt>
                <c:pt idx="211">
                  <c:v>119.83719113596165</c:v>
                </c:pt>
                <c:pt idx="212">
                  <c:v>119.37980512272314</c:v>
                </c:pt>
                <c:pt idx="213">
                  <c:v>119.00567364223143</c:v>
                </c:pt>
                <c:pt idx="214">
                  <c:v>119.44558648193048</c:v>
                </c:pt>
                <c:pt idx="215">
                  <c:v>120.41380586276344</c:v>
                </c:pt>
                <c:pt idx="216">
                  <c:v>120.64404061998911</c:v>
                </c:pt>
                <c:pt idx="217">
                  <c:v>120.4312790363029</c:v>
                </c:pt>
                <c:pt idx="218">
                  <c:v>120.34596883608087</c:v>
                </c:pt>
                <c:pt idx="219">
                  <c:v>121.05003494634688</c:v>
                </c:pt>
                <c:pt idx="220">
                  <c:v>121.25868519508265</c:v>
                </c:pt>
                <c:pt idx="221">
                  <c:v>121.74587838671196</c:v>
                </c:pt>
                <c:pt idx="222">
                  <c:v>122.51367018871008</c:v>
                </c:pt>
                <c:pt idx="223">
                  <c:v>120.185626773013</c:v>
                </c:pt>
                <c:pt idx="224">
                  <c:v>121.16001315627166</c:v>
                </c:pt>
                <c:pt idx="225">
                  <c:v>121.58553632364411</c:v>
                </c:pt>
                <c:pt idx="226">
                  <c:v>122.79529663281649</c:v>
                </c:pt>
                <c:pt idx="227">
                  <c:v>122.84771615343483</c:v>
                </c:pt>
                <c:pt idx="228">
                  <c:v>122.64009373843668</c:v>
                </c:pt>
                <c:pt idx="229">
                  <c:v>121.67393002507895</c:v>
                </c:pt>
                <c:pt idx="230">
                  <c:v>122.75007194836142</c:v>
                </c:pt>
                <c:pt idx="231">
                  <c:v>125.71742794885479</c:v>
                </c:pt>
                <c:pt idx="232">
                  <c:v>125.27443160794289</c:v>
                </c:pt>
                <c:pt idx="233">
                  <c:v>124.43469144431177</c:v>
                </c:pt>
                <c:pt idx="234">
                  <c:v>126.21284381038502</c:v>
                </c:pt>
                <c:pt idx="235">
                  <c:v>124.16745467253196</c:v>
                </c:pt>
                <c:pt idx="236">
                  <c:v>124.02047444805306</c:v>
                </c:pt>
                <c:pt idx="237">
                  <c:v>123.77379435102559</c:v>
                </c:pt>
                <c:pt idx="238">
                  <c:v>122.36771779796881</c:v>
                </c:pt>
                <c:pt idx="239">
                  <c:v>119.790938617769</c:v>
                </c:pt>
                <c:pt idx="240">
                  <c:v>119.0375364880975</c:v>
                </c:pt>
                <c:pt idx="241">
                  <c:v>116.7228549109894</c:v>
                </c:pt>
                <c:pt idx="242">
                  <c:v>116.26135756280046</c:v>
                </c:pt>
                <c:pt idx="243">
                  <c:v>115.61998931052894</c:v>
                </c:pt>
                <c:pt idx="244">
                  <c:v>114.17177157422994</c:v>
                </c:pt>
                <c:pt idx="245">
                  <c:v>114.50992887390514</c:v>
                </c:pt>
                <c:pt idx="246">
                  <c:v>114.03918102207766</c:v>
                </c:pt>
                <c:pt idx="247">
                  <c:v>113.59310117995292</c:v>
                </c:pt>
                <c:pt idx="248">
                  <c:v>112.89417423837499</c:v>
                </c:pt>
                <c:pt idx="249">
                  <c:v>111.27944743658247</c:v>
                </c:pt>
                <c:pt idx="250">
                  <c:v>111.69366443284116</c:v>
                </c:pt>
                <c:pt idx="251">
                  <c:v>111.57546355301548</c:v>
                </c:pt>
                <c:pt idx="252">
                  <c:v>112.70094149570347</c:v>
                </c:pt>
                <c:pt idx="253">
                  <c:v>112.7389713439952</c:v>
                </c:pt>
                <c:pt idx="254">
                  <c:v>112.38231303704295</c:v>
                </c:pt>
                <c:pt idx="255">
                  <c:v>113.6825227151254</c:v>
                </c:pt>
                <c:pt idx="256">
                  <c:v>114.10085104633454</c:v>
                </c:pt>
                <c:pt idx="257">
                  <c:v>114.59421124038957</c:v>
                </c:pt>
                <c:pt idx="258">
                  <c:v>114.01554084611253</c:v>
                </c:pt>
                <c:pt idx="259">
                  <c:v>114.1265468897749</c:v>
                </c:pt>
                <c:pt idx="260">
                  <c:v>114.37322698680241</c:v>
                </c:pt>
                <c:pt idx="261">
                  <c:v>114.76380380709594</c:v>
                </c:pt>
                <c:pt idx="262">
                  <c:v>114.44723101591066</c:v>
                </c:pt>
                <c:pt idx="263">
                  <c:v>114.39583932902993</c:v>
                </c:pt>
                <c:pt idx="264">
                  <c:v>114.43798051227213</c:v>
                </c:pt>
                <c:pt idx="265">
                  <c:v>114.75660897093265</c:v>
                </c:pt>
                <c:pt idx="266">
                  <c:v>114.76894297578401</c:v>
                </c:pt>
                <c:pt idx="267">
                  <c:v>113.63318669571987</c:v>
                </c:pt>
                <c:pt idx="268">
                  <c:v>112.09657525798605</c:v>
                </c:pt>
                <c:pt idx="269">
                  <c:v>111.58265838917875</c:v>
                </c:pt>
                <c:pt idx="270">
                  <c:v>111.58265838917875</c:v>
                </c:pt>
                <c:pt idx="271">
                  <c:v>111.05332401430724</c:v>
                </c:pt>
                <c:pt idx="272">
                  <c:v>109.43551371130185</c:v>
                </c:pt>
                <c:pt idx="273">
                  <c:v>109.7490030012743</c:v>
                </c:pt>
                <c:pt idx="274">
                  <c:v>107.73033754059924</c:v>
                </c:pt>
                <c:pt idx="275">
                  <c:v>110.35748057394215</c:v>
                </c:pt>
                <c:pt idx="276">
                  <c:v>112.64646630760987</c:v>
                </c:pt>
                <c:pt idx="277">
                  <c:v>112.3751182008796</c:v>
                </c:pt>
                <c:pt idx="278">
                  <c:v>111.1653578917072</c:v>
                </c:pt>
                <c:pt idx="279">
                  <c:v>111.59190889281727</c:v>
                </c:pt>
                <c:pt idx="280">
                  <c:v>111.24655675697875</c:v>
                </c:pt>
                <c:pt idx="281">
                  <c:v>111.43362249722462</c:v>
                </c:pt>
                <c:pt idx="282">
                  <c:v>112.06882374707043</c:v>
                </c:pt>
                <c:pt idx="283">
                  <c:v>112.43678822513647</c:v>
                </c:pt>
                <c:pt idx="284">
                  <c:v>112.39670270936949</c:v>
                </c:pt>
                <c:pt idx="285">
                  <c:v>112.64235497265939</c:v>
                </c:pt>
                <c:pt idx="286">
                  <c:v>114.24063643465009</c:v>
                </c:pt>
                <c:pt idx="287">
                  <c:v>114.7699708095216</c:v>
                </c:pt>
                <c:pt idx="288">
                  <c:v>115.24791349751239</c:v>
                </c:pt>
                <c:pt idx="289">
                  <c:v>115.49973276322797</c:v>
                </c:pt>
                <c:pt idx="290">
                  <c:v>115.86872507503161</c:v>
                </c:pt>
                <c:pt idx="291">
                  <c:v>115.67446449862246</c:v>
                </c:pt>
                <c:pt idx="292">
                  <c:v>114.27455494799135</c:v>
                </c:pt>
                <c:pt idx="293">
                  <c:v>114.25297043950144</c:v>
                </c:pt>
                <c:pt idx="294">
                  <c:v>113.80997409858955</c:v>
                </c:pt>
                <c:pt idx="295">
                  <c:v>113.44612095547399</c:v>
                </c:pt>
                <c:pt idx="296">
                  <c:v>113.63729803067029</c:v>
                </c:pt>
                <c:pt idx="297">
                  <c:v>112.57040661102634</c:v>
                </c:pt>
                <c:pt idx="298">
                  <c:v>111.19619290383561</c:v>
                </c:pt>
                <c:pt idx="299">
                  <c:v>111.73272211487043</c:v>
                </c:pt>
                <c:pt idx="300">
                  <c:v>111.55387904452549</c:v>
                </c:pt>
                <c:pt idx="301">
                  <c:v>111.16638572544478</c:v>
                </c:pt>
                <c:pt idx="302">
                  <c:v>111.59807589524293</c:v>
                </c:pt>
                <c:pt idx="303">
                  <c:v>111.59190889281724</c:v>
                </c:pt>
                <c:pt idx="304">
                  <c:v>111.54462854088698</c:v>
                </c:pt>
                <c:pt idx="305">
                  <c:v>111.83242198741905</c:v>
                </c:pt>
                <c:pt idx="306">
                  <c:v>112.55601693869973</c:v>
                </c:pt>
                <c:pt idx="307">
                  <c:v>112.53546026394746</c:v>
                </c:pt>
                <c:pt idx="308">
                  <c:v>111.32569995477505</c:v>
                </c:pt>
                <c:pt idx="309">
                  <c:v>110.58463182995494</c:v>
                </c:pt>
                <c:pt idx="310">
                  <c:v>110.80356041606684</c:v>
                </c:pt>
                <c:pt idx="311">
                  <c:v>110.59388233359347</c:v>
                </c:pt>
                <c:pt idx="312">
                  <c:v>109.92065123545591</c:v>
                </c:pt>
                <c:pt idx="313">
                  <c:v>109.70480615055683</c:v>
                </c:pt>
                <c:pt idx="314">
                  <c:v>110.13957982156781</c:v>
                </c:pt>
                <c:pt idx="315">
                  <c:v>110.18069317107239</c:v>
                </c:pt>
                <c:pt idx="316">
                  <c:v>110.34411873535311</c:v>
                </c:pt>
                <c:pt idx="317">
                  <c:v>109.19294494922475</c:v>
                </c:pt>
                <c:pt idx="318">
                  <c:v>108.16202771039731</c:v>
                </c:pt>
                <c:pt idx="319">
                  <c:v>110.16527566500817</c:v>
                </c:pt>
                <c:pt idx="320">
                  <c:v>108.20005755868905</c:v>
                </c:pt>
                <c:pt idx="321">
                  <c:v>109.01924104756789</c:v>
                </c:pt>
                <c:pt idx="322">
                  <c:v>110.24236319532925</c:v>
                </c:pt>
                <c:pt idx="323">
                  <c:v>111.62274390494566</c:v>
                </c:pt>
                <c:pt idx="324">
                  <c:v>111.99379188422454</c:v>
                </c:pt>
                <c:pt idx="325">
                  <c:v>111.45212350450164</c:v>
                </c:pt>
                <c:pt idx="326">
                  <c:v>112.04723923858052</c:v>
                </c:pt>
                <c:pt idx="327">
                  <c:v>112.48817991201717</c:v>
                </c:pt>
                <c:pt idx="328">
                  <c:v>112.24663898367773</c:v>
                </c:pt>
                <c:pt idx="329">
                  <c:v>112.99901327961163</c:v>
                </c:pt>
                <c:pt idx="330">
                  <c:v>112.79036303087585</c:v>
                </c:pt>
                <c:pt idx="331">
                  <c:v>112.21374830407407</c:v>
                </c:pt>
                <c:pt idx="332">
                  <c:v>111.02146116844115</c:v>
                </c:pt>
                <c:pt idx="333">
                  <c:v>110.56510298894025</c:v>
                </c:pt>
                <c:pt idx="334">
                  <c:v>110.27114253998246</c:v>
                </c:pt>
                <c:pt idx="335">
                  <c:v>109.54240842001373</c:v>
                </c:pt>
                <c:pt idx="336">
                  <c:v>108.62558072606149</c:v>
                </c:pt>
                <c:pt idx="337">
                  <c:v>108.77256095054038</c:v>
                </c:pt>
                <c:pt idx="338">
                  <c:v>109.01512971261744</c:v>
                </c:pt>
                <c:pt idx="339">
                  <c:v>109.28442215187245</c:v>
                </c:pt>
                <c:pt idx="340">
                  <c:v>108.78592278912937</c:v>
                </c:pt>
                <c:pt idx="341">
                  <c:v>107.88554043497898</c:v>
                </c:pt>
                <c:pt idx="342">
                  <c:v>107.03963326892216</c:v>
                </c:pt>
                <c:pt idx="343">
                  <c:v>107.56793981005605</c:v>
                </c:pt>
                <c:pt idx="344">
                  <c:v>106.55655141224328</c:v>
                </c:pt>
                <c:pt idx="345">
                  <c:v>105.21008921596815</c:v>
                </c:pt>
                <c:pt idx="346">
                  <c:v>105.50199399745071</c:v>
                </c:pt>
                <c:pt idx="347">
                  <c:v>104.22028532664531</c:v>
                </c:pt>
                <c:pt idx="348">
                  <c:v>103.34868231714813</c:v>
                </c:pt>
                <c:pt idx="349">
                  <c:v>102.69806356123809</c:v>
                </c:pt>
                <c:pt idx="350">
                  <c:v>103.92118570899947</c:v>
                </c:pt>
                <c:pt idx="351">
                  <c:v>103.63236442872977</c:v>
                </c:pt>
                <c:pt idx="352">
                  <c:v>103.20375776014448</c:v>
                </c:pt>
                <c:pt idx="353">
                  <c:v>105.12066768079572</c:v>
                </c:pt>
                <c:pt idx="354">
                  <c:v>106.13925091477181</c:v>
                </c:pt>
                <c:pt idx="355">
                  <c:v>107.37881840233501</c:v>
                </c:pt>
                <c:pt idx="356">
                  <c:v>107.61110882703592</c:v>
                </c:pt>
                <c:pt idx="357">
                  <c:v>107.33564938535521</c:v>
                </c:pt>
                <c:pt idx="358">
                  <c:v>106.55757924598097</c:v>
                </c:pt>
                <c:pt idx="359">
                  <c:v>106.17419726185074</c:v>
                </c:pt>
                <c:pt idx="360">
                  <c:v>106.23483945236998</c:v>
                </c:pt>
                <c:pt idx="361">
                  <c:v>105.83192862722508</c:v>
                </c:pt>
                <c:pt idx="362">
                  <c:v>106.2636187970232</c:v>
                </c:pt>
                <c:pt idx="363">
                  <c:v>105.39407145500127</c:v>
                </c:pt>
                <c:pt idx="364">
                  <c:v>105.12580684948384</c:v>
                </c:pt>
                <c:pt idx="365">
                  <c:v>104.71364552070038</c:v>
                </c:pt>
                <c:pt idx="366">
                  <c:v>104.95210294782697</c:v>
                </c:pt>
                <c:pt idx="367">
                  <c:v>104.72084035686369</c:v>
                </c:pt>
                <c:pt idx="368">
                  <c:v>104.92846277186183</c:v>
                </c:pt>
                <c:pt idx="369">
                  <c:v>105.71578341487461</c:v>
                </c:pt>
                <c:pt idx="370">
                  <c:v>104.52041277802883</c:v>
                </c:pt>
                <c:pt idx="371">
                  <c:v>104.32409653414445</c:v>
                </c:pt>
                <c:pt idx="372">
                  <c:v>105.22653455577006</c:v>
                </c:pt>
                <c:pt idx="373">
                  <c:v>104.8626814126545</c:v>
                </c:pt>
                <c:pt idx="374">
                  <c:v>105.91312749249661</c:v>
                </c:pt>
                <c:pt idx="375">
                  <c:v>105.63458454960306</c:v>
                </c:pt>
                <c:pt idx="376">
                  <c:v>106.06935822061405</c:v>
                </c:pt>
                <c:pt idx="377">
                  <c:v>105.14328002302329</c:v>
                </c:pt>
                <c:pt idx="378">
                  <c:v>104.90276692842149</c:v>
                </c:pt>
                <c:pt idx="379">
                  <c:v>104.48752209842519</c:v>
                </c:pt>
                <c:pt idx="380">
                  <c:v>104.2418698351353</c:v>
                </c:pt>
                <c:pt idx="381">
                  <c:v>103.52958105496838</c:v>
                </c:pt>
                <c:pt idx="382">
                  <c:v>104.26139867614998</c:v>
                </c:pt>
                <c:pt idx="383">
                  <c:v>103.86773835464358</c:v>
                </c:pt>
                <c:pt idx="384">
                  <c:v>103.40829667392985</c:v>
                </c:pt>
                <c:pt idx="385">
                  <c:v>103.14517123710051</c:v>
                </c:pt>
                <c:pt idx="386">
                  <c:v>104.31998519919401</c:v>
                </c:pt>
                <c:pt idx="387">
                  <c:v>103.82045800271331</c:v>
                </c:pt>
                <c:pt idx="388">
                  <c:v>104.14114212884907</c:v>
                </c:pt>
                <c:pt idx="389">
                  <c:v>104.28915018706556</c:v>
                </c:pt>
                <c:pt idx="390">
                  <c:v>103.41754717756838</c:v>
                </c:pt>
                <c:pt idx="391">
                  <c:v>103.25514944702529</c:v>
                </c:pt>
                <c:pt idx="392">
                  <c:v>102.82243144348953</c:v>
                </c:pt>
                <c:pt idx="393">
                  <c:v>102.96632816675557</c:v>
                </c:pt>
                <c:pt idx="394">
                  <c:v>102.15433951404003</c:v>
                </c:pt>
                <c:pt idx="395">
                  <c:v>101.09258726308414</c:v>
                </c:pt>
                <c:pt idx="396">
                  <c:v>100.64650742095942</c:v>
                </c:pt>
                <c:pt idx="397">
                  <c:v>100.69687127410253</c:v>
                </c:pt>
                <c:pt idx="398">
                  <c:v>100.69789910784014</c:v>
                </c:pt>
                <c:pt idx="399">
                  <c:v>100.95794104345664</c:v>
                </c:pt>
                <c:pt idx="400">
                  <c:v>101.54688977510982</c:v>
                </c:pt>
                <c:pt idx="401">
                  <c:v>101.35160136496305</c:v>
                </c:pt>
                <c:pt idx="402">
                  <c:v>99.417218270772352</c:v>
                </c:pt>
                <c:pt idx="403">
                  <c:v>99.757431237922773</c:v>
                </c:pt>
                <c:pt idx="404">
                  <c:v>99.634091189409034</c:v>
                </c:pt>
                <c:pt idx="405">
                  <c:v>99.242486535377864</c:v>
                </c:pt>
                <c:pt idx="406">
                  <c:v>99.609423179706283</c:v>
                </c:pt>
                <c:pt idx="407">
                  <c:v>100.71331661390437</c:v>
                </c:pt>
                <c:pt idx="408">
                  <c:v>100.24154092833926</c:v>
                </c:pt>
                <c:pt idx="409">
                  <c:v>100.61361674135574</c:v>
                </c:pt>
                <c:pt idx="410">
                  <c:v>98.381161863256821</c:v>
                </c:pt>
                <c:pt idx="411">
                  <c:v>98.039921062368776</c:v>
                </c:pt>
                <c:pt idx="412">
                  <c:v>98.735764502733858</c:v>
                </c:pt>
                <c:pt idx="413">
                  <c:v>97.907330510216482</c:v>
                </c:pt>
                <c:pt idx="414">
                  <c:v>97.731570941084385</c:v>
                </c:pt>
                <c:pt idx="415">
                  <c:v>99.708095218517272</c:v>
                </c:pt>
                <c:pt idx="416">
                  <c:v>101.10594910167312</c:v>
                </c:pt>
                <c:pt idx="417">
                  <c:v>101.154257287341</c:v>
                </c:pt>
                <c:pt idx="418">
                  <c:v>100.87777001192268</c:v>
                </c:pt>
                <c:pt idx="419">
                  <c:v>100.26518110430438</c:v>
                </c:pt>
                <c:pt idx="420">
                  <c:v>100.49027669284197</c:v>
                </c:pt>
                <c:pt idx="421">
                  <c:v>100.79965464786397</c:v>
                </c:pt>
                <c:pt idx="422">
                  <c:v>101.36187970233915</c:v>
                </c:pt>
                <c:pt idx="423">
                  <c:v>101.49549808822906</c:v>
                </c:pt>
                <c:pt idx="424">
                  <c:v>101.15734078855384</c:v>
                </c:pt>
                <c:pt idx="425">
                  <c:v>102.88924063643445</c:v>
                </c:pt>
                <c:pt idx="426">
                  <c:v>102.7093697323519</c:v>
                </c:pt>
                <c:pt idx="427">
                  <c:v>101.50988776055567</c:v>
                </c:pt>
                <c:pt idx="428">
                  <c:v>99.855075442996167</c:v>
                </c:pt>
                <c:pt idx="429">
                  <c:v>100.45224684455025</c:v>
                </c:pt>
                <c:pt idx="430">
                  <c:v>100.1819265715576</c:v>
                </c:pt>
                <c:pt idx="431">
                  <c:v>100.65986925954837</c:v>
                </c:pt>
                <c:pt idx="432">
                  <c:v>100.52111170497039</c:v>
                </c:pt>
                <c:pt idx="433">
                  <c:v>100.86851950828414</c:v>
                </c:pt>
                <c:pt idx="434">
                  <c:v>100.03700201455392</c:v>
                </c:pt>
                <c:pt idx="435">
                  <c:v>98.29276816182194</c:v>
                </c:pt>
                <c:pt idx="436">
                  <c:v>98.455165892365045</c:v>
                </c:pt>
                <c:pt idx="437">
                  <c:v>98.199235291699011</c:v>
                </c:pt>
                <c:pt idx="438">
                  <c:v>98.377050528306341</c:v>
                </c:pt>
                <c:pt idx="439">
                  <c:v>98.267072318381565</c:v>
                </c:pt>
                <c:pt idx="440">
                  <c:v>98.5723389384531</c:v>
                </c:pt>
                <c:pt idx="441">
                  <c:v>98.221847633926529</c:v>
                </c:pt>
                <c:pt idx="442">
                  <c:v>98.847798380133824</c:v>
                </c:pt>
                <c:pt idx="443">
                  <c:v>99.330880236812675</c:v>
                </c:pt>
                <c:pt idx="444">
                  <c:v>98.969082761172345</c:v>
                </c:pt>
                <c:pt idx="445">
                  <c:v>99.256876207704437</c:v>
                </c:pt>
                <c:pt idx="446">
                  <c:v>98.623730625333835</c:v>
                </c:pt>
                <c:pt idx="447">
                  <c:v>98.911524071865941</c:v>
                </c:pt>
                <c:pt idx="448">
                  <c:v>99.513834642108094</c:v>
                </c:pt>
                <c:pt idx="449">
                  <c:v>99.035891954117304</c:v>
                </c:pt>
                <c:pt idx="450">
                  <c:v>99.383299757431047</c:v>
                </c:pt>
                <c:pt idx="451">
                  <c:v>99.111951650700803</c:v>
                </c:pt>
                <c:pt idx="452">
                  <c:v>98.302018665460494</c:v>
                </c:pt>
                <c:pt idx="453">
                  <c:v>98.769683016075135</c:v>
                </c:pt>
                <c:pt idx="454">
                  <c:v>98.905357069440242</c:v>
                </c:pt>
                <c:pt idx="455">
                  <c:v>96.799325741067918</c:v>
                </c:pt>
                <c:pt idx="456">
                  <c:v>96.228878016691823</c:v>
                </c:pt>
                <c:pt idx="457">
                  <c:v>95.663569461003789</c:v>
                </c:pt>
                <c:pt idx="458">
                  <c:v>96.388192246022072</c:v>
                </c:pt>
                <c:pt idx="459">
                  <c:v>96.613287834559685</c:v>
                </c:pt>
                <c:pt idx="460">
                  <c:v>96.656456851539488</c:v>
                </c:pt>
                <c:pt idx="461">
                  <c:v>97.146733544381647</c:v>
                </c:pt>
                <c:pt idx="462">
                  <c:v>95.788965176992761</c:v>
                </c:pt>
                <c:pt idx="463">
                  <c:v>94.109484849730492</c:v>
                </c:pt>
                <c:pt idx="464">
                  <c:v>92.855527689840685</c:v>
                </c:pt>
                <c:pt idx="465">
                  <c:v>92.844221518726926</c:v>
                </c:pt>
                <c:pt idx="466">
                  <c:v>93.420836245528719</c:v>
                </c:pt>
                <c:pt idx="467">
                  <c:v>93.288245693376439</c:v>
                </c:pt>
                <c:pt idx="468">
                  <c:v>92.305636640216875</c:v>
                </c:pt>
                <c:pt idx="469">
                  <c:v>92.972700735928754</c:v>
                </c:pt>
                <c:pt idx="470">
                  <c:v>92.787690663158131</c:v>
                </c:pt>
                <c:pt idx="471">
                  <c:v>92.705463964148962</c:v>
                </c:pt>
                <c:pt idx="472">
                  <c:v>93.529786621715871</c:v>
                </c:pt>
                <c:pt idx="473">
                  <c:v>94.023146815770886</c:v>
                </c:pt>
                <c:pt idx="474">
                  <c:v>95.063314558236868</c:v>
                </c:pt>
                <c:pt idx="475">
                  <c:v>96.074702956049649</c:v>
                </c:pt>
                <c:pt idx="476">
                  <c:v>95.705710644246011</c:v>
                </c:pt>
                <c:pt idx="477">
                  <c:v>96.208321341939552</c:v>
                </c:pt>
                <c:pt idx="478">
                  <c:v>103.75467664350596</c:v>
                </c:pt>
                <c:pt idx="479">
                  <c:v>96.769518562677121</c:v>
                </c:pt>
                <c:pt idx="480">
                  <c:v>95.747851827488191</c:v>
                </c:pt>
                <c:pt idx="481">
                  <c:v>94.722073757348824</c:v>
                </c:pt>
                <c:pt idx="482">
                  <c:v>95.032479546108434</c:v>
                </c:pt>
                <c:pt idx="483">
                  <c:v>94.298606257451596</c:v>
                </c:pt>
                <c:pt idx="484">
                  <c:v>94.141347695596551</c:v>
                </c:pt>
                <c:pt idx="485">
                  <c:v>95.003700201455203</c:v>
                </c:pt>
                <c:pt idx="486">
                  <c:v>96.364552070056945</c:v>
                </c:pt>
                <c:pt idx="487">
                  <c:v>96.490975619783541</c:v>
                </c:pt>
                <c:pt idx="488">
                  <c:v>95.495004728034999</c:v>
                </c:pt>
                <c:pt idx="489">
                  <c:v>95.975003083501008</c:v>
                </c:pt>
                <c:pt idx="490">
                  <c:v>95.811577519220279</c:v>
                </c:pt>
                <c:pt idx="491">
                  <c:v>96.649262015376195</c:v>
                </c:pt>
                <c:pt idx="492">
                  <c:v>97.332771450889894</c:v>
                </c:pt>
                <c:pt idx="493">
                  <c:v>96.503309624634909</c:v>
                </c:pt>
                <c:pt idx="494">
                  <c:v>97.786046129177933</c:v>
                </c:pt>
                <c:pt idx="495">
                  <c:v>98.240348641203582</c:v>
                </c:pt>
                <c:pt idx="496">
                  <c:v>98.243432142416438</c:v>
                </c:pt>
                <c:pt idx="497">
                  <c:v>99.043086790280597</c:v>
                </c:pt>
                <c:pt idx="498">
                  <c:v>98.871438556098965</c:v>
                </c:pt>
                <c:pt idx="499">
                  <c:v>98.204374460387086</c:v>
                </c:pt>
                <c:pt idx="500">
                  <c:v>98.275294988282482</c:v>
                </c:pt>
                <c:pt idx="501">
                  <c:v>98.478806068330186</c:v>
                </c:pt>
                <c:pt idx="502">
                  <c:v>98.044032397319214</c:v>
                </c:pt>
                <c:pt idx="503">
                  <c:v>98.001891214077006</c:v>
                </c:pt>
                <c:pt idx="504">
                  <c:v>98.700818155654929</c:v>
                </c:pt>
                <c:pt idx="505">
                  <c:v>99.013279611889772</c:v>
                </c:pt>
                <c:pt idx="506">
                  <c:v>99.896188792500709</c:v>
                </c:pt>
                <c:pt idx="507">
                  <c:v>98.836492209020065</c:v>
                </c:pt>
                <c:pt idx="508">
                  <c:v>98.384245364469635</c:v>
                </c:pt>
                <c:pt idx="509">
                  <c:v>99.256876207704423</c:v>
                </c:pt>
                <c:pt idx="510">
                  <c:v>99.221929860625522</c:v>
                </c:pt>
                <c:pt idx="511">
                  <c:v>98.204374460387072</c:v>
                </c:pt>
                <c:pt idx="512">
                  <c:v>97.507503186284353</c:v>
                </c:pt>
                <c:pt idx="513">
                  <c:v>98.57953377461638</c:v>
                </c:pt>
                <c:pt idx="514">
                  <c:v>97.608230892570575</c:v>
                </c:pt>
                <c:pt idx="515">
                  <c:v>97.180652057722909</c:v>
                </c:pt>
                <c:pt idx="516">
                  <c:v>96.435472597952327</c:v>
                </c:pt>
                <c:pt idx="517">
                  <c:v>96.892858611190832</c:v>
                </c:pt>
                <c:pt idx="518">
                  <c:v>97.86107799202378</c:v>
                </c:pt>
                <c:pt idx="519">
                  <c:v>97.970028368210919</c:v>
                </c:pt>
                <c:pt idx="520">
                  <c:v>98.826213871643887</c:v>
                </c:pt>
                <c:pt idx="521">
                  <c:v>99.879743452698861</c:v>
                </c:pt>
                <c:pt idx="522">
                  <c:v>100.82535049130431</c:v>
                </c:pt>
                <c:pt idx="523">
                  <c:v>100.74517945977036</c:v>
                </c:pt>
                <c:pt idx="524">
                  <c:v>100.32890679603645</c:v>
                </c:pt>
                <c:pt idx="525">
                  <c:v>101.49344242075379</c:v>
                </c:pt>
                <c:pt idx="526">
                  <c:v>101.59005879208956</c:v>
                </c:pt>
                <c:pt idx="527">
                  <c:v>101.14706245117767</c:v>
                </c:pt>
                <c:pt idx="528">
                  <c:v>101.52530526661984</c:v>
                </c:pt>
                <c:pt idx="529">
                  <c:v>103.59125107922519</c:v>
                </c:pt>
                <c:pt idx="530">
                  <c:v>104.05274842741414</c:v>
                </c:pt>
                <c:pt idx="531">
                  <c:v>103.63750359741783</c:v>
                </c:pt>
                <c:pt idx="532">
                  <c:v>102.7751510915592</c:v>
                </c:pt>
                <c:pt idx="533">
                  <c:v>102.45549479916106</c:v>
                </c:pt>
                <c:pt idx="534">
                  <c:v>102.3177650783207</c:v>
                </c:pt>
                <c:pt idx="535">
                  <c:v>100.32685112856123</c:v>
                </c:pt>
                <c:pt idx="536">
                  <c:v>100.57147555811352</c:v>
                </c:pt>
                <c:pt idx="537">
                  <c:v>100.80479381655203</c:v>
                </c:pt>
                <c:pt idx="538">
                  <c:v>100.87160300949698</c:v>
                </c:pt>
                <c:pt idx="539">
                  <c:v>101.10697693541074</c:v>
                </c:pt>
                <c:pt idx="540">
                  <c:v>101.74012251778134</c:v>
                </c:pt>
                <c:pt idx="541">
                  <c:v>101.75965135879602</c:v>
                </c:pt>
                <c:pt idx="542">
                  <c:v>101.17789746330615</c:v>
                </c:pt>
                <c:pt idx="543">
                  <c:v>99.75640340418515</c:v>
                </c:pt>
                <c:pt idx="544">
                  <c:v>98.767627348599902</c:v>
                </c:pt>
                <c:pt idx="545">
                  <c:v>97.656539078238524</c:v>
                </c:pt>
                <c:pt idx="546">
                  <c:v>97.477696007893584</c:v>
                </c:pt>
                <c:pt idx="547">
                  <c:v>97.694568926530266</c:v>
                </c:pt>
                <c:pt idx="548">
                  <c:v>99.152037166467764</c:v>
                </c:pt>
                <c:pt idx="549">
                  <c:v>99.759486905398006</c:v>
                </c:pt>
                <c:pt idx="550">
                  <c:v>99.412079102084263</c:v>
                </c:pt>
                <c:pt idx="551">
                  <c:v>97.963861365785291</c:v>
                </c:pt>
                <c:pt idx="552">
                  <c:v>97.617481396209172</c:v>
                </c:pt>
                <c:pt idx="553">
                  <c:v>97.943304691032992</c:v>
                </c:pt>
                <c:pt idx="554">
                  <c:v>98.075895243185286</c:v>
                </c:pt>
                <c:pt idx="555">
                  <c:v>97.431443489700925</c:v>
                </c:pt>
                <c:pt idx="556">
                  <c:v>97.765489454425676</c:v>
                </c:pt>
                <c:pt idx="557">
                  <c:v>98.581589442091683</c:v>
                </c:pt>
                <c:pt idx="558">
                  <c:v>98.978333264810928</c:v>
                </c:pt>
                <c:pt idx="559">
                  <c:v>99.676232372651242</c:v>
                </c:pt>
                <c:pt idx="560">
                  <c:v>100.64342391974658</c:v>
                </c:pt>
                <c:pt idx="561">
                  <c:v>101.13781194753922</c:v>
                </c:pt>
                <c:pt idx="562">
                  <c:v>100.59717140155394</c:v>
                </c:pt>
                <c:pt idx="563">
                  <c:v>99.567281996464118</c:v>
                </c:pt>
                <c:pt idx="564">
                  <c:v>99.184927846071488</c:v>
                </c:pt>
                <c:pt idx="565">
                  <c:v>98.288656826871559</c:v>
                </c:pt>
                <c:pt idx="566">
                  <c:v>98.131398265016529</c:v>
                </c:pt>
                <c:pt idx="567">
                  <c:v>97.516753689922993</c:v>
                </c:pt>
                <c:pt idx="568">
                  <c:v>97.614397894996372</c:v>
                </c:pt>
                <c:pt idx="569">
                  <c:v>96.856884430374407</c:v>
                </c:pt>
                <c:pt idx="570">
                  <c:v>96.701681535994595</c:v>
                </c:pt>
                <c:pt idx="571">
                  <c:v>96.421082925625811</c:v>
                </c:pt>
                <c:pt idx="572">
                  <c:v>94.359248447970913</c:v>
                </c:pt>
                <c:pt idx="573">
                  <c:v>93.97997779879114</c:v>
                </c:pt>
                <c:pt idx="574">
                  <c:v>95.085926900464457</c:v>
                </c:pt>
                <c:pt idx="575">
                  <c:v>95.31821732516535</c:v>
                </c:pt>
                <c:pt idx="576">
                  <c:v>95.385026518110294</c:v>
                </c:pt>
                <c:pt idx="577">
                  <c:v>94.552481190642453</c:v>
                </c:pt>
                <c:pt idx="578">
                  <c:v>95.156847428359839</c:v>
                </c:pt>
                <c:pt idx="579">
                  <c:v>95.874275377214829</c:v>
                </c:pt>
                <c:pt idx="580">
                  <c:v>96.440611766640473</c:v>
                </c:pt>
                <c:pt idx="581">
                  <c:v>95.958557743699231</c:v>
                </c:pt>
                <c:pt idx="582">
                  <c:v>96.301854212062509</c:v>
                </c:pt>
                <c:pt idx="583">
                  <c:v>96.175430662335913</c:v>
                </c:pt>
                <c:pt idx="584">
                  <c:v>96.617399169510179</c:v>
                </c:pt>
                <c:pt idx="585">
                  <c:v>96.456029272704697</c:v>
                </c:pt>
                <c:pt idx="586">
                  <c:v>96.023311269168943</c:v>
                </c:pt>
                <c:pt idx="587">
                  <c:v>96.423138593101029</c:v>
                </c:pt>
                <c:pt idx="588">
                  <c:v>96.530033301812935</c:v>
                </c:pt>
                <c:pt idx="589">
                  <c:v>96.68729186366798</c:v>
                </c:pt>
                <c:pt idx="590">
                  <c:v>97.431443489700939</c:v>
                </c:pt>
                <c:pt idx="591">
                  <c:v>96.64103934547532</c:v>
                </c:pt>
                <c:pt idx="592">
                  <c:v>96.126094642930411</c:v>
                </c:pt>
                <c:pt idx="593">
                  <c:v>95.483698556921283</c:v>
                </c:pt>
                <c:pt idx="594">
                  <c:v>95.841384697611161</c:v>
                </c:pt>
                <c:pt idx="595">
                  <c:v>96.187764667187281</c:v>
                </c:pt>
                <c:pt idx="596">
                  <c:v>95.559758253504754</c:v>
                </c:pt>
                <c:pt idx="597">
                  <c:v>95.187682440488274</c:v>
                </c:pt>
                <c:pt idx="598">
                  <c:v>94.858775644451597</c:v>
                </c:pt>
                <c:pt idx="599">
                  <c:v>95.963696912387292</c:v>
                </c:pt>
                <c:pt idx="600">
                  <c:v>96.147679151420306</c:v>
                </c:pt>
                <c:pt idx="601">
                  <c:v>97.026476997080792</c:v>
                </c:pt>
                <c:pt idx="602">
                  <c:v>97.092258356288127</c:v>
                </c:pt>
                <c:pt idx="603">
                  <c:v>98.104674587838517</c:v>
                </c:pt>
                <c:pt idx="604">
                  <c:v>98.390412366895362</c:v>
                </c:pt>
                <c:pt idx="605">
                  <c:v>97.972084035686223</c:v>
                </c:pt>
                <c:pt idx="606">
                  <c:v>97.733626608559632</c:v>
                </c:pt>
                <c:pt idx="607">
                  <c:v>97.579451547917429</c:v>
                </c:pt>
                <c:pt idx="608">
                  <c:v>97.794268799078878</c:v>
                </c:pt>
                <c:pt idx="609">
                  <c:v>97.084035686387182</c:v>
                </c:pt>
                <c:pt idx="610">
                  <c:v>97.046005838095439</c:v>
                </c:pt>
                <c:pt idx="611">
                  <c:v>97.136455207005525</c:v>
                </c:pt>
                <c:pt idx="612">
                  <c:v>97.24848908440552</c:v>
                </c:pt>
                <c:pt idx="613">
                  <c:v>97.138510874480772</c:v>
                </c:pt>
                <c:pt idx="614">
                  <c:v>96.78082473379088</c:v>
                </c:pt>
                <c:pt idx="615">
                  <c:v>96.247379023968904</c:v>
                </c:pt>
                <c:pt idx="616">
                  <c:v>95.16712576573596</c:v>
                </c:pt>
                <c:pt idx="617">
                  <c:v>94.637791390864436</c:v>
                </c:pt>
                <c:pt idx="618">
                  <c:v>95.39736052296162</c:v>
                </c:pt>
                <c:pt idx="619">
                  <c:v>95.757102331126731</c:v>
                </c:pt>
                <c:pt idx="620">
                  <c:v>94.428113308391062</c:v>
                </c:pt>
                <c:pt idx="621">
                  <c:v>93.61612465567552</c:v>
                </c:pt>
                <c:pt idx="622">
                  <c:v>92.636599103728813</c:v>
                </c:pt>
                <c:pt idx="623">
                  <c:v>93.424947580479213</c:v>
                </c:pt>
                <c:pt idx="624">
                  <c:v>92.528676561279283</c:v>
                </c:pt>
                <c:pt idx="625">
                  <c:v>93.014841919170991</c:v>
                </c:pt>
                <c:pt idx="626">
                  <c:v>92.982979073304932</c:v>
                </c:pt>
                <c:pt idx="627">
                  <c:v>94.38905562636171</c:v>
                </c:pt>
                <c:pt idx="628">
                  <c:v>94.064260165275499</c:v>
                </c:pt>
                <c:pt idx="629">
                  <c:v>95.377831681946972</c:v>
                </c:pt>
                <c:pt idx="630">
                  <c:v>96.26074086255791</c:v>
                </c:pt>
                <c:pt idx="631">
                  <c:v>96.95247296797254</c:v>
                </c:pt>
                <c:pt idx="632">
                  <c:v>97.443777494552307</c:v>
                </c:pt>
                <c:pt idx="633">
                  <c:v>97.043950170620235</c:v>
                </c:pt>
                <c:pt idx="634">
                  <c:v>96.292603708423954</c:v>
                </c:pt>
                <c:pt idx="635">
                  <c:v>96.847633926735838</c:v>
                </c:pt>
                <c:pt idx="636">
                  <c:v>94.692266578958012</c:v>
                </c:pt>
                <c:pt idx="637">
                  <c:v>95.027340377420373</c:v>
                </c:pt>
                <c:pt idx="638">
                  <c:v>95.306911154051548</c:v>
                </c:pt>
                <c:pt idx="639">
                  <c:v>96.823993750770697</c:v>
                </c:pt>
                <c:pt idx="640">
                  <c:v>96.420055091888159</c:v>
                </c:pt>
                <c:pt idx="641">
                  <c:v>97.534226863462379</c:v>
                </c:pt>
                <c:pt idx="642">
                  <c:v>98.549726596225611</c:v>
                </c:pt>
                <c:pt idx="643">
                  <c:v>98.901245734489819</c:v>
                </c:pt>
                <c:pt idx="644">
                  <c:v>98.901245734489819</c:v>
                </c:pt>
                <c:pt idx="645">
                  <c:v>98.479833902067824</c:v>
                </c:pt>
                <c:pt idx="646">
                  <c:v>99.119146486864111</c:v>
                </c:pt>
                <c:pt idx="647">
                  <c:v>98.978333264810914</c:v>
                </c:pt>
                <c:pt idx="648">
                  <c:v>98.978333264810914</c:v>
                </c:pt>
                <c:pt idx="649">
                  <c:v>99.969164987871395</c:v>
                </c:pt>
                <c:pt idx="650">
                  <c:v>99.586810837478751</c:v>
                </c:pt>
                <c:pt idx="651">
                  <c:v>99.193150515972377</c:v>
                </c:pt>
                <c:pt idx="652">
                  <c:v>99.173621674957701</c:v>
                </c:pt>
                <c:pt idx="653">
                  <c:v>101.1717304608805</c:v>
                </c:pt>
                <c:pt idx="654">
                  <c:v>101.89224191094834</c:v>
                </c:pt>
                <c:pt idx="655">
                  <c:v>101.82954405295385</c:v>
                </c:pt>
                <c:pt idx="656">
                  <c:v>100.90963285778878</c:v>
                </c:pt>
                <c:pt idx="657">
                  <c:v>101.8480450602309</c:v>
                </c:pt>
                <c:pt idx="658">
                  <c:v>102.4390494593593</c:v>
                </c:pt>
                <c:pt idx="659">
                  <c:v>102.70731406487671</c:v>
                </c:pt>
                <c:pt idx="660">
                  <c:v>101.7843193684988</c:v>
                </c:pt>
                <c:pt idx="661">
                  <c:v>101.8336553879043</c:v>
                </c:pt>
                <c:pt idx="662">
                  <c:v>101.80076470830065</c:v>
                </c:pt>
                <c:pt idx="663">
                  <c:v>101.55511244501075</c:v>
                </c:pt>
                <c:pt idx="664">
                  <c:v>100.73490112239431</c:v>
                </c:pt>
                <c:pt idx="665">
                  <c:v>101.11417177157408</c:v>
                </c:pt>
                <c:pt idx="666">
                  <c:v>100.73798462360715</c:v>
                </c:pt>
                <c:pt idx="667">
                  <c:v>100.94766270608052</c:v>
                </c:pt>
                <c:pt idx="668">
                  <c:v>100.93327303375392</c:v>
                </c:pt>
                <c:pt idx="669">
                  <c:v>99.861242445421908</c:v>
                </c:pt>
                <c:pt idx="670">
                  <c:v>99.709123052254938</c:v>
                </c:pt>
                <c:pt idx="671">
                  <c:v>99.433663610574214</c:v>
                </c:pt>
                <c:pt idx="672">
                  <c:v>99.362743082678818</c:v>
                </c:pt>
                <c:pt idx="673">
                  <c:v>97.250544751880796</c:v>
                </c:pt>
                <c:pt idx="674">
                  <c:v>96.886691608765233</c:v>
                </c:pt>
                <c:pt idx="675">
                  <c:v>95.952390741273561</c:v>
                </c:pt>
                <c:pt idx="676">
                  <c:v>95.022201208732355</c:v>
                </c:pt>
                <c:pt idx="677">
                  <c:v>94.324302100892041</c:v>
                </c:pt>
                <c:pt idx="678">
                  <c:v>94.310940262303049</c:v>
                </c:pt>
                <c:pt idx="679">
                  <c:v>94.359248447970927</c:v>
                </c:pt>
                <c:pt idx="680">
                  <c:v>94.455864819306711</c:v>
                </c:pt>
                <c:pt idx="681">
                  <c:v>94.104345681042503</c:v>
                </c:pt>
                <c:pt idx="682">
                  <c:v>93.701434855897574</c:v>
                </c:pt>
                <c:pt idx="683">
                  <c:v>94.457920486781916</c:v>
                </c:pt>
                <c:pt idx="684">
                  <c:v>93.565760802532452</c:v>
                </c:pt>
                <c:pt idx="685">
                  <c:v>93.386917732187499</c:v>
                </c:pt>
                <c:pt idx="686">
                  <c:v>94.073510668914054</c:v>
                </c:pt>
                <c:pt idx="687">
                  <c:v>94.344858775644312</c:v>
                </c:pt>
                <c:pt idx="688">
                  <c:v>94.344858775644298</c:v>
                </c:pt>
                <c:pt idx="689">
                  <c:v>95.456974879743299</c:v>
                </c:pt>
                <c:pt idx="690">
                  <c:v>94.810467458783705</c:v>
                </c:pt>
                <c:pt idx="691">
                  <c:v>94.620318217325007</c:v>
                </c:pt>
                <c:pt idx="692">
                  <c:v>96.038728775233153</c:v>
                </c:pt>
                <c:pt idx="693">
                  <c:v>95.36446984335798</c:v>
                </c:pt>
                <c:pt idx="694">
                  <c:v>94.304773259877322</c:v>
                </c:pt>
                <c:pt idx="695">
                  <c:v>95.686181803231364</c:v>
                </c:pt>
                <c:pt idx="696">
                  <c:v>96.525921966862484</c:v>
                </c:pt>
                <c:pt idx="697">
                  <c:v>95.458002713480909</c:v>
                </c:pt>
                <c:pt idx="698">
                  <c:v>95.586481930682737</c:v>
                </c:pt>
                <c:pt idx="699">
                  <c:v>95.084899066726805</c:v>
                </c:pt>
                <c:pt idx="700">
                  <c:v>93.328331209143442</c:v>
                </c:pt>
                <c:pt idx="701">
                  <c:v>91.216132878345434</c:v>
                </c:pt>
                <c:pt idx="702">
                  <c:v>92.437199358631574</c:v>
                </c:pt>
                <c:pt idx="703">
                  <c:v>92.437199358631574</c:v>
                </c:pt>
                <c:pt idx="704">
                  <c:v>91.335361591908708</c:v>
                </c:pt>
                <c:pt idx="705">
                  <c:v>90.935534267976635</c:v>
                </c:pt>
                <c:pt idx="706">
                  <c:v>91.076347490029832</c:v>
                </c:pt>
                <c:pt idx="707">
                  <c:v>92.084652386629756</c:v>
                </c:pt>
                <c:pt idx="708">
                  <c:v>91.998314352670135</c:v>
                </c:pt>
                <c:pt idx="709">
                  <c:v>92.966533733503084</c:v>
                </c:pt>
                <c:pt idx="710">
                  <c:v>93.586317477284695</c:v>
                </c:pt>
                <c:pt idx="711">
                  <c:v>87.022571228877851</c:v>
                </c:pt>
                <c:pt idx="712">
                  <c:v>87.022571228877851</c:v>
                </c:pt>
                <c:pt idx="713">
                  <c:v>87.022571228877851</c:v>
                </c:pt>
                <c:pt idx="714">
                  <c:v>87.972289602433747</c:v>
                </c:pt>
                <c:pt idx="715">
                  <c:v>88.180939851169512</c:v>
                </c:pt>
                <c:pt idx="716">
                  <c:v>88.237470706738335</c:v>
                </c:pt>
                <c:pt idx="717">
                  <c:v>87.235332812564096</c:v>
                </c:pt>
                <c:pt idx="718">
                  <c:v>84.810673025531258</c:v>
                </c:pt>
                <c:pt idx="719">
                  <c:v>85.906343789828426</c:v>
                </c:pt>
                <c:pt idx="720">
                  <c:v>85.304033219586273</c:v>
                </c:pt>
                <c:pt idx="721">
                  <c:v>83.372733626608436</c:v>
                </c:pt>
                <c:pt idx="722">
                  <c:v>83.243226575668984</c:v>
                </c:pt>
                <c:pt idx="723">
                  <c:v>84.567076429716593</c:v>
                </c:pt>
                <c:pt idx="724">
                  <c:v>83.933930847345991</c:v>
                </c:pt>
                <c:pt idx="725">
                  <c:v>83.327508942153386</c:v>
                </c:pt>
                <c:pt idx="726">
                  <c:v>83.277145089010261</c:v>
                </c:pt>
                <c:pt idx="727">
                  <c:v>85.589770998643118</c:v>
                </c:pt>
                <c:pt idx="728">
                  <c:v>85.57332565884127</c:v>
                </c:pt>
                <c:pt idx="729">
                  <c:v>86.831394153681558</c:v>
                </c:pt>
                <c:pt idx="730">
                  <c:v>85.607244172182561</c:v>
                </c:pt>
                <c:pt idx="731">
                  <c:v>85.322534226863326</c:v>
                </c:pt>
                <c:pt idx="732">
                  <c:v>84.617440282859704</c:v>
                </c:pt>
                <c:pt idx="733">
                  <c:v>85.555852485301841</c:v>
                </c:pt>
                <c:pt idx="734">
                  <c:v>85.637051350573401</c:v>
                </c:pt>
                <c:pt idx="735">
                  <c:v>87.425482054022822</c:v>
                </c:pt>
                <c:pt idx="736">
                  <c:v>88.783250421411708</c:v>
                </c:pt>
                <c:pt idx="737">
                  <c:v>90.042346749989605</c:v>
                </c:pt>
                <c:pt idx="738">
                  <c:v>90.003289067960253</c:v>
                </c:pt>
                <c:pt idx="739">
                  <c:v>88.506763145993389</c:v>
                </c:pt>
                <c:pt idx="740">
                  <c:v>86.929038358754966</c:v>
                </c:pt>
                <c:pt idx="741">
                  <c:v>86.584714056654079</c:v>
                </c:pt>
                <c:pt idx="742">
                  <c:v>86.584714056654079</c:v>
                </c:pt>
                <c:pt idx="743">
                  <c:v>86.796447806602686</c:v>
                </c:pt>
                <c:pt idx="744">
                  <c:v>88.195329523496156</c:v>
                </c:pt>
                <c:pt idx="745">
                  <c:v>87.938371089092513</c:v>
                </c:pt>
                <c:pt idx="746">
                  <c:v>89.47806602803918</c:v>
                </c:pt>
                <c:pt idx="747">
                  <c:v>91.159602022776667</c:v>
                </c:pt>
                <c:pt idx="748">
                  <c:v>91.917115487398632</c:v>
                </c:pt>
                <c:pt idx="749">
                  <c:v>93.201907659416889</c:v>
                </c:pt>
                <c:pt idx="750">
                  <c:v>92.385807671750896</c:v>
                </c:pt>
                <c:pt idx="751">
                  <c:v>92.918225547835263</c:v>
                </c:pt>
                <c:pt idx="752">
                  <c:v>94.481560662747086</c:v>
                </c:pt>
                <c:pt idx="753">
                  <c:v>94.789910784031463</c:v>
                </c:pt>
                <c:pt idx="754">
                  <c:v>96.279241869835019</c:v>
                </c:pt>
                <c:pt idx="755">
                  <c:v>96.625621839411139</c:v>
                </c:pt>
                <c:pt idx="756">
                  <c:v>94.255437240471849</c:v>
                </c:pt>
                <c:pt idx="757">
                  <c:v>94.255437240471849</c:v>
                </c:pt>
                <c:pt idx="758">
                  <c:v>94.198906384903054</c:v>
                </c:pt>
                <c:pt idx="759">
                  <c:v>94.870081815565385</c:v>
                </c:pt>
                <c:pt idx="760">
                  <c:v>95.147596924721327</c:v>
                </c:pt>
                <c:pt idx="761">
                  <c:v>95.437446038728638</c:v>
                </c:pt>
                <c:pt idx="762">
                  <c:v>95.718044649097422</c:v>
                </c:pt>
                <c:pt idx="763">
                  <c:v>97.129260370842275</c:v>
                </c:pt>
                <c:pt idx="764">
                  <c:v>97.274184927845937</c:v>
                </c:pt>
                <c:pt idx="765">
                  <c:v>97.273157094108328</c:v>
                </c:pt>
                <c:pt idx="766">
                  <c:v>98.394523701845856</c:v>
                </c:pt>
                <c:pt idx="767">
                  <c:v>98.103646754100922</c:v>
                </c:pt>
                <c:pt idx="768">
                  <c:v>96.371746906220309</c:v>
                </c:pt>
                <c:pt idx="769">
                  <c:v>96.840439090572559</c:v>
                </c:pt>
                <c:pt idx="770">
                  <c:v>96.820910249557883</c:v>
                </c:pt>
                <c:pt idx="771">
                  <c:v>97.551700037001879</c:v>
                </c:pt>
                <c:pt idx="772">
                  <c:v>98.307157834148612</c:v>
                </c:pt>
                <c:pt idx="773">
                  <c:v>98.829297372856814</c:v>
                </c:pt>
                <c:pt idx="774">
                  <c:v>98.507585412983431</c:v>
                </c:pt>
                <c:pt idx="775">
                  <c:v>98.549726596225625</c:v>
                </c:pt>
                <c:pt idx="776">
                  <c:v>98.727541832832955</c:v>
                </c:pt>
                <c:pt idx="777">
                  <c:v>98.222875467664181</c:v>
                </c:pt>
                <c:pt idx="778">
                  <c:v>96.684208362455124</c:v>
                </c:pt>
                <c:pt idx="779">
                  <c:v>96.88155244007713</c:v>
                </c:pt>
                <c:pt idx="780">
                  <c:v>96.915470953418406</c:v>
                </c:pt>
                <c:pt idx="781">
                  <c:v>96.894914278666121</c:v>
                </c:pt>
                <c:pt idx="782">
                  <c:v>96.176458496073522</c:v>
                </c:pt>
                <c:pt idx="783">
                  <c:v>95.242157628581836</c:v>
                </c:pt>
                <c:pt idx="784">
                  <c:v>95.148624758458908</c:v>
                </c:pt>
                <c:pt idx="785">
                  <c:v>96.24018418780561</c:v>
                </c:pt>
                <c:pt idx="786">
                  <c:v>95.955474242486375</c:v>
                </c:pt>
                <c:pt idx="787">
                  <c:v>96.374830407433123</c:v>
                </c:pt>
                <c:pt idx="788">
                  <c:v>95.737573490112069</c:v>
                </c:pt>
                <c:pt idx="789">
                  <c:v>95.609094272910255</c:v>
                </c:pt>
                <c:pt idx="790">
                  <c:v>95.387082185585498</c:v>
                </c:pt>
                <c:pt idx="791">
                  <c:v>95.723183817785468</c:v>
                </c:pt>
                <c:pt idx="792">
                  <c:v>95.59470460058364</c:v>
                </c:pt>
                <c:pt idx="793">
                  <c:v>94.710767586235093</c:v>
                </c:pt>
                <c:pt idx="794">
                  <c:v>94.710767586235107</c:v>
                </c:pt>
                <c:pt idx="795">
                  <c:v>94.750853102002083</c:v>
                </c:pt>
                <c:pt idx="796">
                  <c:v>93.090901615754504</c:v>
                </c:pt>
                <c:pt idx="797">
                  <c:v>93.442420754018698</c:v>
                </c:pt>
                <c:pt idx="798">
                  <c:v>93.884389261192979</c:v>
                </c:pt>
                <c:pt idx="799">
                  <c:v>93.639764831640704</c:v>
                </c:pt>
                <c:pt idx="800">
                  <c:v>94.892694157792903</c:v>
                </c:pt>
                <c:pt idx="801">
                  <c:v>96.678041360029468</c:v>
                </c:pt>
                <c:pt idx="802">
                  <c:v>96.217571845578135</c:v>
                </c:pt>
                <c:pt idx="803">
                  <c:v>95.030423878633286</c:v>
                </c:pt>
                <c:pt idx="804">
                  <c:v>95.797187846893777</c:v>
                </c:pt>
                <c:pt idx="805">
                  <c:v>96.077786457262562</c:v>
                </c:pt>
                <c:pt idx="806">
                  <c:v>95.932861900258914</c:v>
                </c:pt>
                <c:pt idx="807">
                  <c:v>96.666735188915737</c:v>
                </c:pt>
                <c:pt idx="808">
                  <c:v>97.73773794351014</c:v>
                </c:pt>
                <c:pt idx="809">
                  <c:v>98.932080746618311</c:v>
                </c:pt>
                <c:pt idx="810">
                  <c:v>98.788184023352272</c:v>
                </c:pt>
                <c:pt idx="811">
                  <c:v>97.308103441187242</c:v>
                </c:pt>
                <c:pt idx="812">
                  <c:v>95.961641244912116</c:v>
                </c:pt>
                <c:pt idx="813">
                  <c:v>95.516589236524993</c:v>
                </c:pt>
                <c:pt idx="814">
                  <c:v>97.594869053981725</c:v>
                </c:pt>
                <c:pt idx="815">
                  <c:v>95.861941372363503</c:v>
                </c:pt>
                <c:pt idx="816">
                  <c:v>96.108621469390997</c:v>
                </c:pt>
                <c:pt idx="817">
                  <c:v>96.40463758582402</c:v>
                </c:pt>
                <c:pt idx="818">
                  <c:v>97.695596760267946</c:v>
                </c:pt>
                <c:pt idx="819">
                  <c:v>97.165234551658827</c:v>
                </c:pt>
                <c:pt idx="820">
                  <c:v>96.959667804135904</c:v>
                </c:pt>
                <c:pt idx="821">
                  <c:v>100.39571598898151</c:v>
                </c:pt>
                <c:pt idx="822">
                  <c:v>101.38140854335391</c:v>
                </c:pt>
                <c:pt idx="823">
                  <c:v>102.01866546067497</c:v>
                </c:pt>
                <c:pt idx="824">
                  <c:v>100.79965464786406</c:v>
                </c:pt>
                <c:pt idx="825">
                  <c:v>101.53250010278327</c:v>
                </c:pt>
                <c:pt idx="826">
                  <c:v>100.47999835546592</c:v>
                </c:pt>
                <c:pt idx="827">
                  <c:v>100.72153928380536</c:v>
                </c:pt>
                <c:pt idx="828">
                  <c:v>100.99391522427322</c:v>
                </c:pt>
                <c:pt idx="829">
                  <c:v>100.74826296098334</c:v>
                </c:pt>
                <c:pt idx="830">
                  <c:v>98.77996135345137</c:v>
                </c:pt>
                <c:pt idx="831">
                  <c:v>96.852773095423998</c:v>
                </c:pt>
                <c:pt idx="832">
                  <c:v>96.473502446244225</c:v>
                </c:pt>
                <c:pt idx="833">
                  <c:v>96.337828392879089</c:v>
                </c:pt>
                <c:pt idx="834">
                  <c:v>97.77165645685146</c:v>
                </c:pt>
                <c:pt idx="835">
                  <c:v>97.930970686181709</c:v>
                </c:pt>
                <c:pt idx="836">
                  <c:v>96.049007112609374</c:v>
                </c:pt>
                <c:pt idx="837">
                  <c:v>97.677095752990908</c:v>
                </c:pt>
                <c:pt idx="838">
                  <c:v>97.586646384080822</c:v>
                </c:pt>
                <c:pt idx="839">
                  <c:v>95.426139867614921</c:v>
                </c:pt>
                <c:pt idx="840">
                  <c:v>95.04070221600945</c:v>
                </c:pt>
                <c:pt idx="841">
                  <c:v>93.662377173868279</c:v>
                </c:pt>
                <c:pt idx="842">
                  <c:v>95.786909509517656</c:v>
                </c:pt>
                <c:pt idx="843">
                  <c:v>95.359330674669991</c:v>
                </c:pt>
                <c:pt idx="844">
                  <c:v>96.116844139291956</c:v>
                </c:pt>
                <c:pt idx="845">
                  <c:v>97.711014266332199</c:v>
                </c:pt>
                <c:pt idx="846">
                  <c:v>100.30012745138339</c:v>
                </c:pt>
                <c:pt idx="847">
                  <c:v>100.70098260905309</c:v>
                </c:pt>
                <c:pt idx="848">
                  <c:v>101.39374254820534</c:v>
                </c:pt>
                <c:pt idx="849">
                  <c:v>101.67742465978696</c:v>
                </c:pt>
                <c:pt idx="850">
                  <c:v>100.04522468445498</c:v>
                </c:pt>
                <c:pt idx="851">
                  <c:v>100.04522468445498</c:v>
                </c:pt>
                <c:pt idx="852">
                  <c:v>99.082144472310105</c:v>
                </c:pt>
                <c:pt idx="853">
                  <c:v>99.28154421740733</c:v>
                </c:pt>
                <c:pt idx="854">
                  <c:v>102.89335197138504</c:v>
                </c:pt>
                <c:pt idx="855">
                  <c:v>103.75981581219416</c:v>
                </c:pt>
                <c:pt idx="856">
                  <c:v>103.74337047239233</c:v>
                </c:pt>
                <c:pt idx="857">
                  <c:v>104.98396579369314</c:v>
                </c:pt>
                <c:pt idx="858">
                  <c:v>105.5503021831188</c:v>
                </c:pt>
                <c:pt idx="859">
                  <c:v>105.87304197672977</c:v>
                </c:pt>
                <c:pt idx="860">
                  <c:v>105.86070797187841</c:v>
                </c:pt>
                <c:pt idx="861">
                  <c:v>105.34370760185827</c:v>
                </c:pt>
                <c:pt idx="862">
                  <c:v>105.28614891255184</c:v>
                </c:pt>
                <c:pt idx="863">
                  <c:v>106.87826337211686</c:v>
                </c:pt>
                <c:pt idx="864">
                  <c:v>106.5760802532582</c:v>
                </c:pt>
                <c:pt idx="865">
                  <c:v>108.13735970069476</c:v>
                </c:pt>
                <c:pt idx="866">
                  <c:v>109.32347983390204</c:v>
                </c:pt>
                <c:pt idx="867">
                  <c:v>109.71097315298273</c:v>
                </c:pt>
                <c:pt idx="868">
                  <c:v>108.13324836574431</c:v>
                </c:pt>
                <c:pt idx="869">
                  <c:v>107.60494182461042</c:v>
                </c:pt>
                <c:pt idx="870">
                  <c:v>108.27097808658468</c:v>
                </c:pt>
                <c:pt idx="871">
                  <c:v>107.00879825679392</c:v>
                </c:pt>
                <c:pt idx="872">
                  <c:v>105.92854499856098</c:v>
                </c:pt>
                <c:pt idx="873">
                  <c:v>105.87920897915548</c:v>
                </c:pt>
                <c:pt idx="874">
                  <c:v>107.04066110266</c:v>
                </c:pt>
                <c:pt idx="875">
                  <c:v>107.22669900916823</c:v>
                </c:pt>
                <c:pt idx="876">
                  <c:v>106.38387534432425</c:v>
                </c:pt>
                <c:pt idx="877">
                  <c:v>104.87193191629318</c:v>
                </c:pt>
                <c:pt idx="878">
                  <c:v>105.40023845742709</c:v>
                </c:pt>
                <c:pt idx="879">
                  <c:v>105.20700571475555</c:v>
                </c:pt>
                <c:pt idx="880">
                  <c:v>101.61267113431728</c:v>
                </c:pt>
                <c:pt idx="881">
                  <c:v>96.357357233893808</c:v>
                </c:pt>
                <c:pt idx="882">
                  <c:v>99.22398552810094</c:v>
                </c:pt>
                <c:pt idx="883">
                  <c:v>102.16153435020348</c:v>
                </c:pt>
                <c:pt idx="884">
                  <c:v>103.61591908892814</c:v>
                </c:pt>
                <c:pt idx="885">
                  <c:v>102.70011922871353</c:v>
                </c:pt>
                <c:pt idx="886">
                  <c:v>101.61164330057966</c:v>
                </c:pt>
                <c:pt idx="887">
                  <c:v>102.73300990831719</c:v>
                </c:pt>
                <c:pt idx="888">
                  <c:v>105.82678945853714</c:v>
                </c:pt>
                <c:pt idx="889">
                  <c:v>109.96484808617352</c:v>
                </c:pt>
                <c:pt idx="890">
                  <c:v>109.68424947580475</c:v>
                </c:pt>
                <c:pt idx="891">
                  <c:v>110.36981457879368</c:v>
                </c:pt>
                <c:pt idx="892">
                  <c:v>109.76442050733868</c:v>
                </c:pt>
                <c:pt idx="893">
                  <c:v>109.77367101097721</c:v>
                </c:pt>
                <c:pt idx="894">
                  <c:v>108.18155655141219</c:v>
                </c:pt>
                <c:pt idx="895">
                  <c:v>112.9414545903054</c:v>
                </c:pt>
                <c:pt idx="896">
                  <c:v>112.78522386218799</c:v>
                </c:pt>
                <c:pt idx="897">
                  <c:v>113.93845331579158</c:v>
                </c:pt>
                <c:pt idx="898">
                  <c:v>115.23455165892361</c:v>
                </c:pt>
                <c:pt idx="899">
                  <c:v>116.23771738683547</c:v>
                </c:pt>
                <c:pt idx="900">
                  <c:v>116.38778111252718</c:v>
                </c:pt>
                <c:pt idx="901">
                  <c:v>115.11326727788509</c:v>
                </c:pt>
                <c:pt idx="902">
                  <c:v>114.05562636187967</c:v>
                </c:pt>
                <c:pt idx="903">
                  <c:v>115.96225794515476</c:v>
                </c:pt>
                <c:pt idx="904">
                  <c:v>116.87702997163176</c:v>
                </c:pt>
                <c:pt idx="905">
                  <c:v>115.87797557867037</c:v>
                </c:pt>
                <c:pt idx="906">
                  <c:v>114.07412736915673</c:v>
                </c:pt>
                <c:pt idx="907">
                  <c:v>114.06590469925581</c:v>
                </c:pt>
                <c:pt idx="908">
                  <c:v>113.9600378242815</c:v>
                </c:pt>
                <c:pt idx="909">
                  <c:v>113.15524400772928</c:v>
                </c:pt>
                <c:pt idx="910">
                  <c:v>113.56021050034941</c:v>
                </c:pt>
                <c:pt idx="911">
                  <c:v>113.65271553673475</c:v>
                </c:pt>
                <c:pt idx="912">
                  <c:v>113.06273897134396</c:v>
                </c:pt>
                <c:pt idx="913">
                  <c:v>111.32981128972575</c:v>
                </c:pt>
                <c:pt idx="914">
                  <c:v>111.73683344982112</c:v>
                </c:pt>
                <c:pt idx="915">
                  <c:v>113.18607901985771</c:v>
                </c:pt>
                <c:pt idx="916">
                  <c:v>112.94351025778064</c:v>
                </c:pt>
                <c:pt idx="917">
                  <c:v>115.79369321218594</c:v>
                </c:pt>
                <c:pt idx="918">
                  <c:v>116.80097027504829</c:v>
                </c:pt>
                <c:pt idx="919">
                  <c:v>115.25202483246306</c:v>
                </c:pt>
                <c:pt idx="920">
                  <c:v>115.260247502364</c:v>
                </c:pt>
                <c:pt idx="921">
                  <c:v>116.51317682851618</c:v>
                </c:pt>
                <c:pt idx="922">
                  <c:v>116.54195617316938</c:v>
                </c:pt>
                <c:pt idx="923">
                  <c:v>116.83694445586477</c:v>
                </c:pt>
                <c:pt idx="924">
                  <c:v>117.11445956502071</c:v>
                </c:pt>
                <c:pt idx="925">
                  <c:v>114.92928503885207</c:v>
                </c:pt>
                <c:pt idx="926">
                  <c:v>114.01965218106314</c:v>
                </c:pt>
                <c:pt idx="927">
                  <c:v>113.22308103441182</c:v>
                </c:pt>
                <c:pt idx="928">
                  <c:v>112.52107059162105</c:v>
                </c:pt>
                <c:pt idx="929">
                  <c:v>112.90959174443937</c:v>
                </c:pt>
                <c:pt idx="930">
                  <c:v>113.88089462648517</c:v>
                </c:pt>
                <c:pt idx="931">
                  <c:v>113.64346503309621</c:v>
                </c:pt>
                <c:pt idx="932">
                  <c:v>112.5734901122394</c:v>
                </c:pt>
                <c:pt idx="933">
                  <c:v>111.9403445298688</c:v>
                </c:pt>
                <c:pt idx="934">
                  <c:v>112.71430333429258</c:v>
                </c:pt>
                <c:pt idx="935">
                  <c:v>112.25280598610364</c:v>
                </c:pt>
                <c:pt idx="936">
                  <c:v>111.09443736381195</c:v>
                </c:pt>
                <c:pt idx="937">
                  <c:v>111.09443736381195</c:v>
                </c:pt>
                <c:pt idx="938">
                  <c:v>110.57538132631659</c:v>
                </c:pt>
                <c:pt idx="939">
                  <c:v>109.20219545286348</c:v>
                </c:pt>
                <c:pt idx="940">
                  <c:v>111.50454302512019</c:v>
                </c:pt>
                <c:pt idx="941">
                  <c:v>112.36175636229078</c:v>
                </c:pt>
                <c:pt idx="942">
                  <c:v>111.49118118653121</c:v>
                </c:pt>
                <c:pt idx="943">
                  <c:v>112.19524729679721</c:v>
                </c:pt>
                <c:pt idx="944">
                  <c:v>113.00620811577514</c:v>
                </c:pt>
                <c:pt idx="945">
                  <c:v>113.75858241170901</c:v>
                </c:pt>
                <c:pt idx="946">
                  <c:v>114.42359083994566</c:v>
                </c:pt>
                <c:pt idx="947">
                  <c:v>113.33305924433658</c:v>
                </c:pt>
                <c:pt idx="948">
                  <c:v>113.33305924433658</c:v>
                </c:pt>
                <c:pt idx="949">
                  <c:v>111.33083912346333</c:v>
                </c:pt>
                <c:pt idx="950">
                  <c:v>112.34839452370178</c:v>
                </c:pt>
                <c:pt idx="951">
                  <c:v>113.39472926859345</c:v>
                </c:pt>
                <c:pt idx="952">
                  <c:v>112.07807425070915</c:v>
                </c:pt>
                <c:pt idx="953">
                  <c:v>112.40800888048345</c:v>
                </c:pt>
                <c:pt idx="954">
                  <c:v>115.45348024503551</c:v>
                </c:pt>
                <c:pt idx="955">
                  <c:v>115.04440241746489</c:v>
                </c:pt>
                <c:pt idx="956">
                  <c:v>115.25305266620066</c:v>
                </c:pt>
                <c:pt idx="957">
                  <c:v>115.71557784812724</c:v>
                </c:pt>
                <c:pt idx="958">
                  <c:v>116.74032808452901</c:v>
                </c:pt>
                <c:pt idx="959">
                  <c:v>117.26143978949962</c:v>
                </c:pt>
                <c:pt idx="960">
                  <c:v>118.63359782921513</c:v>
                </c:pt>
                <c:pt idx="961">
                  <c:v>118.77338321753072</c:v>
                </c:pt>
                <c:pt idx="962">
                  <c:v>118.42186407926653</c:v>
                </c:pt>
                <c:pt idx="963">
                  <c:v>118.42391974674175</c:v>
                </c:pt>
                <c:pt idx="964">
                  <c:v>118.12379229535827</c:v>
                </c:pt>
                <c:pt idx="965">
                  <c:v>117.51325905521519</c:v>
                </c:pt>
                <c:pt idx="966">
                  <c:v>117.13193273856017</c:v>
                </c:pt>
                <c:pt idx="967">
                  <c:v>116.72593841220242</c:v>
                </c:pt>
                <c:pt idx="968">
                  <c:v>116.12979484438593</c:v>
                </c:pt>
                <c:pt idx="969">
                  <c:v>116.46692431032353</c:v>
                </c:pt>
                <c:pt idx="970">
                  <c:v>115.85741890391807</c:v>
                </c:pt>
                <c:pt idx="971">
                  <c:v>115.68782633721165</c:v>
                </c:pt>
                <c:pt idx="972">
                  <c:v>115.87694774493275</c:v>
                </c:pt>
                <c:pt idx="973">
                  <c:v>115.93245076676394</c:v>
                </c:pt>
                <c:pt idx="974">
                  <c:v>116.80508160999875</c:v>
                </c:pt>
                <c:pt idx="975">
                  <c:v>117.54717756855651</c:v>
                </c:pt>
                <c:pt idx="976">
                  <c:v>118.73946470418944</c:v>
                </c:pt>
                <c:pt idx="977">
                  <c:v>118.90083460099493</c:v>
                </c:pt>
                <c:pt idx="978">
                  <c:v>118.7158245282243</c:v>
                </c:pt>
                <c:pt idx="979">
                  <c:v>118.76927188258026</c:v>
                </c:pt>
                <c:pt idx="980">
                  <c:v>119.5812605352958</c:v>
                </c:pt>
                <c:pt idx="981">
                  <c:v>118.92241910948482</c:v>
                </c:pt>
                <c:pt idx="982">
                  <c:v>118.14537680384818</c:v>
                </c:pt>
                <c:pt idx="983">
                  <c:v>118.09295728322982</c:v>
                </c:pt>
                <c:pt idx="984">
                  <c:v>116.55737367923361</c:v>
                </c:pt>
                <c:pt idx="985">
                  <c:v>116.21818854582079</c:v>
                </c:pt>
                <c:pt idx="986">
                  <c:v>115.70016034206303</c:v>
                </c:pt>
                <c:pt idx="987">
                  <c:v>116.60773753237672</c:v>
                </c:pt>
                <c:pt idx="988">
                  <c:v>115.71043867943915</c:v>
                </c:pt>
                <c:pt idx="989">
                  <c:v>115.23866299387406</c:v>
                </c:pt>
                <c:pt idx="990">
                  <c:v>112.87156189614763</c:v>
                </c:pt>
                <c:pt idx="991">
                  <c:v>113.62085269086866</c:v>
                </c:pt>
                <c:pt idx="992">
                  <c:v>113.32689224191087</c:v>
                </c:pt>
                <c:pt idx="993">
                  <c:v>114.35883731447593</c:v>
                </c:pt>
                <c:pt idx="994">
                  <c:v>114.61579574887958</c:v>
                </c:pt>
                <c:pt idx="995">
                  <c:v>114.48114952925208</c:v>
                </c:pt>
                <c:pt idx="996">
                  <c:v>115.14513012375112</c:v>
                </c:pt>
                <c:pt idx="997">
                  <c:v>115.43189573654558</c:v>
                </c:pt>
                <c:pt idx="998">
                  <c:v>115.22838465649789</c:v>
                </c:pt>
                <c:pt idx="999">
                  <c:v>115.97150844879326</c:v>
                </c:pt>
                <c:pt idx="1000">
                  <c:v>114.82855733256584</c:v>
                </c:pt>
                <c:pt idx="1001">
                  <c:v>114.27866628294201</c:v>
                </c:pt>
                <c:pt idx="1002">
                  <c:v>114.27866628294201</c:v>
                </c:pt>
                <c:pt idx="1003">
                  <c:v>116.36516877029968</c:v>
                </c:pt>
                <c:pt idx="1004">
                  <c:v>116.31994408584464</c:v>
                </c:pt>
                <c:pt idx="1005">
                  <c:v>117.31283147638032</c:v>
                </c:pt>
                <c:pt idx="1006">
                  <c:v>118.01689758664632</c:v>
                </c:pt>
                <c:pt idx="1007">
                  <c:v>118.72815853307563</c:v>
                </c:pt>
                <c:pt idx="1008">
                  <c:v>118.49484027463708</c:v>
                </c:pt>
                <c:pt idx="1009">
                  <c:v>118.49484027463708</c:v>
                </c:pt>
                <c:pt idx="1010">
                  <c:v>119.47025449163334</c:v>
                </c:pt>
                <c:pt idx="1011">
                  <c:v>120.40866669407548</c:v>
                </c:pt>
                <c:pt idx="1012">
                  <c:v>120.12498458249385</c:v>
                </c:pt>
                <c:pt idx="1013">
                  <c:v>119.27907741643703</c:v>
                </c:pt>
                <c:pt idx="1014">
                  <c:v>119.0591209965875</c:v>
                </c:pt>
                <c:pt idx="1015">
                  <c:v>118.8689717551288</c:v>
                </c:pt>
                <c:pt idx="1016">
                  <c:v>118.54828762899305</c:v>
                </c:pt>
                <c:pt idx="1017">
                  <c:v>116.70229823623721</c:v>
                </c:pt>
                <c:pt idx="1018">
                  <c:v>115.46684208362447</c:v>
                </c:pt>
                <c:pt idx="1019">
                  <c:v>114.7370801299181</c:v>
                </c:pt>
                <c:pt idx="1020">
                  <c:v>115.47609258726301</c:v>
                </c:pt>
                <c:pt idx="1021">
                  <c:v>114.87994901944654</c:v>
                </c:pt>
                <c:pt idx="1022">
                  <c:v>112.05443407474399</c:v>
                </c:pt>
                <c:pt idx="1023">
                  <c:v>110.59079883238081</c:v>
                </c:pt>
                <c:pt idx="1024">
                  <c:v>111.58779755786698</c:v>
                </c:pt>
                <c:pt idx="1025">
                  <c:v>114.06487686551816</c:v>
                </c:pt>
                <c:pt idx="1026">
                  <c:v>113.58076717510167</c:v>
                </c:pt>
                <c:pt idx="1027">
                  <c:v>114.94367471117863</c:v>
                </c:pt>
                <c:pt idx="1028">
                  <c:v>116.41039345475467</c:v>
                </c:pt>
                <c:pt idx="1029">
                  <c:v>116.41039345475465</c:v>
                </c:pt>
                <c:pt idx="1030">
                  <c:v>116.85441762940418</c:v>
                </c:pt>
                <c:pt idx="1031">
                  <c:v>116.79583110636013</c:v>
                </c:pt>
                <c:pt idx="1032">
                  <c:v>115.94067343666478</c:v>
                </c:pt>
                <c:pt idx="1033">
                  <c:v>115.71146651317673</c:v>
                </c:pt>
                <c:pt idx="1034">
                  <c:v>116.38675327878951</c:v>
                </c:pt>
                <c:pt idx="1035">
                  <c:v>116.68379722896016</c:v>
                </c:pt>
                <c:pt idx="1036">
                  <c:v>116.05579081527766</c:v>
                </c:pt>
                <c:pt idx="1037">
                  <c:v>116.18940920116755</c:v>
                </c:pt>
                <c:pt idx="1038">
                  <c:v>114.69391111293831</c:v>
                </c:pt>
                <c:pt idx="1039">
                  <c:v>116.14110101549966</c:v>
                </c:pt>
                <c:pt idx="1040">
                  <c:v>113.46462196275124</c:v>
                </c:pt>
                <c:pt idx="1041">
                  <c:v>112.02565473009079</c:v>
                </c:pt>
                <c:pt idx="1042">
                  <c:v>114.86144801216948</c:v>
                </c:pt>
                <c:pt idx="1043">
                  <c:v>119.09920651235448</c:v>
                </c:pt>
                <c:pt idx="1044">
                  <c:v>119.09920651235448</c:v>
                </c:pt>
                <c:pt idx="1045">
                  <c:v>117.86888952842979</c:v>
                </c:pt>
                <c:pt idx="1046">
                  <c:v>117.60268059038762</c:v>
                </c:pt>
                <c:pt idx="1047">
                  <c:v>118.14332113637289</c:v>
                </c:pt>
                <c:pt idx="1048">
                  <c:v>120.82596719154701</c:v>
                </c:pt>
                <c:pt idx="1049">
                  <c:v>120.82596719154701</c:v>
                </c:pt>
                <c:pt idx="1050">
                  <c:v>120.02425687620763</c:v>
                </c:pt>
                <c:pt idx="1051">
                  <c:v>119.98211569296542</c:v>
                </c:pt>
                <c:pt idx="1052">
                  <c:v>118.81758006824809</c:v>
                </c:pt>
                <c:pt idx="1053">
                  <c:v>118.11659745919492</c:v>
                </c:pt>
                <c:pt idx="1054">
                  <c:v>117.60268059038762</c:v>
                </c:pt>
                <c:pt idx="1055">
                  <c:v>119.7765489454425</c:v>
                </c:pt>
                <c:pt idx="1056">
                  <c:v>120.07359289561315</c:v>
                </c:pt>
                <c:pt idx="1057">
                  <c:v>122.29371376886067</c:v>
                </c:pt>
                <c:pt idx="1058">
                  <c:v>122.29371376886067</c:v>
                </c:pt>
                <c:pt idx="1059">
                  <c:v>122.29371376886068</c:v>
                </c:pt>
                <c:pt idx="1060">
                  <c:v>122.75007194836158</c:v>
                </c:pt>
                <c:pt idx="1061">
                  <c:v>123.02039222135423</c:v>
                </c:pt>
                <c:pt idx="1062">
                  <c:v>123.34929901739089</c:v>
                </c:pt>
                <c:pt idx="1063">
                  <c:v>123.16326111088266</c:v>
                </c:pt>
                <c:pt idx="1064">
                  <c:v>122.103564527402</c:v>
                </c:pt>
                <c:pt idx="1065">
                  <c:v>121.53722813797634</c:v>
                </c:pt>
                <c:pt idx="1066">
                  <c:v>120.19179377543881</c:v>
                </c:pt>
                <c:pt idx="1067">
                  <c:v>121.62973317436165</c:v>
                </c:pt>
                <c:pt idx="1068">
                  <c:v>121.76849072893963</c:v>
                </c:pt>
                <c:pt idx="1069">
                  <c:v>122.21559840480197</c:v>
                </c:pt>
                <c:pt idx="1070">
                  <c:v>123.15606627471934</c:v>
                </c:pt>
                <c:pt idx="1071">
                  <c:v>123.68231714837799</c:v>
                </c:pt>
                <c:pt idx="1072">
                  <c:v>123.46236072852847</c:v>
                </c:pt>
                <c:pt idx="1073">
                  <c:v>123.38218969699453</c:v>
                </c:pt>
                <c:pt idx="1074">
                  <c:v>122.77165645685146</c:v>
                </c:pt>
                <c:pt idx="1075">
                  <c:v>122.97825103811201</c:v>
                </c:pt>
                <c:pt idx="1076">
                  <c:v>123.24959914484224</c:v>
                </c:pt>
                <c:pt idx="1077">
                  <c:v>123.31332483657437</c:v>
                </c:pt>
                <c:pt idx="1078">
                  <c:v>123.3791061957817</c:v>
                </c:pt>
                <c:pt idx="1079">
                  <c:v>123.98552810097429</c:v>
                </c:pt>
                <c:pt idx="1080">
                  <c:v>122.7254039386588</c:v>
                </c:pt>
                <c:pt idx="1081">
                  <c:v>121.29260370842404</c:v>
                </c:pt>
                <c:pt idx="1082">
                  <c:v>120.78382600830484</c:v>
                </c:pt>
                <c:pt idx="1083">
                  <c:v>120.43127903630304</c:v>
                </c:pt>
                <c:pt idx="1084">
                  <c:v>119.78271594786821</c:v>
                </c:pt>
                <c:pt idx="1085">
                  <c:v>118.11865312667015</c:v>
                </c:pt>
                <c:pt idx="1086">
                  <c:v>118.34374871520775</c:v>
                </c:pt>
                <c:pt idx="1087">
                  <c:v>118.14023763516006</c:v>
                </c:pt>
                <c:pt idx="1088">
                  <c:v>118.09090161575456</c:v>
                </c:pt>
                <c:pt idx="1089">
                  <c:v>118.62434732557651</c:v>
                </c:pt>
                <c:pt idx="1090">
                  <c:v>116.67763022653446</c:v>
                </c:pt>
                <c:pt idx="1091">
                  <c:v>116.14521235045009</c:v>
                </c:pt>
                <c:pt idx="1092">
                  <c:v>115.30650002055657</c:v>
                </c:pt>
                <c:pt idx="1093">
                  <c:v>117.01373185873443</c:v>
                </c:pt>
                <c:pt idx="1094">
                  <c:v>117.22443777494543</c:v>
                </c:pt>
                <c:pt idx="1095">
                  <c:v>119.30477325987738</c:v>
                </c:pt>
                <c:pt idx="1096">
                  <c:v>119.70665625128468</c:v>
                </c:pt>
                <c:pt idx="1097">
                  <c:v>119.04370349052326</c:v>
                </c:pt>
                <c:pt idx="1098">
                  <c:v>118.21629733174352</c:v>
                </c:pt>
                <c:pt idx="1099">
                  <c:v>118.5246474530279</c:v>
                </c:pt>
                <c:pt idx="1100">
                  <c:v>121.12095547424239</c:v>
                </c:pt>
                <c:pt idx="1101">
                  <c:v>119.75907577190306</c:v>
                </c:pt>
                <c:pt idx="1102">
                  <c:v>119.75907577190306</c:v>
                </c:pt>
                <c:pt idx="1103">
                  <c:v>119.75907577190306</c:v>
                </c:pt>
                <c:pt idx="1104">
                  <c:v>119.75907577190306</c:v>
                </c:pt>
                <c:pt idx="1105">
                  <c:v>118.6777946799325</c:v>
                </c:pt>
                <c:pt idx="1106">
                  <c:v>118.25535501377288</c:v>
                </c:pt>
                <c:pt idx="1107">
                  <c:v>119.08276117255264</c:v>
                </c:pt>
                <c:pt idx="1108">
                  <c:v>119.25235373925906</c:v>
                </c:pt>
                <c:pt idx="1109">
                  <c:v>119.16909920651229</c:v>
                </c:pt>
                <c:pt idx="1110">
                  <c:v>118.3046910331784</c:v>
                </c:pt>
                <c:pt idx="1111">
                  <c:v>117.99325741068117</c:v>
                </c:pt>
                <c:pt idx="1112">
                  <c:v>116.71154873987577</c:v>
                </c:pt>
                <c:pt idx="1113">
                  <c:v>116.65399005056936</c:v>
                </c:pt>
                <c:pt idx="1114">
                  <c:v>117.67976812070874</c:v>
                </c:pt>
                <c:pt idx="1115">
                  <c:v>118.71890802943709</c:v>
                </c:pt>
                <c:pt idx="1116">
                  <c:v>118.28927352711418</c:v>
                </c:pt>
                <c:pt idx="1117">
                  <c:v>119.07351066891412</c:v>
                </c:pt>
                <c:pt idx="1118">
                  <c:v>118.57192780495818</c:v>
                </c:pt>
                <c:pt idx="1119">
                  <c:v>116.62109937096568</c:v>
                </c:pt>
                <c:pt idx="1120">
                  <c:v>116.62109937096568</c:v>
                </c:pt>
                <c:pt idx="1121">
                  <c:v>116.62109937096568</c:v>
                </c:pt>
                <c:pt idx="1122">
                  <c:v>116.86777946799316</c:v>
                </c:pt>
                <c:pt idx="1123">
                  <c:v>115.84611273280424</c:v>
                </c:pt>
                <c:pt idx="1124">
                  <c:v>115.62101714426666</c:v>
                </c:pt>
                <c:pt idx="1125">
                  <c:v>114.22213542737317</c:v>
                </c:pt>
                <c:pt idx="1126">
                  <c:v>115.34247420137311</c:v>
                </c:pt>
                <c:pt idx="1127">
                  <c:v>117.45570036590873</c:v>
                </c:pt>
                <c:pt idx="1128">
                  <c:v>118.49895160958756</c:v>
                </c:pt>
                <c:pt idx="1129">
                  <c:v>118.47017226493435</c:v>
                </c:pt>
                <c:pt idx="1130">
                  <c:v>119.25954857542237</c:v>
                </c:pt>
                <c:pt idx="1131">
                  <c:v>118.98306130000404</c:v>
                </c:pt>
                <c:pt idx="1132">
                  <c:v>119.39727829626274</c:v>
                </c:pt>
                <c:pt idx="1133">
                  <c:v>118.76618838136736</c:v>
                </c:pt>
                <c:pt idx="1134">
                  <c:v>119.45483698556916</c:v>
                </c:pt>
                <c:pt idx="1135">
                  <c:v>120.64198495251402</c:v>
                </c:pt>
                <c:pt idx="1136">
                  <c:v>120.26476997080945</c:v>
                </c:pt>
                <c:pt idx="1137">
                  <c:v>116.90786498376019</c:v>
                </c:pt>
                <c:pt idx="1138">
                  <c:v>115.89853225342264</c:v>
                </c:pt>
                <c:pt idx="1139">
                  <c:v>118.6901286847839</c:v>
                </c:pt>
                <c:pt idx="1140">
                  <c:v>119.28010525017469</c:v>
                </c:pt>
                <c:pt idx="1141">
                  <c:v>121.96480697282401</c:v>
                </c:pt>
                <c:pt idx="1142">
                  <c:v>120.26476997080945</c:v>
                </c:pt>
                <c:pt idx="1143">
                  <c:v>120.70262714303328</c:v>
                </c:pt>
                <c:pt idx="1144">
                  <c:v>118.43214241664265</c:v>
                </c:pt>
                <c:pt idx="1145">
                  <c:v>122.09225835628823</c:v>
                </c:pt>
                <c:pt idx="1146">
                  <c:v>121.9833079801011</c:v>
                </c:pt>
                <c:pt idx="1147">
                  <c:v>123.77893351971382</c:v>
                </c:pt>
                <c:pt idx="1148">
                  <c:v>123.58878427825513</c:v>
                </c:pt>
                <c:pt idx="1149">
                  <c:v>126.4430785676109</c:v>
                </c:pt>
                <c:pt idx="1150">
                  <c:v>126.15528512107882</c:v>
                </c:pt>
                <c:pt idx="1151">
                  <c:v>127.71450890104016</c:v>
                </c:pt>
                <c:pt idx="1152">
                  <c:v>127.03099946552646</c:v>
                </c:pt>
                <c:pt idx="1153">
                  <c:v>126.67639682604943</c:v>
                </c:pt>
                <c:pt idx="1154">
                  <c:v>126.24676232372651</c:v>
                </c:pt>
                <c:pt idx="1155">
                  <c:v>126.16145212350452</c:v>
                </c:pt>
                <c:pt idx="1156">
                  <c:v>125.67939810056325</c:v>
                </c:pt>
                <c:pt idx="1157">
                  <c:v>124.50047280351929</c:v>
                </c:pt>
                <c:pt idx="1158">
                  <c:v>123.60625745179458</c:v>
                </c:pt>
                <c:pt idx="1159">
                  <c:v>122.95358302840931</c:v>
                </c:pt>
                <c:pt idx="1160">
                  <c:v>122.29576943633595</c:v>
                </c:pt>
                <c:pt idx="1161">
                  <c:v>122.47358467294329</c:v>
                </c:pt>
                <c:pt idx="1162">
                  <c:v>121.57731365374335</c:v>
                </c:pt>
                <c:pt idx="1163">
                  <c:v>119.67787690663157</c:v>
                </c:pt>
                <c:pt idx="1164">
                  <c:v>117.12884923734735</c:v>
                </c:pt>
                <c:pt idx="1165">
                  <c:v>118.68910085104632</c:v>
                </c:pt>
                <c:pt idx="1166">
                  <c:v>120.24729679727007</c:v>
                </c:pt>
                <c:pt idx="1167">
                  <c:v>121.7849360687415</c:v>
                </c:pt>
                <c:pt idx="1168">
                  <c:v>123.40377420548451</c:v>
                </c:pt>
                <c:pt idx="1169">
                  <c:v>122.2269045759158</c:v>
                </c:pt>
                <c:pt idx="1170">
                  <c:v>123.40274637174687</c:v>
                </c:pt>
                <c:pt idx="1171">
                  <c:v>123.20026312543682</c:v>
                </c:pt>
                <c:pt idx="1172">
                  <c:v>121.43958393290299</c:v>
                </c:pt>
                <c:pt idx="1173">
                  <c:v>119.70973975249763</c:v>
                </c:pt>
                <c:pt idx="1174">
                  <c:v>111.3966204826707</c:v>
                </c:pt>
                <c:pt idx="1175">
                  <c:v>111.3966204826707</c:v>
                </c:pt>
                <c:pt idx="1176">
                  <c:v>111.3966204826707</c:v>
                </c:pt>
                <c:pt idx="1177">
                  <c:v>111.3966204826707</c:v>
                </c:pt>
                <c:pt idx="1178">
                  <c:v>111.3966204826707</c:v>
                </c:pt>
                <c:pt idx="1179">
                  <c:v>111.3966204826707</c:v>
                </c:pt>
                <c:pt idx="1180">
                  <c:v>111.3966204826707</c:v>
                </c:pt>
                <c:pt idx="1181">
                  <c:v>111.3966204826707</c:v>
                </c:pt>
                <c:pt idx="1182">
                  <c:v>111.3966204826707</c:v>
                </c:pt>
                <c:pt idx="1183">
                  <c:v>111.3966204826707</c:v>
                </c:pt>
                <c:pt idx="1184">
                  <c:v>111.3966204826707</c:v>
                </c:pt>
                <c:pt idx="1185">
                  <c:v>111.3966204826707</c:v>
                </c:pt>
                <c:pt idx="1186">
                  <c:v>111.13863421452943</c:v>
                </c:pt>
                <c:pt idx="1187">
                  <c:v>111.13863421452943</c:v>
                </c:pt>
                <c:pt idx="1188">
                  <c:v>110.12005098055337</c:v>
                </c:pt>
                <c:pt idx="1189">
                  <c:v>110.12005098055337</c:v>
                </c:pt>
                <c:pt idx="1190">
                  <c:v>109.01410187888004</c:v>
                </c:pt>
                <c:pt idx="1191">
                  <c:v>109.01410187888004</c:v>
                </c:pt>
                <c:pt idx="1192">
                  <c:v>110.12005098055337</c:v>
                </c:pt>
                <c:pt idx="1193">
                  <c:v>110.12005098055337</c:v>
                </c:pt>
                <c:pt idx="1194">
                  <c:v>109.01410187888004</c:v>
                </c:pt>
                <c:pt idx="1195">
                  <c:v>109.01410187888004</c:v>
                </c:pt>
                <c:pt idx="1196">
                  <c:v>109.01410187888004</c:v>
                </c:pt>
                <c:pt idx="1197">
                  <c:v>108.87226082308923</c:v>
                </c:pt>
                <c:pt idx="1198">
                  <c:v>107.95646096287462</c:v>
                </c:pt>
                <c:pt idx="1199">
                  <c:v>108.67183324425439</c:v>
                </c:pt>
                <c:pt idx="1200">
                  <c:v>108.26583891789662</c:v>
                </c:pt>
                <c:pt idx="1201">
                  <c:v>107.52065945812603</c:v>
                </c:pt>
                <c:pt idx="1202">
                  <c:v>109.01410187888004</c:v>
                </c:pt>
                <c:pt idx="1203">
                  <c:v>109.01410187888004</c:v>
                </c:pt>
                <c:pt idx="1204">
                  <c:v>108.87226082308923</c:v>
                </c:pt>
                <c:pt idx="1205">
                  <c:v>107.95646096287462</c:v>
                </c:pt>
                <c:pt idx="1206">
                  <c:v>108.67183324425439</c:v>
                </c:pt>
                <c:pt idx="1207">
                  <c:v>108.26583891789662</c:v>
                </c:pt>
                <c:pt idx="1208">
                  <c:v>107.52065945812603</c:v>
                </c:pt>
                <c:pt idx="1209">
                  <c:v>106.69119763187105</c:v>
                </c:pt>
                <c:pt idx="1210">
                  <c:v>107.23286601159394</c:v>
                </c:pt>
                <c:pt idx="1211">
                  <c:v>106.64494511367838</c:v>
                </c:pt>
                <c:pt idx="1212">
                  <c:v>106.7240883114747</c:v>
                </c:pt>
                <c:pt idx="1213">
                  <c:v>105.7168112486124</c:v>
                </c:pt>
                <c:pt idx="1214">
                  <c:v>105.19981087859226</c:v>
                </c:pt>
                <c:pt idx="1215">
                  <c:v>104.77223204374458</c:v>
                </c:pt>
                <c:pt idx="1216">
                  <c:v>105.21214488344363</c:v>
                </c:pt>
                <c:pt idx="1217">
                  <c:v>106.31192698269125</c:v>
                </c:pt>
                <c:pt idx="1218">
                  <c:v>104.87604325124366</c:v>
                </c:pt>
                <c:pt idx="1219">
                  <c:v>101.35057353122556</c:v>
                </c:pt>
                <c:pt idx="1220">
                  <c:v>101.35057353122556</c:v>
                </c:pt>
                <c:pt idx="1221">
                  <c:v>99.968137154133927</c:v>
                </c:pt>
                <c:pt idx="1222">
                  <c:v>99.586810837478907</c:v>
                </c:pt>
                <c:pt idx="1223">
                  <c:v>98.738848003946856</c:v>
                </c:pt>
                <c:pt idx="1224">
                  <c:v>99.94038564321832</c:v>
                </c:pt>
                <c:pt idx="1225">
                  <c:v>99.902355794926578</c:v>
                </c:pt>
                <c:pt idx="1226">
                  <c:v>101.1008099329852</c:v>
                </c:pt>
                <c:pt idx="1227">
                  <c:v>100.75442996340907</c:v>
                </c:pt>
                <c:pt idx="1228">
                  <c:v>101.3896312132549</c:v>
                </c:pt>
                <c:pt idx="1229">
                  <c:v>101.44513423508609</c:v>
                </c:pt>
                <c:pt idx="1230">
                  <c:v>101.47905274842736</c:v>
                </c:pt>
                <c:pt idx="1231">
                  <c:v>101.17275829461823</c:v>
                </c:pt>
                <c:pt idx="1232">
                  <c:v>100.61053324014304</c:v>
                </c:pt>
                <c:pt idx="1233">
                  <c:v>100.39160465403114</c:v>
                </c:pt>
                <c:pt idx="1234">
                  <c:v>99.904411462401825</c:v>
                </c:pt>
                <c:pt idx="1235">
                  <c:v>101.30534884677053</c:v>
                </c:pt>
                <c:pt idx="1236">
                  <c:v>101.28068083706778</c:v>
                </c:pt>
                <c:pt idx="1237">
                  <c:v>101.38140854335401</c:v>
                </c:pt>
                <c:pt idx="1238">
                  <c:v>100.04522468445504</c:v>
                </c:pt>
                <c:pt idx="1239">
                  <c:v>99.512806808370669</c:v>
                </c:pt>
                <c:pt idx="1240">
                  <c:v>98.587756444517524</c:v>
                </c:pt>
                <c:pt idx="1241">
                  <c:v>98.238292973728562</c:v>
                </c:pt>
                <c:pt idx="1242">
                  <c:v>97.192986062574519</c:v>
                </c:pt>
                <c:pt idx="1243">
                  <c:v>96.48069728240759</c:v>
                </c:pt>
                <c:pt idx="1244">
                  <c:v>96.746906220449773</c:v>
                </c:pt>
                <c:pt idx="1245">
                  <c:v>96.423138593101186</c:v>
                </c:pt>
                <c:pt idx="1246">
                  <c:v>95.158903095835228</c:v>
                </c:pt>
                <c:pt idx="1247">
                  <c:v>95.404555359125112</c:v>
                </c:pt>
                <c:pt idx="1248">
                  <c:v>94.456892653044449</c:v>
                </c:pt>
                <c:pt idx="1249">
                  <c:v>94.333552604530681</c:v>
                </c:pt>
                <c:pt idx="1250">
                  <c:v>95.980142252189282</c:v>
                </c:pt>
                <c:pt idx="1251">
                  <c:v>96.564979648892006</c:v>
                </c:pt>
                <c:pt idx="1252">
                  <c:v>96.968918307774544</c:v>
                </c:pt>
                <c:pt idx="1253">
                  <c:v>98.71726349545699</c:v>
                </c:pt>
                <c:pt idx="1254">
                  <c:v>98.67203881100194</c:v>
                </c:pt>
                <c:pt idx="1255">
                  <c:v>99.458331620277107</c:v>
                </c:pt>
                <c:pt idx="1256">
                  <c:v>99.000945607038616</c:v>
                </c:pt>
                <c:pt idx="1257">
                  <c:v>98.328742342638662</c:v>
                </c:pt>
                <c:pt idx="1258">
                  <c:v>97.290630267647899</c:v>
                </c:pt>
                <c:pt idx="1259">
                  <c:v>96.674957858816768</c:v>
                </c:pt>
                <c:pt idx="1260">
                  <c:v>96.828105085721333</c:v>
                </c:pt>
                <c:pt idx="1261">
                  <c:v>96.838383423097483</c:v>
                </c:pt>
                <c:pt idx="1262">
                  <c:v>97.643177239649717</c:v>
                </c:pt>
                <c:pt idx="1263">
                  <c:v>98.197179624223992</c:v>
                </c:pt>
                <c:pt idx="1264">
                  <c:v>98.86629938741109</c:v>
                </c:pt>
                <c:pt idx="1265">
                  <c:v>99.942441310693582</c:v>
                </c:pt>
                <c:pt idx="1266">
                  <c:v>100.05961435678165</c:v>
                </c:pt>
                <c:pt idx="1267">
                  <c:v>100</c:v>
                </c:pt>
              </c:numCache>
            </c:numRef>
          </c:val>
          <c:smooth val="0"/>
          <c:extLst>
            <c:ext xmlns:c16="http://schemas.microsoft.com/office/drawing/2014/chart" uri="{C3380CC4-5D6E-409C-BE32-E72D297353CC}">
              <c16:uniqueId val="{00000002-DB29-4CBC-8B74-718AC372C68B}"/>
            </c:ext>
          </c:extLst>
        </c:ser>
        <c:ser>
          <c:idx val="3"/>
          <c:order val="3"/>
          <c:tx>
            <c:strRef>
              <c:f>'Global 5Y PR + TR'!$U$59</c:f>
              <c:strCache>
                <c:ptCount val="1"/>
                <c:pt idx="0">
                  <c:v>MSCI Frontier GR</c:v>
                </c:pt>
              </c:strCache>
            </c:strRef>
          </c:tx>
          <c:spPr>
            <a:ln w="28575" cap="rnd">
              <a:solidFill>
                <a:schemeClr val="accent4"/>
              </a:solidFill>
              <a:round/>
            </a:ln>
            <a:effectLst/>
          </c:spPr>
          <c:marker>
            <c:symbol val="none"/>
          </c:marker>
          <c:cat>
            <c:numRef>
              <c:f>'Global 5Y PR + TR'!$M$60:$M$1327</c:f>
              <c:numCache>
                <c:formatCode>dd\-mmm\-yyyy</c:formatCode>
                <c:ptCount val="1268"/>
                <c:pt idx="0">
                  <c:v>45898</c:v>
                </c:pt>
                <c:pt idx="1">
                  <c:v>45897</c:v>
                </c:pt>
                <c:pt idx="2">
                  <c:v>45896</c:v>
                </c:pt>
                <c:pt idx="3">
                  <c:v>45895</c:v>
                </c:pt>
                <c:pt idx="4">
                  <c:v>45894</c:v>
                </c:pt>
                <c:pt idx="5">
                  <c:v>45891</c:v>
                </c:pt>
                <c:pt idx="6">
                  <c:v>45890</c:v>
                </c:pt>
                <c:pt idx="7">
                  <c:v>45889</c:v>
                </c:pt>
                <c:pt idx="8">
                  <c:v>45888</c:v>
                </c:pt>
                <c:pt idx="9">
                  <c:v>45887</c:v>
                </c:pt>
                <c:pt idx="10">
                  <c:v>45884</c:v>
                </c:pt>
                <c:pt idx="11">
                  <c:v>45883</c:v>
                </c:pt>
                <c:pt idx="12">
                  <c:v>45882</c:v>
                </c:pt>
                <c:pt idx="13">
                  <c:v>45881</c:v>
                </c:pt>
                <c:pt idx="14">
                  <c:v>45880</c:v>
                </c:pt>
                <c:pt idx="15">
                  <c:v>45877</c:v>
                </c:pt>
                <c:pt idx="16">
                  <c:v>45876</c:v>
                </c:pt>
                <c:pt idx="17">
                  <c:v>45875</c:v>
                </c:pt>
                <c:pt idx="18">
                  <c:v>45874</c:v>
                </c:pt>
                <c:pt idx="19">
                  <c:v>45873</c:v>
                </c:pt>
                <c:pt idx="20">
                  <c:v>45870</c:v>
                </c:pt>
                <c:pt idx="21">
                  <c:v>45869</c:v>
                </c:pt>
                <c:pt idx="22">
                  <c:v>45868</c:v>
                </c:pt>
                <c:pt idx="23">
                  <c:v>45867</c:v>
                </c:pt>
                <c:pt idx="24">
                  <c:v>45866</c:v>
                </c:pt>
                <c:pt idx="25">
                  <c:v>45863</c:v>
                </c:pt>
                <c:pt idx="26">
                  <c:v>45862</c:v>
                </c:pt>
                <c:pt idx="27">
                  <c:v>45861</c:v>
                </c:pt>
                <c:pt idx="28">
                  <c:v>45860</c:v>
                </c:pt>
                <c:pt idx="29">
                  <c:v>45859</c:v>
                </c:pt>
                <c:pt idx="30">
                  <c:v>45856</c:v>
                </c:pt>
                <c:pt idx="31">
                  <c:v>45855</c:v>
                </c:pt>
                <c:pt idx="32">
                  <c:v>45854</c:v>
                </c:pt>
                <c:pt idx="33">
                  <c:v>45853</c:v>
                </c:pt>
                <c:pt idx="34">
                  <c:v>45852</c:v>
                </c:pt>
                <c:pt idx="35">
                  <c:v>45849</c:v>
                </c:pt>
                <c:pt idx="36">
                  <c:v>45848</c:v>
                </c:pt>
                <c:pt idx="37">
                  <c:v>45847</c:v>
                </c:pt>
                <c:pt idx="38">
                  <c:v>45846</c:v>
                </c:pt>
                <c:pt idx="39">
                  <c:v>45845</c:v>
                </c:pt>
                <c:pt idx="40">
                  <c:v>45842</c:v>
                </c:pt>
                <c:pt idx="41">
                  <c:v>45841</c:v>
                </c:pt>
                <c:pt idx="42">
                  <c:v>45840</c:v>
                </c:pt>
                <c:pt idx="43">
                  <c:v>45839</c:v>
                </c:pt>
                <c:pt idx="44">
                  <c:v>45838</c:v>
                </c:pt>
                <c:pt idx="45">
                  <c:v>45835</c:v>
                </c:pt>
                <c:pt idx="46">
                  <c:v>45834</c:v>
                </c:pt>
                <c:pt idx="47">
                  <c:v>45833</c:v>
                </c:pt>
                <c:pt idx="48">
                  <c:v>45832</c:v>
                </c:pt>
                <c:pt idx="49">
                  <c:v>45831</c:v>
                </c:pt>
                <c:pt idx="50">
                  <c:v>45828</c:v>
                </c:pt>
                <c:pt idx="51">
                  <c:v>45827</c:v>
                </c:pt>
                <c:pt idx="52">
                  <c:v>45826</c:v>
                </c:pt>
                <c:pt idx="53">
                  <c:v>45825</c:v>
                </c:pt>
                <c:pt idx="54">
                  <c:v>45824</c:v>
                </c:pt>
                <c:pt idx="55">
                  <c:v>45821</c:v>
                </c:pt>
                <c:pt idx="56">
                  <c:v>45820</c:v>
                </c:pt>
                <c:pt idx="57">
                  <c:v>45819</c:v>
                </c:pt>
                <c:pt idx="58">
                  <c:v>45818</c:v>
                </c:pt>
                <c:pt idx="59">
                  <c:v>45817</c:v>
                </c:pt>
                <c:pt idx="60">
                  <c:v>45814</c:v>
                </c:pt>
                <c:pt idx="61">
                  <c:v>45813</c:v>
                </c:pt>
                <c:pt idx="62">
                  <c:v>45812</c:v>
                </c:pt>
                <c:pt idx="63">
                  <c:v>45811</c:v>
                </c:pt>
                <c:pt idx="64">
                  <c:v>45810</c:v>
                </c:pt>
                <c:pt idx="65">
                  <c:v>45807</c:v>
                </c:pt>
                <c:pt idx="66">
                  <c:v>45806</c:v>
                </c:pt>
                <c:pt idx="67">
                  <c:v>45805</c:v>
                </c:pt>
                <c:pt idx="68">
                  <c:v>45804</c:v>
                </c:pt>
                <c:pt idx="69">
                  <c:v>45803</c:v>
                </c:pt>
                <c:pt idx="70">
                  <c:v>45800</c:v>
                </c:pt>
                <c:pt idx="71">
                  <c:v>45799</c:v>
                </c:pt>
                <c:pt idx="72">
                  <c:v>45798</c:v>
                </c:pt>
                <c:pt idx="73">
                  <c:v>45797</c:v>
                </c:pt>
                <c:pt idx="74">
                  <c:v>45796</c:v>
                </c:pt>
                <c:pt idx="75">
                  <c:v>45793</c:v>
                </c:pt>
                <c:pt idx="76">
                  <c:v>45792</c:v>
                </c:pt>
                <c:pt idx="77">
                  <c:v>45791</c:v>
                </c:pt>
                <c:pt idx="78">
                  <c:v>45790</c:v>
                </c:pt>
                <c:pt idx="79">
                  <c:v>45789</c:v>
                </c:pt>
                <c:pt idx="80">
                  <c:v>45786</c:v>
                </c:pt>
                <c:pt idx="81">
                  <c:v>45785</c:v>
                </c:pt>
                <c:pt idx="82">
                  <c:v>45784</c:v>
                </c:pt>
                <c:pt idx="83">
                  <c:v>45783</c:v>
                </c:pt>
                <c:pt idx="84">
                  <c:v>45782</c:v>
                </c:pt>
                <c:pt idx="85">
                  <c:v>45779</c:v>
                </c:pt>
                <c:pt idx="86">
                  <c:v>45778</c:v>
                </c:pt>
                <c:pt idx="87">
                  <c:v>45777</c:v>
                </c:pt>
                <c:pt idx="88">
                  <c:v>45776</c:v>
                </c:pt>
                <c:pt idx="89">
                  <c:v>45775</c:v>
                </c:pt>
                <c:pt idx="90">
                  <c:v>45772</c:v>
                </c:pt>
                <c:pt idx="91">
                  <c:v>45771</c:v>
                </c:pt>
                <c:pt idx="92">
                  <c:v>45770</c:v>
                </c:pt>
                <c:pt idx="93">
                  <c:v>45769</c:v>
                </c:pt>
                <c:pt idx="94">
                  <c:v>45768</c:v>
                </c:pt>
                <c:pt idx="95">
                  <c:v>45765</c:v>
                </c:pt>
                <c:pt idx="96">
                  <c:v>45764</c:v>
                </c:pt>
                <c:pt idx="97">
                  <c:v>45763</c:v>
                </c:pt>
                <c:pt idx="98">
                  <c:v>45762</c:v>
                </c:pt>
                <c:pt idx="99">
                  <c:v>45761</c:v>
                </c:pt>
                <c:pt idx="100">
                  <c:v>45758</c:v>
                </c:pt>
                <c:pt idx="101">
                  <c:v>45757</c:v>
                </c:pt>
                <c:pt idx="102">
                  <c:v>45756</c:v>
                </c:pt>
                <c:pt idx="103">
                  <c:v>45755</c:v>
                </c:pt>
                <c:pt idx="104">
                  <c:v>45754</c:v>
                </c:pt>
                <c:pt idx="105">
                  <c:v>45751</c:v>
                </c:pt>
                <c:pt idx="106">
                  <c:v>45750</c:v>
                </c:pt>
                <c:pt idx="107">
                  <c:v>45749</c:v>
                </c:pt>
                <c:pt idx="108">
                  <c:v>45748</c:v>
                </c:pt>
                <c:pt idx="109">
                  <c:v>45747</c:v>
                </c:pt>
                <c:pt idx="110">
                  <c:v>45744</c:v>
                </c:pt>
                <c:pt idx="111">
                  <c:v>45743</c:v>
                </c:pt>
                <c:pt idx="112">
                  <c:v>45742</c:v>
                </c:pt>
                <c:pt idx="113">
                  <c:v>45741</c:v>
                </c:pt>
                <c:pt idx="114">
                  <c:v>45740</c:v>
                </c:pt>
                <c:pt idx="115">
                  <c:v>45737</c:v>
                </c:pt>
                <c:pt idx="116">
                  <c:v>45736</c:v>
                </c:pt>
                <c:pt idx="117">
                  <c:v>45735</c:v>
                </c:pt>
                <c:pt idx="118">
                  <c:v>45734</c:v>
                </c:pt>
                <c:pt idx="119">
                  <c:v>45733</c:v>
                </c:pt>
                <c:pt idx="120">
                  <c:v>45730</c:v>
                </c:pt>
                <c:pt idx="121">
                  <c:v>45729</c:v>
                </c:pt>
                <c:pt idx="122">
                  <c:v>45728</c:v>
                </c:pt>
                <c:pt idx="123">
                  <c:v>45727</c:v>
                </c:pt>
                <c:pt idx="124">
                  <c:v>45726</c:v>
                </c:pt>
                <c:pt idx="125">
                  <c:v>45723</c:v>
                </c:pt>
                <c:pt idx="126">
                  <c:v>45722</c:v>
                </c:pt>
                <c:pt idx="127">
                  <c:v>45721</c:v>
                </c:pt>
                <c:pt idx="128">
                  <c:v>45720</c:v>
                </c:pt>
                <c:pt idx="129">
                  <c:v>45719</c:v>
                </c:pt>
                <c:pt idx="130">
                  <c:v>45716</c:v>
                </c:pt>
                <c:pt idx="131">
                  <c:v>45715</c:v>
                </c:pt>
                <c:pt idx="132">
                  <c:v>45714</c:v>
                </c:pt>
                <c:pt idx="133">
                  <c:v>45713</c:v>
                </c:pt>
                <c:pt idx="134">
                  <c:v>45712</c:v>
                </c:pt>
                <c:pt idx="135">
                  <c:v>45709</c:v>
                </c:pt>
                <c:pt idx="136">
                  <c:v>45708</c:v>
                </c:pt>
                <c:pt idx="137">
                  <c:v>45707</c:v>
                </c:pt>
                <c:pt idx="138">
                  <c:v>45706</c:v>
                </c:pt>
                <c:pt idx="139">
                  <c:v>45705</c:v>
                </c:pt>
                <c:pt idx="140">
                  <c:v>45702</c:v>
                </c:pt>
                <c:pt idx="141">
                  <c:v>45701</c:v>
                </c:pt>
                <c:pt idx="142">
                  <c:v>45700</c:v>
                </c:pt>
                <c:pt idx="143">
                  <c:v>45699</c:v>
                </c:pt>
                <c:pt idx="144">
                  <c:v>45698</c:v>
                </c:pt>
                <c:pt idx="145">
                  <c:v>45695</c:v>
                </c:pt>
                <c:pt idx="146">
                  <c:v>45694</c:v>
                </c:pt>
                <c:pt idx="147">
                  <c:v>45693</c:v>
                </c:pt>
                <c:pt idx="148">
                  <c:v>45692</c:v>
                </c:pt>
                <c:pt idx="149">
                  <c:v>45691</c:v>
                </c:pt>
                <c:pt idx="150">
                  <c:v>45688</c:v>
                </c:pt>
                <c:pt idx="151">
                  <c:v>45687</c:v>
                </c:pt>
                <c:pt idx="152">
                  <c:v>45686</c:v>
                </c:pt>
                <c:pt idx="153">
                  <c:v>45685</c:v>
                </c:pt>
                <c:pt idx="154">
                  <c:v>45684</c:v>
                </c:pt>
                <c:pt idx="155">
                  <c:v>45681</c:v>
                </c:pt>
                <c:pt idx="156">
                  <c:v>45680</c:v>
                </c:pt>
                <c:pt idx="157">
                  <c:v>45679</c:v>
                </c:pt>
                <c:pt idx="158">
                  <c:v>45678</c:v>
                </c:pt>
                <c:pt idx="159">
                  <c:v>45677</c:v>
                </c:pt>
                <c:pt idx="160">
                  <c:v>45674</c:v>
                </c:pt>
                <c:pt idx="161">
                  <c:v>45673</c:v>
                </c:pt>
                <c:pt idx="162">
                  <c:v>45672</c:v>
                </c:pt>
                <c:pt idx="163">
                  <c:v>45671</c:v>
                </c:pt>
                <c:pt idx="164">
                  <c:v>45670</c:v>
                </c:pt>
                <c:pt idx="165">
                  <c:v>45667</c:v>
                </c:pt>
                <c:pt idx="166">
                  <c:v>45666</c:v>
                </c:pt>
                <c:pt idx="167">
                  <c:v>45665</c:v>
                </c:pt>
                <c:pt idx="168">
                  <c:v>45664</c:v>
                </c:pt>
                <c:pt idx="169">
                  <c:v>45663</c:v>
                </c:pt>
                <c:pt idx="170">
                  <c:v>45660</c:v>
                </c:pt>
                <c:pt idx="171">
                  <c:v>45659</c:v>
                </c:pt>
                <c:pt idx="172">
                  <c:v>45658</c:v>
                </c:pt>
                <c:pt idx="173">
                  <c:v>45657</c:v>
                </c:pt>
                <c:pt idx="174">
                  <c:v>45656</c:v>
                </c:pt>
                <c:pt idx="175">
                  <c:v>45653</c:v>
                </c:pt>
                <c:pt idx="176">
                  <c:v>45649</c:v>
                </c:pt>
                <c:pt idx="177">
                  <c:v>45646</c:v>
                </c:pt>
                <c:pt idx="178">
                  <c:v>45645</c:v>
                </c:pt>
                <c:pt idx="179">
                  <c:v>45644</c:v>
                </c:pt>
                <c:pt idx="180">
                  <c:v>45643</c:v>
                </c:pt>
                <c:pt idx="181">
                  <c:v>45642</c:v>
                </c:pt>
                <c:pt idx="182">
                  <c:v>45639</c:v>
                </c:pt>
                <c:pt idx="183">
                  <c:v>45638</c:v>
                </c:pt>
                <c:pt idx="184">
                  <c:v>45637</c:v>
                </c:pt>
                <c:pt idx="185">
                  <c:v>45636</c:v>
                </c:pt>
                <c:pt idx="186">
                  <c:v>45635</c:v>
                </c:pt>
                <c:pt idx="187">
                  <c:v>45632</c:v>
                </c:pt>
                <c:pt idx="188">
                  <c:v>45631</c:v>
                </c:pt>
                <c:pt idx="189">
                  <c:v>45630</c:v>
                </c:pt>
                <c:pt idx="190">
                  <c:v>45629</c:v>
                </c:pt>
                <c:pt idx="191">
                  <c:v>45628</c:v>
                </c:pt>
                <c:pt idx="192">
                  <c:v>45625</c:v>
                </c:pt>
                <c:pt idx="193">
                  <c:v>45624</c:v>
                </c:pt>
                <c:pt idx="194">
                  <c:v>45623</c:v>
                </c:pt>
                <c:pt idx="195">
                  <c:v>45622</c:v>
                </c:pt>
                <c:pt idx="196">
                  <c:v>45621</c:v>
                </c:pt>
                <c:pt idx="197">
                  <c:v>45618</c:v>
                </c:pt>
                <c:pt idx="198">
                  <c:v>45617</c:v>
                </c:pt>
                <c:pt idx="199">
                  <c:v>45616</c:v>
                </c:pt>
                <c:pt idx="200">
                  <c:v>45615</c:v>
                </c:pt>
                <c:pt idx="201">
                  <c:v>45614</c:v>
                </c:pt>
                <c:pt idx="202">
                  <c:v>45611</c:v>
                </c:pt>
                <c:pt idx="203">
                  <c:v>45610</c:v>
                </c:pt>
                <c:pt idx="204">
                  <c:v>45609</c:v>
                </c:pt>
                <c:pt idx="205">
                  <c:v>45608</c:v>
                </c:pt>
                <c:pt idx="206">
                  <c:v>45607</c:v>
                </c:pt>
                <c:pt idx="207">
                  <c:v>45604</c:v>
                </c:pt>
                <c:pt idx="208">
                  <c:v>45603</c:v>
                </c:pt>
                <c:pt idx="209">
                  <c:v>45602</c:v>
                </c:pt>
                <c:pt idx="210">
                  <c:v>45601</c:v>
                </c:pt>
                <c:pt idx="211">
                  <c:v>45600</c:v>
                </c:pt>
                <c:pt idx="212">
                  <c:v>45597</c:v>
                </c:pt>
                <c:pt idx="213">
                  <c:v>45596</c:v>
                </c:pt>
                <c:pt idx="214">
                  <c:v>45595</c:v>
                </c:pt>
                <c:pt idx="215">
                  <c:v>45594</c:v>
                </c:pt>
                <c:pt idx="216">
                  <c:v>45593</c:v>
                </c:pt>
                <c:pt idx="217">
                  <c:v>45590</c:v>
                </c:pt>
                <c:pt idx="218">
                  <c:v>45589</c:v>
                </c:pt>
                <c:pt idx="219">
                  <c:v>45588</c:v>
                </c:pt>
                <c:pt idx="220">
                  <c:v>45587</c:v>
                </c:pt>
                <c:pt idx="221">
                  <c:v>45586</c:v>
                </c:pt>
                <c:pt idx="222">
                  <c:v>45583</c:v>
                </c:pt>
                <c:pt idx="223">
                  <c:v>45582</c:v>
                </c:pt>
                <c:pt idx="224">
                  <c:v>45581</c:v>
                </c:pt>
                <c:pt idx="225">
                  <c:v>45580</c:v>
                </c:pt>
                <c:pt idx="226">
                  <c:v>45579</c:v>
                </c:pt>
                <c:pt idx="227">
                  <c:v>45576</c:v>
                </c:pt>
                <c:pt idx="228">
                  <c:v>45575</c:v>
                </c:pt>
                <c:pt idx="229">
                  <c:v>45574</c:v>
                </c:pt>
                <c:pt idx="230">
                  <c:v>45573</c:v>
                </c:pt>
                <c:pt idx="231">
                  <c:v>45572</c:v>
                </c:pt>
                <c:pt idx="232">
                  <c:v>45569</c:v>
                </c:pt>
                <c:pt idx="233">
                  <c:v>45568</c:v>
                </c:pt>
                <c:pt idx="234">
                  <c:v>45567</c:v>
                </c:pt>
                <c:pt idx="235">
                  <c:v>45566</c:v>
                </c:pt>
                <c:pt idx="236">
                  <c:v>45565</c:v>
                </c:pt>
                <c:pt idx="237">
                  <c:v>45562</c:v>
                </c:pt>
                <c:pt idx="238">
                  <c:v>45561</c:v>
                </c:pt>
                <c:pt idx="239">
                  <c:v>45560</c:v>
                </c:pt>
                <c:pt idx="240">
                  <c:v>45559</c:v>
                </c:pt>
                <c:pt idx="241">
                  <c:v>45558</c:v>
                </c:pt>
                <c:pt idx="242">
                  <c:v>45555</c:v>
                </c:pt>
                <c:pt idx="243">
                  <c:v>45554</c:v>
                </c:pt>
                <c:pt idx="244">
                  <c:v>45553</c:v>
                </c:pt>
                <c:pt idx="245">
                  <c:v>45552</c:v>
                </c:pt>
                <c:pt idx="246">
                  <c:v>45551</c:v>
                </c:pt>
                <c:pt idx="247">
                  <c:v>45548</c:v>
                </c:pt>
                <c:pt idx="248">
                  <c:v>45547</c:v>
                </c:pt>
                <c:pt idx="249">
                  <c:v>45546</c:v>
                </c:pt>
                <c:pt idx="250">
                  <c:v>45545</c:v>
                </c:pt>
                <c:pt idx="251">
                  <c:v>45544</c:v>
                </c:pt>
                <c:pt idx="252">
                  <c:v>45541</c:v>
                </c:pt>
                <c:pt idx="253">
                  <c:v>45540</c:v>
                </c:pt>
                <c:pt idx="254">
                  <c:v>45539</c:v>
                </c:pt>
                <c:pt idx="255">
                  <c:v>45538</c:v>
                </c:pt>
                <c:pt idx="256">
                  <c:v>45537</c:v>
                </c:pt>
                <c:pt idx="257">
                  <c:v>45534</c:v>
                </c:pt>
                <c:pt idx="258">
                  <c:v>45533</c:v>
                </c:pt>
                <c:pt idx="259">
                  <c:v>45532</c:v>
                </c:pt>
                <c:pt idx="260">
                  <c:v>45531</c:v>
                </c:pt>
                <c:pt idx="261">
                  <c:v>45530</c:v>
                </c:pt>
                <c:pt idx="262">
                  <c:v>45527</c:v>
                </c:pt>
                <c:pt idx="263">
                  <c:v>45526</c:v>
                </c:pt>
                <c:pt idx="264">
                  <c:v>45525</c:v>
                </c:pt>
                <c:pt idx="265">
                  <c:v>45524</c:v>
                </c:pt>
                <c:pt idx="266">
                  <c:v>45523</c:v>
                </c:pt>
                <c:pt idx="267">
                  <c:v>45520</c:v>
                </c:pt>
                <c:pt idx="268">
                  <c:v>45518</c:v>
                </c:pt>
                <c:pt idx="269">
                  <c:v>45517</c:v>
                </c:pt>
                <c:pt idx="270">
                  <c:v>45516</c:v>
                </c:pt>
                <c:pt idx="271">
                  <c:v>45513</c:v>
                </c:pt>
                <c:pt idx="272">
                  <c:v>45512</c:v>
                </c:pt>
                <c:pt idx="273">
                  <c:v>45511</c:v>
                </c:pt>
                <c:pt idx="274">
                  <c:v>45510</c:v>
                </c:pt>
                <c:pt idx="275">
                  <c:v>45506</c:v>
                </c:pt>
                <c:pt idx="276">
                  <c:v>45505</c:v>
                </c:pt>
                <c:pt idx="277">
                  <c:v>45504</c:v>
                </c:pt>
                <c:pt idx="278">
                  <c:v>45503</c:v>
                </c:pt>
                <c:pt idx="279">
                  <c:v>45502</c:v>
                </c:pt>
                <c:pt idx="280">
                  <c:v>45499</c:v>
                </c:pt>
                <c:pt idx="281">
                  <c:v>45498</c:v>
                </c:pt>
                <c:pt idx="282">
                  <c:v>45497</c:v>
                </c:pt>
                <c:pt idx="283">
                  <c:v>45496</c:v>
                </c:pt>
                <c:pt idx="284">
                  <c:v>45495</c:v>
                </c:pt>
                <c:pt idx="285">
                  <c:v>45492</c:v>
                </c:pt>
                <c:pt idx="286">
                  <c:v>45491</c:v>
                </c:pt>
                <c:pt idx="287">
                  <c:v>45490</c:v>
                </c:pt>
                <c:pt idx="288">
                  <c:v>45489</c:v>
                </c:pt>
                <c:pt idx="289">
                  <c:v>45488</c:v>
                </c:pt>
                <c:pt idx="290">
                  <c:v>45485</c:v>
                </c:pt>
                <c:pt idx="291">
                  <c:v>45484</c:v>
                </c:pt>
                <c:pt idx="292">
                  <c:v>45483</c:v>
                </c:pt>
                <c:pt idx="293">
                  <c:v>45482</c:v>
                </c:pt>
                <c:pt idx="294">
                  <c:v>45481</c:v>
                </c:pt>
                <c:pt idx="295">
                  <c:v>45478</c:v>
                </c:pt>
                <c:pt idx="296">
                  <c:v>45477</c:v>
                </c:pt>
                <c:pt idx="297">
                  <c:v>45476</c:v>
                </c:pt>
                <c:pt idx="298">
                  <c:v>45475</c:v>
                </c:pt>
                <c:pt idx="299">
                  <c:v>45474</c:v>
                </c:pt>
                <c:pt idx="300">
                  <c:v>45471</c:v>
                </c:pt>
                <c:pt idx="301">
                  <c:v>45470</c:v>
                </c:pt>
                <c:pt idx="302">
                  <c:v>45469</c:v>
                </c:pt>
                <c:pt idx="303">
                  <c:v>45468</c:v>
                </c:pt>
                <c:pt idx="304">
                  <c:v>45467</c:v>
                </c:pt>
                <c:pt idx="305">
                  <c:v>45464</c:v>
                </c:pt>
                <c:pt idx="306">
                  <c:v>45463</c:v>
                </c:pt>
                <c:pt idx="307">
                  <c:v>45462</c:v>
                </c:pt>
                <c:pt idx="308">
                  <c:v>45461</c:v>
                </c:pt>
                <c:pt idx="309">
                  <c:v>45460</c:v>
                </c:pt>
                <c:pt idx="310">
                  <c:v>45457</c:v>
                </c:pt>
                <c:pt idx="311">
                  <c:v>45456</c:v>
                </c:pt>
                <c:pt idx="312">
                  <c:v>45455</c:v>
                </c:pt>
                <c:pt idx="313">
                  <c:v>45454</c:v>
                </c:pt>
                <c:pt idx="314">
                  <c:v>45453</c:v>
                </c:pt>
                <c:pt idx="315">
                  <c:v>45450</c:v>
                </c:pt>
                <c:pt idx="316">
                  <c:v>45449</c:v>
                </c:pt>
                <c:pt idx="317">
                  <c:v>45448</c:v>
                </c:pt>
                <c:pt idx="318">
                  <c:v>45447</c:v>
                </c:pt>
                <c:pt idx="319">
                  <c:v>45446</c:v>
                </c:pt>
                <c:pt idx="320">
                  <c:v>45443</c:v>
                </c:pt>
                <c:pt idx="321">
                  <c:v>45442</c:v>
                </c:pt>
                <c:pt idx="322">
                  <c:v>45441</c:v>
                </c:pt>
                <c:pt idx="323">
                  <c:v>45440</c:v>
                </c:pt>
                <c:pt idx="324">
                  <c:v>45439</c:v>
                </c:pt>
                <c:pt idx="325">
                  <c:v>45436</c:v>
                </c:pt>
                <c:pt idx="326">
                  <c:v>45435</c:v>
                </c:pt>
                <c:pt idx="327">
                  <c:v>45434</c:v>
                </c:pt>
                <c:pt idx="328">
                  <c:v>45433</c:v>
                </c:pt>
                <c:pt idx="329">
                  <c:v>45432</c:v>
                </c:pt>
                <c:pt idx="330">
                  <c:v>45429</c:v>
                </c:pt>
                <c:pt idx="331">
                  <c:v>45428</c:v>
                </c:pt>
                <c:pt idx="332">
                  <c:v>45427</c:v>
                </c:pt>
                <c:pt idx="333">
                  <c:v>45426</c:v>
                </c:pt>
                <c:pt idx="334">
                  <c:v>45425</c:v>
                </c:pt>
                <c:pt idx="335">
                  <c:v>45422</c:v>
                </c:pt>
                <c:pt idx="336">
                  <c:v>45421</c:v>
                </c:pt>
                <c:pt idx="337">
                  <c:v>45420</c:v>
                </c:pt>
                <c:pt idx="338">
                  <c:v>45419</c:v>
                </c:pt>
                <c:pt idx="339">
                  <c:v>45418</c:v>
                </c:pt>
                <c:pt idx="340">
                  <c:v>45415</c:v>
                </c:pt>
                <c:pt idx="341">
                  <c:v>45414</c:v>
                </c:pt>
                <c:pt idx="342">
                  <c:v>45412</c:v>
                </c:pt>
                <c:pt idx="343">
                  <c:v>45411</c:v>
                </c:pt>
                <c:pt idx="344">
                  <c:v>45408</c:v>
                </c:pt>
                <c:pt idx="345">
                  <c:v>45407</c:v>
                </c:pt>
                <c:pt idx="346">
                  <c:v>45406</c:v>
                </c:pt>
                <c:pt idx="347">
                  <c:v>45405</c:v>
                </c:pt>
                <c:pt idx="348">
                  <c:v>45404</c:v>
                </c:pt>
                <c:pt idx="349">
                  <c:v>45401</c:v>
                </c:pt>
                <c:pt idx="350">
                  <c:v>45400</c:v>
                </c:pt>
                <c:pt idx="351">
                  <c:v>45399</c:v>
                </c:pt>
                <c:pt idx="352">
                  <c:v>45398</c:v>
                </c:pt>
                <c:pt idx="353">
                  <c:v>45397</c:v>
                </c:pt>
                <c:pt idx="354">
                  <c:v>45394</c:v>
                </c:pt>
                <c:pt idx="355">
                  <c:v>45393</c:v>
                </c:pt>
                <c:pt idx="356">
                  <c:v>45392</c:v>
                </c:pt>
                <c:pt idx="357">
                  <c:v>45391</c:v>
                </c:pt>
                <c:pt idx="358">
                  <c:v>45390</c:v>
                </c:pt>
                <c:pt idx="359">
                  <c:v>45387</c:v>
                </c:pt>
                <c:pt idx="360">
                  <c:v>45386</c:v>
                </c:pt>
                <c:pt idx="361">
                  <c:v>45385</c:v>
                </c:pt>
                <c:pt idx="362">
                  <c:v>45384</c:v>
                </c:pt>
                <c:pt idx="363">
                  <c:v>45380</c:v>
                </c:pt>
                <c:pt idx="364">
                  <c:v>45379</c:v>
                </c:pt>
                <c:pt idx="365">
                  <c:v>45378</c:v>
                </c:pt>
                <c:pt idx="366">
                  <c:v>45377</c:v>
                </c:pt>
                <c:pt idx="367">
                  <c:v>45376</c:v>
                </c:pt>
                <c:pt idx="368">
                  <c:v>45373</c:v>
                </c:pt>
                <c:pt idx="369">
                  <c:v>45372</c:v>
                </c:pt>
                <c:pt idx="370">
                  <c:v>45371</c:v>
                </c:pt>
                <c:pt idx="371">
                  <c:v>45370</c:v>
                </c:pt>
                <c:pt idx="372">
                  <c:v>45369</c:v>
                </c:pt>
                <c:pt idx="373">
                  <c:v>45366</c:v>
                </c:pt>
                <c:pt idx="374">
                  <c:v>45365</c:v>
                </c:pt>
                <c:pt idx="375">
                  <c:v>45364</c:v>
                </c:pt>
                <c:pt idx="376">
                  <c:v>45363</c:v>
                </c:pt>
                <c:pt idx="377">
                  <c:v>45362</c:v>
                </c:pt>
                <c:pt idx="378">
                  <c:v>45359</c:v>
                </c:pt>
                <c:pt idx="379">
                  <c:v>45358</c:v>
                </c:pt>
                <c:pt idx="380">
                  <c:v>45357</c:v>
                </c:pt>
                <c:pt idx="381">
                  <c:v>45356</c:v>
                </c:pt>
                <c:pt idx="382">
                  <c:v>45355</c:v>
                </c:pt>
                <c:pt idx="383">
                  <c:v>45352</c:v>
                </c:pt>
                <c:pt idx="384">
                  <c:v>45351</c:v>
                </c:pt>
                <c:pt idx="385">
                  <c:v>45350</c:v>
                </c:pt>
                <c:pt idx="386">
                  <c:v>45349</c:v>
                </c:pt>
                <c:pt idx="387">
                  <c:v>45348</c:v>
                </c:pt>
                <c:pt idx="388">
                  <c:v>45345</c:v>
                </c:pt>
                <c:pt idx="389">
                  <c:v>45344</c:v>
                </c:pt>
                <c:pt idx="390">
                  <c:v>45343</c:v>
                </c:pt>
                <c:pt idx="391">
                  <c:v>45342</c:v>
                </c:pt>
                <c:pt idx="392">
                  <c:v>45341</c:v>
                </c:pt>
                <c:pt idx="393">
                  <c:v>45338</c:v>
                </c:pt>
                <c:pt idx="394">
                  <c:v>45337</c:v>
                </c:pt>
                <c:pt idx="395">
                  <c:v>45336</c:v>
                </c:pt>
                <c:pt idx="396">
                  <c:v>45335</c:v>
                </c:pt>
                <c:pt idx="397">
                  <c:v>45334</c:v>
                </c:pt>
                <c:pt idx="398">
                  <c:v>45331</c:v>
                </c:pt>
                <c:pt idx="399">
                  <c:v>45330</c:v>
                </c:pt>
                <c:pt idx="400">
                  <c:v>45329</c:v>
                </c:pt>
                <c:pt idx="401">
                  <c:v>45328</c:v>
                </c:pt>
                <c:pt idx="402">
                  <c:v>45327</c:v>
                </c:pt>
                <c:pt idx="403">
                  <c:v>45324</c:v>
                </c:pt>
                <c:pt idx="404">
                  <c:v>45323</c:v>
                </c:pt>
                <c:pt idx="405">
                  <c:v>45322</c:v>
                </c:pt>
                <c:pt idx="406">
                  <c:v>45321</c:v>
                </c:pt>
                <c:pt idx="407">
                  <c:v>45320</c:v>
                </c:pt>
                <c:pt idx="408">
                  <c:v>45317</c:v>
                </c:pt>
                <c:pt idx="409">
                  <c:v>45316</c:v>
                </c:pt>
                <c:pt idx="410">
                  <c:v>45314</c:v>
                </c:pt>
                <c:pt idx="411">
                  <c:v>45313</c:v>
                </c:pt>
                <c:pt idx="412">
                  <c:v>45310</c:v>
                </c:pt>
                <c:pt idx="413">
                  <c:v>45309</c:v>
                </c:pt>
                <c:pt idx="414">
                  <c:v>45308</c:v>
                </c:pt>
                <c:pt idx="415">
                  <c:v>45307</c:v>
                </c:pt>
                <c:pt idx="416">
                  <c:v>45306</c:v>
                </c:pt>
                <c:pt idx="417">
                  <c:v>45303</c:v>
                </c:pt>
                <c:pt idx="418">
                  <c:v>45302</c:v>
                </c:pt>
                <c:pt idx="419">
                  <c:v>45301</c:v>
                </c:pt>
                <c:pt idx="420">
                  <c:v>45300</c:v>
                </c:pt>
                <c:pt idx="421">
                  <c:v>45299</c:v>
                </c:pt>
                <c:pt idx="422">
                  <c:v>45296</c:v>
                </c:pt>
                <c:pt idx="423">
                  <c:v>45295</c:v>
                </c:pt>
                <c:pt idx="424">
                  <c:v>45294</c:v>
                </c:pt>
                <c:pt idx="425">
                  <c:v>45289</c:v>
                </c:pt>
                <c:pt idx="426">
                  <c:v>45288</c:v>
                </c:pt>
                <c:pt idx="427">
                  <c:v>45287</c:v>
                </c:pt>
                <c:pt idx="428">
                  <c:v>45282</c:v>
                </c:pt>
                <c:pt idx="429">
                  <c:v>45281</c:v>
                </c:pt>
                <c:pt idx="430">
                  <c:v>45280</c:v>
                </c:pt>
                <c:pt idx="431">
                  <c:v>45279</c:v>
                </c:pt>
                <c:pt idx="432">
                  <c:v>45278</c:v>
                </c:pt>
                <c:pt idx="433">
                  <c:v>45275</c:v>
                </c:pt>
                <c:pt idx="434">
                  <c:v>45274</c:v>
                </c:pt>
                <c:pt idx="435">
                  <c:v>45273</c:v>
                </c:pt>
                <c:pt idx="436">
                  <c:v>45272</c:v>
                </c:pt>
                <c:pt idx="437">
                  <c:v>45271</c:v>
                </c:pt>
                <c:pt idx="438">
                  <c:v>45268</c:v>
                </c:pt>
                <c:pt idx="439">
                  <c:v>45267</c:v>
                </c:pt>
                <c:pt idx="440">
                  <c:v>45266</c:v>
                </c:pt>
                <c:pt idx="441">
                  <c:v>45265</c:v>
                </c:pt>
                <c:pt idx="442">
                  <c:v>45264</c:v>
                </c:pt>
                <c:pt idx="443">
                  <c:v>45260</c:v>
                </c:pt>
                <c:pt idx="444">
                  <c:v>45259</c:v>
                </c:pt>
                <c:pt idx="445">
                  <c:v>45258</c:v>
                </c:pt>
                <c:pt idx="446">
                  <c:v>45257</c:v>
                </c:pt>
                <c:pt idx="447">
                  <c:v>45254</c:v>
                </c:pt>
                <c:pt idx="448">
                  <c:v>45253</c:v>
                </c:pt>
                <c:pt idx="449">
                  <c:v>45252</c:v>
                </c:pt>
                <c:pt idx="450">
                  <c:v>45251</c:v>
                </c:pt>
                <c:pt idx="451">
                  <c:v>45250</c:v>
                </c:pt>
                <c:pt idx="452">
                  <c:v>45247</c:v>
                </c:pt>
                <c:pt idx="453">
                  <c:v>45246</c:v>
                </c:pt>
                <c:pt idx="454">
                  <c:v>45245</c:v>
                </c:pt>
                <c:pt idx="455">
                  <c:v>45244</c:v>
                </c:pt>
                <c:pt idx="456">
                  <c:v>45243</c:v>
                </c:pt>
                <c:pt idx="457">
                  <c:v>45240</c:v>
                </c:pt>
                <c:pt idx="458">
                  <c:v>45239</c:v>
                </c:pt>
                <c:pt idx="459">
                  <c:v>45238</c:v>
                </c:pt>
                <c:pt idx="460">
                  <c:v>45237</c:v>
                </c:pt>
                <c:pt idx="461">
                  <c:v>45236</c:v>
                </c:pt>
                <c:pt idx="462">
                  <c:v>45233</c:v>
                </c:pt>
                <c:pt idx="463">
                  <c:v>45232</c:v>
                </c:pt>
                <c:pt idx="464">
                  <c:v>45231</c:v>
                </c:pt>
                <c:pt idx="465">
                  <c:v>45230</c:v>
                </c:pt>
                <c:pt idx="466">
                  <c:v>45229</c:v>
                </c:pt>
                <c:pt idx="467">
                  <c:v>45226</c:v>
                </c:pt>
                <c:pt idx="468">
                  <c:v>45225</c:v>
                </c:pt>
                <c:pt idx="469">
                  <c:v>45224</c:v>
                </c:pt>
                <c:pt idx="470">
                  <c:v>45223</c:v>
                </c:pt>
                <c:pt idx="471">
                  <c:v>45222</c:v>
                </c:pt>
                <c:pt idx="472">
                  <c:v>45219</c:v>
                </c:pt>
                <c:pt idx="473">
                  <c:v>45218</c:v>
                </c:pt>
                <c:pt idx="474">
                  <c:v>45217</c:v>
                </c:pt>
                <c:pt idx="475">
                  <c:v>45216</c:v>
                </c:pt>
                <c:pt idx="476">
                  <c:v>45215</c:v>
                </c:pt>
                <c:pt idx="477">
                  <c:v>45212</c:v>
                </c:pt>
                <c:pt idx="478">
                  <c:v>45211</c:v>
                </c:pt>
                <c:pt idx="479">
                  <c:v>45210</c:v>
                </c:pt>
                <c:pt idx="480">
                  <c:v>45209</c:v>
                </c:pt>
                <c:pt idx="481">
                  <c:v>45208</c:v>
                </c:pt>
                <c:pt idx="482">
                  <c:v>45205</c:v>
                </c:pt>
                <c:pt idx="483">
                  <c:v>45204</c:v>
                </c:pt>
                <c:pt idx="484">
                  <c:v>45203</c:v>
                </c:pt>
                <c:pt idx="485">
                  <c:v>45202</c:v>
                </c:pt>
                <c:pt idx="486">
                  <c:v>45201</c:v>
                </c:pt>
                <c:pt idx="487">
                  <c:v>45198</c:v>
                </c:pt>
                <c:pt idx="488">
                  <c:v>45197</c:v>
                </c:pt>
                <c:pt idx="489">
                  <c:v>45196</c:v>
                </c:pt>
                <c:pt idx="490">
                  <c:v>45195</c:v>
                </c:pt>
                <c:pt idx="491">
                  <c:v>45194</c:v>
                </c:pt>
                <c:pt idx="492">
                  <c:v>45191</c:v>
                </c:pt>
                <c:pt idx="493">
                  <c:v>45190</c:v>
                </c:pt>
                <c:pt idx="494">
                  <c:v>45189</c:v>
                </c:pt>
                <c:pt idx="495">
                  <c:v>45188</c:v>
                </c:pt>
                <c:pt idx="496">
                  <c:v>45187</c:v>
                </c:pt>
                <c:pt idx="497">
                  <c:v>45184</c:v>
                </c:pt>
                <c:pt idx="498">
                  <c:v>45183</c:v>
                </c:pt>
                <c:pt idx="499">
                  <c:v>45182</c:v>
                </c:pt>
                <c:pt idx="500">
                  <c:v>45181</c:v>
                </c:pt>
                <c:pt idx="501">
                  <c:v>45180</c:v>
                </c:pt>
                <c:pt idx="502">
                  <c:v>45177</c:v>
                </c:pt>
                <c:pt idx="503">
                  <c:v>45176</c:v>
                </c:pt>
                <c:pt idx="504">
                  <c:v>45175</c:v>
                </c:pt>
                <c:pt idx="505">
                  <c:v>45174</c:v>
                </c:pt>
                <c:pt idx="506">
                  <c:v>45173</c:v>
                </c:pt>
                <c:pt idx="507">
                  <c:v>45170</c:v>
                </c:pt>
                <c:pt idx="508">
                  <c:v>45169</c:v>
                </c:pt>
                <c:pt idx="509">
                  <c:v>45168</c:v>
                </c:pt>
                <c:pt idx="510">
                  <c:v>45167</c:v>
                </c:pt>
                <c:pt idx="511">
                  <c:v>45166</c:v>
                </c:pt>
                <c:pt idx="512">
                  <c:v>45163</c:v>
                </c:pt>
                <c:pt idx="513">
                  <c:v>45162</c:v>
                </c:pt>
                <c:pt idx="514">
                  <c:v>45161</c:v>
                </c:pt>
                <c:pt idx="515">
                  <c:v>45160</c:v>
                </c:pt>
                <c:pt idx="516">
                  <c:v>45159</c:v>
                </c:pt>
                <c:pt idx="517">
                  <c:v>45156</c:v>
                </c:pt>
                <c:pt idx="518">
                  <c:v>45155</c:v>
                </c:pt>
                <c:pt idx="519">
                  <c:v>45154</c:v>
                </c:pt>
                <c:pt idx="520">
                  <c:v>45152</c:v>
                </c:pt>
                <c:pt idx="521">
                  <c:v>45149</c:v>
                </c:pt>
                <c:pt idx="522">
                  <c:v>45148</c:v>
                </c:pt>
                <c:pt idx="523">
                  <c:v>45147</c:v>
                </c:pt>
                <c:pt idx="524">
                  <c:v>45146</c:v>
                </c:pt>
                <c:pt idx="525">
                  <c:v>45145</c:v>
                </c:pt>
                <c:pt idx="526">
                  <c:v>45142</c:v>
                </c:pt>
                <c:pt idx="527">
                  <c:v>45141</c:v>
                </c:pt>
                <c:pt idx="528">
                  <c:v>45140</c:v>
                </c:pt>
                <c:pt idx="529">
                  <c:v>45139</c:v>
                </c:pt>
                <c:pt idx="530">
                  <c:v>45138</c:v>
                </c:pt>
                <c:pt idx="531">
                  <c:v>45135</c:v>
                </c:pt>
                <c:pt idx="532">
                  <c:v>45134</c:v>
                </c:pt>
                <c:pt idx="533">
                  <c:v>45133</c:v>
                </c:pt>
                <c:pt idx="534">
                  <c:v>45132</c:v>
                </c:pt>
                <c:pt idx="535">
                  <c:v>45131</c:v>
                </c:pt>
                <c:pt idx="536">
                  <c:v>45128</c:v>
                </c:pt>
                <c:pt idx="537">
                  <c:v>45127</c:v>
                </c:pt>
                <c:pt idx="538">
                  <c:v>45126</c:v>
                </c:pt>
                <c:pt idx="539">
                  <c:v>45125</c:v>
                </c:pt>
                <c:pt idx="540">
                  <c:v>45124</c:v>
                </c:pt>
                <c:pt idx="541">
                  <c:v>45121</c:v>
                </c:pt>
                <c:pt idx="542">
                  <c:v>45120</c:v>
                </c:pt>
                <c:pt idx="543">
                  <c:v>45119</c:v>
                </c:pt>
                <c:pt idx="544">
                  <c:v>45118</c:v>
                </c:pt>
                <c:pt idx="545">
                  <c:v>45117</c:v>
                </c:pt>
                <c:pt idx="546">
                  <c:v>45114</c:v>
                </c:pt>
                <c:pt idx="547">
                  <c:v>45113</c:v>
                </c:pt>
                <c:pt idx="548">
                  <c:v>45112</c:v>
                </c:pt>
                <c:pt idx="549">
                  <c:v>45111</c:v>
                </c:pt>
                <c:pt idx="550">
                  <c:v>45110</c:v>
                </c:pt>
                <c:pt idx="551">
                  <c:v>45107</c:v>
                </c:pt>
                <c:pt idx="552">
                  <c:v>45106</c:v>
                </c:pt>
                <c:pt idx="553">
                  <c:v>45105</c:v>
                </c:pt>
                <c:pt idx="554">
                  <c:v>45104</c:v>
                </c:pt>
                <c:pt idx="555">
                  <c:v>45103</c:v>
                </c:pt>
                <c:pt idx="556">
                  <c:v>45100</c:v>
                </c:pt>
                <c:pt idx="557">
                  <c:v>45099</c:v>
                </c:pt>
                <c:pt idx="558">
                  <c:v>45098</c:v>
                </c:pt>
                <c:pt idx="559">
                  <c:v>45097</c:v>
                </c:pt>
                <c:pt idx="560">
                  <c:v>45096</c:v>
                </c:pt>
                <c:pt idx="561">
                  <c:v>45093</c:v>
                </c:pt>
                <c:pt idx="562">
                  <c:v>45092</c:v>
                </c:pt>
                <c:pt idx="563">
                  <c:v>45091</c:v>
                </c:pt>
                <c:pt idx="564">
                  <c:v>45090</c:v>
                </c:pt>
                <c:pt idx="565">
                  <c:v>45089</c:v>
                </c:pt>
                <c:pt idx="566">
                  <c:v>45086</c:v>
                </c:pt>
                <c:pt idx="567">
                  <c:v>45085</c:v>
                </c:pt>
                <c:pt idx="568">
                  <c:v>45084</c:v>
                </c:pt>
                <c:pt idx="569">
                  <c:v>45083</c:v>
                </c:pt>
                <c:pt idx="570">
                  <c:v>45082</c:v>
                </c:pt>
                <c:pt idx="571">
                  <c:v>45079</c:v>
                </c:pt>
                <c:pt idx="572">
                  <c:v>45078</c:v>
                </c:pt>
                <c:pt idx="573">
                  <c:v>45077</c:v>
                </c:pt>
                <c:pt idx="574">
                  <c:v>45076</c:v>
                </c:pt>
                <c:pt idx="575">
                  <c:v>45075</c:v>
                </c:pt>
                <c:pt idx="576">
                  <c:v>45072</c:v>
                </c:pt>
                <c:pt idx="577">
                  <c:v>45071</c:v>
                </c:pt>
                <c:pt idx="578">
                  <c:v>45070</c:v>
                </c:pt>
                <c:pt idx="579">
                  <c:v>45069</c:v>
                </c:pt>
                <c:pt idx="580">
                  <c:v>45068</c:v>
                </c:pt>
                <c:pt idx="581">
                  <c:v>45065</c:v>
                </c:pt>
                <c:pt idx="582">
                  <c:v>45064</c:v>
                </c:pt>
                <c:pt idx="583">
                  <c:v>45063</c:v>
                </c:pt>
                <c:pt idx="584">
                  <c:v>45062</c:v>
                </c:pt>
                <c:pt idx="585">
                  <c:v>45061</c:v>
                </c:pt>
                <c:pt idx="586">
                  <c:v>45058</c:v>
                </c:pt>
                <c:pt idx="587">
                  <c:v>45057</c:v>
                </c:pt>
                <c:pt idx="588">
                  <c:v>45056</c:v>
                </c:pt>
                <c:pt idx="589">
                  <c:v>45055</c:v>
                </c:pt>
                <c:pt idx="590">
                  <c:v>45054</c:v>
                </c:pt>
                <c:pt idx="591">
                  <c:v>45051</c:v>
                </c:pt>
                <c:pt idx="592">
                  <c:v>45050</c:v>
                </c:pt>
                <c:pt idx="593">
                  <c:v>45049</c:v>
                </c:pt>
                <c:pt idx="594">
                  <c:v>45048</c:v>
                </c:pt>
                <c:pt idx="595">
                  <c:v>45044</c:v>
                </c:pt>
                <c:pt idx="596">
                  <c:v>45043</c:v>
                </c:pt>
                <c:pt idx="597">
                  <c:v>45042</c:v>
                </c:pt>
                <c:pt idx="598">
                  <c:v>45041</c:v>
                </c:pt>
                <c:pt idx="599">
                  <c:v>45040</c:v>
                </c:pt>
                <c:pt idx="600">
                  <c:v>45037</c:v>
                </c:pt>
                <c:pt idx="601">
                  <c:v>45036</c:v>
                </c:pt>
                <c:pt idx="602">
                  <c:v>45035</c:v>
                </c:pt>
                <c:pt idx="603">
                  <c:v>45034</c:v>
                </c:pt>
                <c:pt idx="604">
                  <c:v>45033</c:v>
                </c:pt>
                <c:pt idx="605">
                  <c:v>45030</c:v>
                </c:pt>
                <c:pt idx="606">
                  <c:v>45029</c:v>
                </c:pt>
                <c:pt idx="607">
                  <c:v>45028</c:v>
                </c:pt>
                <c:pt idx="608">
                  <c:v>45027</c:v>
                </c:pt>
                <c:pt idx="609">
                  <c:v>45026</c:v>
                </c:pt>
                <c:pt idx="610">
                  <c:v>45023</c:v>
                </c:pt>
                <c:pt idx="611">
                  <c:v>45020</c:v>
                </c:pt>
                <c:pt idx="612">
                  <c:v>45019</c:v>
                </c:pt>
                <c:pt idx="613">
                  <c:v>45016</c:v>
                </c:pt>
                <c:pt idx="614">
                  <c:v>45015</c:v>
                </c:pt>
                <c:pt idx="615">
                  <c:v>45014</c:v>
                </c:pt>
                <c:pt idx="616">
                  <c:v>45013</c:v>
                </c:pt>
                <c:pt idx="617">
                  <c:v>45012</c:v>
                </c:pt>
                <c:pt idx="618">
                  <c:v>45009</c:v>
                </c:pt>
                <c:pt idx="619">
                  <c:v>45008</c:v>
                </c:pt>
                <c:pt idx="620">
                  <c:v>45007</c:v>
                </c:pt>
                <c:pt idx="621">
                  <c:v>45006</c:v>
                </c:pt>
                <c:pt idx="622">
                  <c:v>45005</c:v>
                </c:pt>
                <c:pt idx="623">
                  <c:v>45002</c:v>
                </c:pt>
                <c:pt idx="624">
                  <c:v>45001</c:v>
                </c:pt>
                <c:pt idx="625">
                  <c:v>45000</c:v>
                </c:pt>
                <c:pt idx="626">
                  <c:v>44999</c:v>
                </c:pt>
                <c:pt idx="627">
                  <c:v>44998</c:v>
                </c:pt>
                <c:pt idx="628">
                  <c:v>44995</c:v>
                </c:pt>
                <c:pt idx="629">
                  <c:v>44994</c:v>
                </c:pt>
                <c:pt idx="630">
                  <c:v>44993</c:v>
                </c:pt>
                <c:pt idx="631">
                  <c:v>44992</c:v>
                </c:pt>
                <c:pt idx="632">
                  <c:v>44991</c:v>
                </c:pt>
                <c:pt idx="633">
                  <c:v>44988</c:v>
                </c:pt>
                <c:pt idx="634">
                  <c:v>44987</c:v>
                </c:pt>
                <c:pt idx="635">
                  <c:v>44986</c:v>
                </c:pt>
                <c:pt idx="636">
                  <c:v>44985</c:v>
                </c:pt>
                <c:pt idx="637">
                  <c:v>44984</c:v>
                </c:pt>
                <c:pt idx="638">
                  <c:v>44981</c:v>
                </c:pt>
                <c:pt idx="639">
                  <c:v>44980</c:v>
                </c:pt>
                <c:pt idx="640">
                  <c:v>44979</c:v>
                </c:pt>
                <c:pt idx="641">
                  <c:v>44978</c:v>
                </c:pt>
                <c:pt idx="642">
                  <c:v>44977</c:v>
                </c:pt>
                <c:pt idx="643">
                  <c:v>44974</c:v>
                </c:pt>
                <c:pt idx="644">
                  <c:v>44973</c:v>
                </c:pt>
                <c:pt idx="645">
                  <c:v>44972</c:v>
                </c:pt>
                <c:pt idx="646">
                  <c:v>44971</c:v>
                </c:pt>
                <c:pt idx="647">
                  <c:v>44970</c:v>
                </c:pt>
                <c:pt idx="648">
                  <c:v>44967</c:v>
                </c:pt>
                <c:pt idx="649">
                  <c:v>44966</c:v>
                </c:pt>
                <c:pt idx="650">
                  <c:v>44965</c:v>
                </c:pt>
                <c:pt idx="651">
                  <c:v>44964</c:v>
                </c:pt>
                <c:pt idx="652">
                  <c:v>44963</c:v>
                </c:pt>
                <c:pt idx="653">
                  <c:v>44960</c:v>
                </c:pt>
                <c:pt idx="654">
                  <c:v>44959</c:v>
                </c:pt>
                <c:pt idx="655">
                  <c:v>44958</c:v>
                </c:pt>
                <c:pt idx="656">
                  <c:v>44957</c:v>
                </c:pt>
                <c:pt idx="657">
                  <c:v>44956</c:v>
                </c:pt>
                <c:pt idx="658">
                  <c:v>44953</c:v>
                </c:pt>
                <c:pt idx="659">
                  <c:v>44952</c:v>
                </c:pt>
                <c:pt idx="660">
                  <c:v>44951</c:v>
                </c:pt>
                <c:pt idx="661">
                  <c:v>44950</c:v>
                </c:pt>
                <c:pt idx="662">
                  <c:v>44949</c:v>
                </c:pt>
                <c:pt idx="663">
                  <c:v>44946</c:v>
                </c:pt>
                <c:pt idx="664">
                  <c:v>44945</c:v>
                </c:pt>
                <c:pt idx="665">
                  <c:v>44944</c:v>
                </c:pt>
                <c:pt idx="666">
                  <c:v>44943</c:v>
                </c:pt>
                <c:pt idx="667">
                  <c:v>44942</c:v>
                </c:pt>
                <c:pt idx="668">
                  <c:v>44939</c:v>
                </c:pt>
                <c:pt idx="669">
                  <c:v>44938</c:v>
                </c:pt>
                <c:pt idx="670">
                  <c:v>44937</c:v>
                </c:pt>
                <c:pt idx="671">
                  <c:v>44936</c:v>
                </c:pt>
                <c:pt idx="672">
                  <c:v>44935</c:v>
                </c:pt>
                <c:pt idx="673">
                  <c:v>44932</c:v>
                </c:pt>
                <c:pt idx="674">
                  <c:v>44931</c:v>
                </c:pt>
                <c:pt idx="675">
                  <c:v>44930</c:v>
                </c:pt>
                <c:pt idx="676">
                  <c:v>44929</c:v>
                </c:pt>
                <c:pt idx="677">
                  <c:v>44928</c:v>
                </c:pt>
                <c:pt idx="678">
                  <c:v>44925</c:v>
                </c:pt>
                <c:pt idx="679">
                  <c:v>44924</c:v>
                </c:pt>
                <c:pt idx="680">
                  <c:v>44923</c:v>
                </c:pt>
                <c:pt idx="681">
                  <c:v>44922</c:v>
                </c:pt>
                <c:pt idx="682">
                  <c:v>44918</c:v>
                </c:pt>
                <c:pt idx="683">
                  <c:v>44917</c:v>
                </c:pt>
                <c:pt idx="684">
                  <c:v>44916</c:v>
                </c:pt>
                <c:pt idx="685">
                  <c:v>44915</c:v>
                </c:pt>
                <c:pt idx="686">
                  <c:v>44914</c:v>
                </c:pt>
                <c:pt idx="687">
                  <c:v>44911</c:v>
                </c:pt>
                <c:pt idx="688">
                  <c:v>44910</c:v>
                </c:pt>
                <c:pt idx="689">
                  <c:v>44909</c:v>
                </c:pt>
                <c:pt idx="690">
                  <c:v>44908</c:v>
                </c:pt>
                <c:pt idx="691">
                  <c:v>44907</c:v>
                </c:pt>
                <c:pt idx="692">
                  <c:v>44904</c:v>
                </c:pt>
                <c:pt idx="693">
                  <c:v>44903</c:v>
                </c:pt>
                <c:pt idx="694">
                  <c:v>44902</c:v>
                </c:pt>
                <c:pt idx="695">
                  <c:v>44901</c:v>
                </c:pt>
                <c:pt idx="696">
                  <c:v>44900</c:v>
                </c:pt>
                <c:pt idx="697">
                  <c:v>44897</c:v>
                </c:pt>
                <c:pt idx="698">
                  <c:v>44896</c:v>
                </c:pt>
                <c:pt idx="699">
                  <c:v>44895</c:v>
                </c:pt>
                <c:pt idx="700">
                  <c:v>44894</c:v>
                </c:pt>
                <c:pt idx="701">
                  <c:v>44893</c:v>
                </c:pt>
                <c:pt idx="702">
                  <c:v>44890</c:v>
                </c:pt>
                <c:pt idx="703">
                  <c:v>44889</c:v>
                </c:pt>
                <c:pt idx="704">
                  <c:v>44888</c:v>
                </c:pt>
                <c:pt idx="705">
                  <c:v>44887</c:v>
                </c:pt>
                <c:pt idx="706">
                  <c:v>44886</c:v>
                </c:pt>
                <c:pt idx="707">
                  <c:v>44883</c:v>
                </c:pt>
                <c:pt idx="708">
                  <c:v>44882</c:v>
                </c:pt>
                <c:pt idx="709">
                  <c:v>44881</c:v>
                </c:pt>
                <c:pt idx="710">
                  <c:v>44880</c:v>
                </c:pt>
                <c:pt idx="711">
                  <c:v>44879</c:v>
                </c:pt>
                <c:pt idx="712">
                  <c:v>44876</c:v>
                </c:pt>
                <c:pt idx="713">
                  <c:v>44875</c:v>
                </c:pt>
                <c:pt idx="714">
                  <c:v>44874</c:v>
                </c:pt>
                <c:pt idx="715">
                  <c:v>44873</c:v>
                </c:pt>
                <c:pt idx="716">
                  <c:v>44872</c:v>
                </c:pt>
                <c:pt idx="717">
                  <c:v>44869</c:v>
                </c:pt>
                <c:pt idx="718">
                  <c:v>44868</c:v>
                </c:pt>
                <c:pt idx="719">
                  <c:v>44867</c:v>
                </c:pt>
                <c:pt idx="720">
                  <c:v>44866</c:v>
                </c:pt>
                <c:pt idx="721">
                  <c:v>44865</c:v>
                </c:pt>
                <c:pt idx="722">
                  <c:v>44862</c:v>
                </c:pt>
                <c:pt idx="723">
                  <c:v>44861</c:v>
                </c:pt>
                <c:pt idx="724">
                  <c:v>44860</c:v>
                </c:pt>
                <c:pt idx="725">
                  <c:v>44859</c:v>
                </c:pt>
                <c:pt idx="726">
                  <c:v>44858</c:v>
                </c:pt>
                <c:pt idx="727">
                  <c:v>44854</c:v>
                </c:pt>
                <c:pt idx="728">
                  <c:v>44853</c:v>
                </c:pt>
                <c:pt idx="729">
                  <c:v>44852</c:v>
                </c:pt>
                <c:pt idx="730">
                  <c:v>44851</c:v>
                </c:pt>
                <c:pt idx="731">
                  <c:v>44848</c:v>
                </c:pt>
                <c:pt idx="732">
                  <c:v>44847</c:v>
                </c:pt>
                <c:pt idx="733">
                  <c:v>44846</c:v>
                </c:pt>
                <c:pt idx="734">
                  <c:v>44845</c:v>
                </c:pt>
                <c:pt idx="735">
                  <c:v>44844</c:v>
                </c:pt>
                <c:pt idx="736">
                  <c:v>44841</c:v>
                </c:pt>
                <c:pt idx="737">
                  <c:v>44840</c:v>
                </c:pt>
                <c:pt idx="738">
                  <c:v>44839</c:v>
                </c:pt>
                <c:pt idx="739">
                  <c:v>44838</c:v>
                </c:pt>
                <c:pt idx="740">
                  <c:v>44837</c:v>
                </c:pt>
                <c:pt idx="741">
                  <c:v>44834</c:v>
                </c:pt>
                <c:pt idx="742">
                  <c:v>44833</c:v>
                </c:pt>
                <c:pt idx="743">
                  <c:v>44832</c:v>
                </c:pt>
                <c:pt idx="744">
                  <c:v>44831</c:v>
                </c:pt>
                <c:pt idx="745">
                  <c:v>44830</c:v>
                </c:pt>
                <c:pt idx="746">
                  <c:v>44827</c:v>
                </c:pt>
                <c:pt idx="747">
                  <c:v>44826</c:v>
                </c:pt>
                <c:pt idx="748">
                  <c:v>44825</c:v>
                </c:pt>
                <c:pt idx="749">
                  <c:v>44824</c:v>
                </c:pt>
                <c:pt idx="750">
                  <c:v>44823</c:v>
                </c:pt>
                <c:pt idx="751">
                  <c:v>44820</c:v>
                </c:pt>
                <c:pt idx="752">
                  <c:v>44819</c:v>
                </c:pt>
                <c:pt idx="753">
                  <c:v>44818</c:v>
                </c:pt>
                <c:pt idx="754">
                  <c:v>44817</c:v>
                </c:pt>
                <c:pt idx="755">
                  <c:v>44816</c:v>
                </c:pt>
                <c:pt idx="756">
                  <c:v>44813</c:v>
                </c:pt>
                <c:pt idx="757">
                  <c:v>44812</c:v>
                </c:pt>
                <c:pt idx="758">
                  <c:v>44811</c:v>
                </c:pt>
                <c:pt idx="759">
                  <c:v>44810</c:v>
                </c:pt>
                <c:pt idx="760">
                  <c:v>44809</c:v>
                </c:pt>
                <c:pt idx="761">
                  <c:v>44806</c:v>
                </c:pt>
                <c:pt idx="762">
                  <c:v>44805</c:v>
                </c:pt>
                <c:pt idx="763">
                  <c:v>44804</c:v>
                </c:pt>
                <c:pt idx="764">
                  <c:v>44803</c:v>
                </c:pt>
                <c:pt idx="765">
                  <c:v>44802</c:v>
                </c:pt>
                <c:pt idx="766">
                  <c:v>44799</c:v>
                </c:pt>
                <c:pt idx="767">
                  <c:v>44798</c:v>
                </c:pt>
                <c:pt idx="768">
                  <c:v>44797</c:v>
                </c:pt>
                <c:pt idx="769">
                  <c:v>44796</c:v>
                </c:pt>
                <c:pt idx="770">
                  <c:v>44795</c:v>
                </c:pt>
                <c:pt idx="771">
                  <c:v>44792</c:v>
                </c:pt>
                <c:pt idx="772">
                  <c:v>44791</c:v>
                </c:pt>
                <c:pt idx="773">
                  <c:v>44790</c:v>
                </c:pt>
                <c:pt idx="774">
                  <c:v>44789</c:v>
                </c:pt>
                <c:pt idx="775">
                  <c:v>44788</c:v>
                </c:pt>
                <c:pt idx="776">
                  <c:v>44785</c:v>
                </c:pt>
                <c:pt idx="777">
                  <c:v>44784</c:v>
                </c:pt>
                <c:pt idx="778">
                  <c:v>44783</c:v>
                </c:pt>
                <c:pt idx="779">
                  <c:v>44782</c:v>
                </c:pt>
                <c:pt idx="780">
                  <c:v>44781</c:v>
                </c:pt>
                <c:pt idx="781">
                  <c:v>44778</c:v>
                </c:pt>
                <c:pt idx="782">
                  <c:v>44777</c:v>
                </c:pt>
                <c:pt idx="783">
                  <c:v>44776</c:v>
                </c:pt>
                <c:pt idx="784">
                  <c:v>44775</c:v>
                </c:pt>
                <c:pt idx="785">
                  <c:v>44774</c:v>
                </c:pt>
                <c:pt idx="786">
                  <c:v>44771</c:v>
                </c:pt>
                <c:pt idx="787">
                  <c:v>44770</c:v>
                </c:pt>
                <c:pt idx="788">
                  <c:v>44769</c:v>
                </c:pt>
                <c:pt idx="789">
                  <c:v>44768</c:v>
                </c:pt>
                <c:pt idx="790">
                  <c:v>44767</c:v>
                </c:pt>
                <c:pt idx="791">
                  <c:v>44764</c:v>
                </c:pt>
                <c:pt idx="792">
                  <c:v>44763</c:v>
                </c:pt>
                <c:pt idx="793">
                  <c:v>44762</c:v>
                </c:pt>
                <c:pt idx="794">
                  <c:v>44761</c:v>
                </c:pt>
                <c:pt idx="795">
                  <c:v>44760</c:v>
                </c:pt>
                <c:pt idx="796">
                  <c:v>44757</c:v>
                </c:pt>
                <c:pt idx="797">
                  <c:v>44756</c:v>
                </c:pt>
                <c:pt idx="798">
                  <c:v>44755</c:v>
                </c:pt>
                <c:pt idx="799">
                  <c:v>44754</c:v>
                </c:pt>
                <c:pt idx="800">
                  <c:v>44753</c:v>
                </c:pt>
                <c:pt idx="801">
                  <c:v>44750</c:v>
                </c:pt>
                <c:pt idx="802">
                  <c:v>44749</c:v>
                </c:pt>
                <c:pt idx="803">
                  <c:v>44748</c:v>
                </c:pt>
                <c:pt idx="804">
                  <c:v>44747</c:v>
                </c:pt>
                <c:pt idx="805">
                  <c:v>44746</c:v>
                </c:pt>
                <c:pt idx="806">
                  <c:v>44743</c:v>
                </c:pt>
                <c:pt idx="807">
                  <c:v>44742</c:v>
                </c:pt>
                <c:pt idx="808">
                  <c:v>44741</c:v>
                </c:pt>
                <c:pt idx="809">
                  <c:v>44740</c:v>
                </c:pt>
                <c:pt idx="810">
                  <c:v>44739</c:v>
                </c:pt>
                <c:pt idx="811">
                  <c:v>44736</c:v>
                </c:pt>
                <c:pt idx="812">
                  <c:v>44735</c:v>
                </c:pt>
                <c:pt idx="813">
                  <c:v>44734</c:v>
                </c:pt>
                <c:pt idx="814">
                  <c:v>44733</c:v>
                </c:pt>
                <c:pt idx="815">
                  <c:v>44732</c:v>
                </c:pt>
                <c:pt idx="816">
                  <c:v>44729</c:v>
                </c:pt>
                <c:pt idx="817">
                  <c:v>44728</c:v>
                </c:pt>
                <c:pt idx="818">
                  <c:v>44727</c:v>
                </c:pt>
                <c:pt idx="819">
                  <c:v>44726</c:v>
                </c:pt>
                <c:pt idx="820">
                  <c:v>44725</c:v>
                </c:pt>
                <c:pt idx="821">
                  <c:v>44722</c:v>
                </c:pt>
                <c:pt idx="822">
                  <c:v>44721</c:v>
                </c:pt>
                <c:pt idx="823">
                  <c:v>44720</c:v>
                </c:pt>
                <c:pt idx="824">
                  <c:v>44719</c:v>
                </c:pt>
                <c:pt idx="825">
                  <c:v>44718</c:v>
                </c:pt>
                <c:pt idx="826">
                  <c:v>44715</c:v>
                </c:pt>
                <c:pt idx="827">
                  <c:v>44714</c:v>
                </c:pt>
                <c:pt idx="828">
                  <c:v>44713</c:v>
                </c:pt>
                <c:pt idx="829">
                  <c:v>44711</c:v>
                </c:pt>
                <c:pt idx="830">
                  <c:v>44708</c:v>
                </c:pt>
                <c:pt idx="831">
                  <c:v>44707</c:v>
                </c:pt>
                <c:pt idx="832">
                  <c:v>44706</c:v>
                </c:pt>
                <c:pt idx="833">
                  <c:v>44705</c:v>
                </c:pt>
                <c:pt idx="834">
                  <c:v>44704</c:v>
                </c:pt>
                <c:pt idx="835">
                  <c:v>44701</c:v>
                </c:pt>
                <c:pt idx="836">
                  <c:v>44700</c:v>
                </c:pt>
                <c:pt idx="837">
                  <c:v>44699</c:v>
                </c:pt>
                <c:pt idx="838">
                  <c:v>44698</c:v>
                </c:pt>
                <c:pt idx="839">
                  <c:v>44697</c:v>
                </c:pt>
                <c:pt idx="840">
                  <c:v>44694</c:v>
                </c:pt>
                <c:pt idx="841">
                  <c:v>44693</c:v>
                </c:pt>
                <c:pt idx="842">
                  <c:v>44692</c:v>
                </c:pt>
                <c:pt idx="843">
                  <c:v>44691</c:v>
                </c:pt>
                <c:pt idx="844">
                  <c:v>44690</c:v>
                </c:pt>
                <c:pt idx="845">
                  <c:v>44687</c:v>
                </c:pt>
                <c:pt idx="846">
                  <c:v>44686</c:v>
                </c:pt>
                <c:pt idx="847">
                  <c:v>44685</c:v>
                </c:pt>
                <c:pt idx="848">
                  <c:v>44684</c:v>
                </c:pt>
                <c:pt idx="849">
                  <c:v>44683</c:v>
                </c:pt>
                <c:pt idx="850">
                  <c:v>44680</c:v>
                </c:pt>
                <c:pt idx="851">
                  <c:v>44679</c:v>
                </c:pt>
                <c:pt idx="852">
                  <c:v>44678</c:v>
                </c:pt>
                <c:pt idx="853">
                  <c:v>44677</c:v>
                </c:pt>
                <c:pt idx="854">
                  <c:v>44672</c:v>
                </c:pt>
                <c:pt idx="855">
                  <c:v>44671</c:v>
                </c:pt>
                <c:pt idx="856">
                  <c:v>44670</c:v>
                </c:pt>
                <c:pt idx="857">
                  <c:v>44669</c:v>
                </c:pt>
                <c:pt idx="858">
                  <c:v>44666</c:v>
                </c:pt>
                <c:pt idx="859">
                  <c:v>44665</c:v>
                </c:pt>
                <c:pt idx="860">
                  <c:v>44664</c:v>
                </c:pt>
                <c:pt idx="861">
                  <c:v>44663</c:v>
                </c:pt>
                <c:pt idx="862">
                  <c:v>44662</c:v>
                </c:pt>
                <c:pt idx="863">
                  <c:v>44659</c:v>
                </c:pt>
                <c:pt idx="864">
                  <c:v>44658</c:v>
                </c:pt>
                <c:pt idx="865">
                  <c:v>44657</c:v>
                </c:pt>
                <c:pt idx="866">
                  <c:v>44656</c:v>
                </c:pt>
                <c:pt idx="867">
                  <c:v>44655</c:v>
                </c:pt>
                <c:pt idx="868">
                  <c:v>44652</c:v>
                </c:pt>
                <c:pt idx="869">
                  <c:v>44651</c:v>
                </c:pt>
                <c:pt idx="870">
                  <c:v>44650</c:v>
                </c:pt>
                <c:pt idx="871">
                  <c:v>44649</c:v>
                </c:pt>
                <c:pt idx="872">
                  <c:v>44648</c:v>
                </c:pt>
                <c:pt idx="873">
                  <c:v>44645</c:v>
                </c:pt>
                <c:pt idx="874">
                  <c:v>44644</c:v>
                </c:pt>
                <c:pt idx="875">
                  <c:v>44643</c:v>
                </c:pt>
                <c:pt idx="876">
                  <c:v>44642</c:v>
                </c:pt>
                <c:pt idx="877">
                  <c:v>44641</c:v>
                </c:pt>
                <c:pt idx="878">
                  <c:v>44638</c:v>
                </c:pt>
                <c:pt idx="879">
                  <c:v>44637</c:v>
                </c:pt>
                <c:pt idx="880">
                  <c:v>44636</c:v>
                </c:pt>
                <c:pt idx="881">
                  <c:v>44635</c:v>
                </c:pt>
                <c:pt idx="882">
                  <c:v>44634</c:v>
                </c:pt>
                <c:pt idx="883">
                  <c:v>44631</c:v>
                </c:pt>
                <c:pt idx="884">
                  <c:v>44630</c:v>
                </c:pt>
                <c:pt idx="885">
                  <c:v>44629</c:v>
                </c:pt>
                <c:pt idx="886">
                  <c:v>44628</c:v>
                </c:pt>
                <c:pt idx="887">
                  <c:v>44627</c:v>
                </c:pt>
                <c:pt idx="888">
                  <c:v>44624</c:v>
                </c:pt>
                <c:pt idx="889">
                  <c:v>44623</c:v>
                </c:pt>
                <c:pt idx="890">
                  <c:v>44622</c:v>
                </c:pt>
                <c:pt idx="891">
                  <c:v>44621</c:v>
                </c:pt>
                <c:pt idx="892">
                  <c:v>44620</c:v>
                </c:pt>
                <c:pt idx="893">
                  <c:v>44617</c:v>
                </c:pt>
                <c:pt idx="894">
                  <c:v>44616</c:v>
                </c:pt>
                <c:pt idx="895">
                  <c:v>44615</c:v>
                </c:pt>
                <c:pt idx="896">
                  <c:v>44614</c:v>
                </c:pt>
                <c:pt idx="897">
                  <c:v>44613</c:v>
                </c:pt>
                <c:pt idx="898">
                  <c:v>44610</c:v>
                </c:pt>
                <c:pt idx="899">
                  <c:v>44609</c:v>
                </c:pt>
                <c:pt idx="900">
                  <c:v>44608</c:v>
                </c:pt>
                <c:pt idx="901">
                  <c:v>44607</c:v>
                </c:pt>
                <c:pt idx="902">
                  <c:v>44606</c:v>
                </c:pt>
                <c:pt idx="903">
                  <c:v>44603</c:v>
                </c:pt>
                <c:pt idx="904">
                  <c:v>44602</c:v>
                </c:pt>
                <c:pt idx="905">
                  <c:v>44601</c:v>
                </c:pt>
                <c:pt idx="906">
                  <c:v>44600</c:v>
                </c:pt>
                <c:pt idx="907">
                  <c:v>44599</c:v>
                </c:pt>
                <c:pt idx="908">
                  <c:v>44596</c:v>
                </c:pt>
                <c:pt idx="909">
                  <c:v>44595</c:v>
                </c:pt>
                <c:pt idx="910">
                  <c:v>44594</c:v>
                </c:pt>
                <c:pt idx="911">
                  <c:v>44593</c:v>
                </c:pt>
                <c:pt idx="912">
                  <c:v>44592</c:v>
                </c:pt>
                <c:pt idx="913">
                  <c:v>44589</c:v>
                </c:pt>
                <c:pt idx="914">
                  <c:v>44588</c:v>
                </c:pt>
                <c:pt idx="915">
                  <c:v>44587</c:v>
                </c:pt>
                <c:pt idx="916">
                  <c:v>44586</c:v>
                </c:pt>
                <c:pt idx="917">
                  <c:v>44582</c:v>
                </c:pt>
                <c:pt idx="918">
                  <c:v>44581</c:v>
                </c:pt>
                <c:pt idx="919">
                  <c:v>44580</c:v>
                </c:pt>
                <c:pt idx="920">
                  <c:v>44579</c:v>
                </c:pt>
                <c:pt idx="921">
                  <c:v>44578</c:v>
                </c:pt>
                <c:pt idx="922">
                  <c:v>44575</c:v>
                </c:pt>
                <c:pt idx="923">
                  <c:v>44574</c:v>
                </c:pt>
                <c:pt idx="924">
                  <c:v>44573</c:v>
                </c:pt>
                <c:pt idx="925">
                  <c:v>44572</c:v>
                </c:pt>
                <c:pt idx="926">
                  <c:v>44571</c:v>
                </c:pt>
                <c:pt idx="927">
                  <c:v>44568</c:v>
                </c:pt>
                <c:pt idx="928">
                  <c:v>44567</c:v>
                </c:pt>
                <c:pt idx="929">
                  <c:v>44566</c:v>
                </c:pt>
                <c:pt idx="930">
                  <c:v>44565</c:v>
                </c:pt>
                <c:pt idx="931">
                  <c:v>44564</c:v>
                </c:pt>
                <c:pt idx="932">
                  <c:v>44560</c:v>
                </c:pt>
                <c:pt idx="933">
                  <c:v>44559</c:v>
                </c:pt>
                <c:pt idx="934">
                  <c:v>44558</c:v>
                </c:pt>
                <c:pt idx="935">
                  <c:v>44557</c:v>
                </c:pt>
                <c:pt idx="936">
                  <c:v>44553</c:v>
                </c:pt>
                <c:pt idx="937">
                  <c:v>44552</c:v>
                </c:pt>
                <c:pt idx="938">
                  <c:v>44551</c:v>
                </c:pt>
                <c:pt idx="939">
                  <c:v>44550</c:v>
                </c:pt>
                <c:pt idx="940">
                  <c:v>44547</c:v>
                </c:pt>
                <c:pt idx="941">
                  <c:v>44546</c:v>
                </c:pt>
                <c:pt idx="942">
                  <c:v>44545</c:v>
                </c:pt>
                <c:pt idx="943">
                  <c:v>44544</c:v>
                </c:pt>
                <c:pt idx="944">
                  <c:v>44543</c:v>
                </c:pt>
                <c:pt idx="945">
                  <c:v>44540</c:v>
                </c:pt>
                <c:pt idx="946">
                  <c:v>44539</c:v>
                </c:pt>
                <c:pt idx="947">
                  <c:v>44538</c:v>
                </c:pt>
                <c:pt idx="948">
                  <c:v>44537</c:v>
                </c:pt>
                <c:pt idx="949">
                  <c:v>44536</c:v>
                </c:pt>
                <c:pt idx="950">
                  <c:v>44533</c:v>
                </c:pt>
                <c:pt idx="951">
                  <c:v>44532</c:v>
                </c:pt>
                <c:pt idx="952">
                  <c:v>44529</c:v>
                </c:pt>
                <c:pt idx="953">
                  <c:v>44526</c:v>
                </c:pt>
                <c:pt idx="954">
                  <c:v>44525</c:v>
                </c:pt>
                <c:pt idx="955">
                  <c:v>44524</c:v>
                </c:pt>
                <c:pt idx="956">
                  <c:v>44523</c:v>
                </c:pt>
                <c:pt idx="957">
                  <c:v>44522</c:v>
                </c:pt>
                <c:pt idx="958">
                  <c:v>44519</c:v>
                </c:pt>
                <c:pt idx="959">
                  <c:v>44518</c:v>
                </c:pt>
                <c:pt idx="960">
                  <c:v>44517</c:v>
                </c:pt>
                <c:pt idx="961">
                  <c:v>44516</c:v>
                </c:pt>
                <c:pt idx="962">
                  <c:v>44515</c:v>
                </c:pt>
                <c:pt idx="963">
                  <c:v>44512</c:v>
                </c:pt>
                <c:pt idx="964">
                  <c:v>44511</c:v>
                </c:pt>
                <c:pt idx="965">
                  <c:v>44510</c:v>
                </c:pt>
                <c:pt idx="966">
                  <c:v>44509</c:v>
                </c:pt>
                <c:pt idx="967">
                  <c:v>44508</c:v>
                </c:pt>
                <c:pt idx="968">
                  <c:v>44505</c:v>
                </c:pt>
                <c:pt idx="969">
                  <c:v>44504</c:v>
                </c:pt>
                <c:pt idx="970">
                  <c:v>44503</c:v>
                </c:pt>
                <c:pt idx="971">
                  <c:v>44502</c:v>
                </c:pt>
                <c:pt idx="972">
                  <c:v>44501</c:v>
                </c:pt>
                <c:pt idx="973">
                  <c:v>44498</c:v>
                </c:pt>
                <c:pt idx="974">
                  <c:v>44497</c:v>
                </c:pt>
                <c:pt idx="975">
                  <c:v>44496</c:v>
                </c:pt>
                <c:pt idx="976">
                  <c:v>44495</c:v>
                </c:pt>
                <c:pt idx="977">
                  <c:v>44494</c:v>
                </c:pt>
                <c:pt idx="978">
                  <c:v>44491</c:v>
                </c:pt>
                <c:pt idx="979">
                  <c:v>44490</c:v>
                </c:pt>
                <c:pt idx="980">
                  <c:v>44489</c:v>
                </c:pt>
                <c:pt idx="981">
                  <c:v>44488</c:v>
                </c:pt>
                <c:pt idx="982">
                  <c:v>44487</c:v>
                </c:pt>
                <c:pt idx="983">
                  <c:v>44484</c:v>
                </c:pt>
                <c:pt idx="984">
                  <c:v>44483</c:v>
                </c:pt>
                <c:pt idx="985">
                  <c:v>44482</c:v>
                </c:pt>
                <c:pt idx="986">
                  <c:v>44481</c:v>
                </c:pt>
                <c:pt idx="987">
                  <c:v>44480</c:v>
                </c:pt>
                <c:pt idx="988">
                  <c:v>44477</c:v>
                </c:pt>
                <c:pt idx="989">
                  <c:v>44476</c:v>
                </c:pt>
                <c:pt idx="990">
                  <c:v>44475</c:v>
                </c:pt>
                <c:pt idx="991">
                  <c:v>44474</c:v>
                </c:pt>
                <c:pt idx="992">
                  <c:v>44473</c:v>
                </c:pt>
                <c:pt idx="993">
                  <c:v>44470</c:v>
                </c:pt>
                <c:pt idx="994">
                  <c:v>44469</c:v>
                </c:pt>
                <c:pt idx="995">
                  <c:v>44468</c:v>
                </c:pt>
                <c:pt idx="996">
                  <c:v>44467</c:v>
                </c:pt>
                <c:pt idx="997">
                  <c:v>44466</c:v>
                </c:pt>
                <c:pt idx="998">
                  <c:v>44463</c:v>
                </c:pt>
                <c:pt idx="999">
                  <c:v>44462</c:v>
                </c:pt>
                <c:pt idx="1000">
                  <c:v>44461</c:v>
                </c:pt>
                <c:pt idx="1001">
                  <c:v>44460</c:v>
                </c:pt>
                <c:pt idx="1002">
                  <c:v>44459</c:v>
                </c:pt>
                <c:pt idx="1003">
                  <c:v>44456</c:v>
                </c:pt>
                <c:pt idx="1004">
                  <c:v>44455</c:v>
                </c:pt>
                <c:pt idx="1005">
                  <c:v>44454</c:v>
                </c:pt>
                <c:pt idx="1006">
                  <c:v>44453</c:v>
                </c:pt>
                <c:pt idx="1007">
                  <c:v>44452</c:v>
                </c:pt>
                <c:pt idx="1008">
                  <c:v>44449</c:v>
                </c:pt>
                <c:pt idx="1009">
                  <c:v>44448</c:v>
                </c:pt>
                <c:pt idx="1010">
                  <c:v>44447</c:v>
                </c:pt>
                <c:pt idx="1011">
                  <c:v>44446</c:v>
                </c:pt>
                <c:pt idx="1012">
                  <c:v>44445</c:v>
                </c:pt>
                <c:pt idx="1013">
                  <c:v>44442</c:v>
                </c:pt>
                <c:pt idx="1014">
                  <c:v>44441</c:v>
                </c:pt>
                <c:pt idx="1015">
                  <c:v>44440</c:v>
                </c:pt>
                <c:pt idx="1016">
                  <c:v>44439</c:v>
                </c:pt>
                <c:pt idx="1017">
                  <c:v>44438</c:v>
                </c:pt>
                <c:pt idx="1018">
                  <c:v>44435</c:v>
                </c:pt>
                <c:pt idx="1019">
                  <c:v>44434</c:v>
                </c:pt>
                <c:pt idx="1020">
                  <c:v>44433</c:v>
                </c:pt>
                <c:pt idx="1021">
                  <c:v>44432</c:v>
                </c:pt>
                <c:pt idx="1022">
                  <c:v>44431</c:v>
                </c:pt>
                <c:pt idx="1023">
                  <c:v>44428</c:v>
                </c:pt>
                <c:pt idx="1024">
                  <c:v>44427</c:v>
                </c:pt>
                <c:pt idx="1025">
                  <c:v>44426</c:v>
                </c:pt>
                <c:pt idx="1026">
                  <c:v>44425</c:v>
                </c:pt>
                <c:pt idx="1027">
                  <c:v>44424</c:v>
                </c:pt>
                <c:pt idx="1028">
                  <c:v>44421</c:v>
                </c:pt>
                <c:pt idx="1029">
                  <c:v>44420</c:v>
                </c:pt>
                <c:pt idx="1030">
                  <c:v>44419</c:v>
                </c:pt>
                <c:pt idx="1031">
                  <c:v>44418</c:v>
                </c:pt>
                <c:pt idx="1032">
                  <c:v>44417</c:v>
                </c:pt>
                <c:pt idx="1033">
                  <c:v>44414</c:v>
                </c:pt>
                <c:pt idx="1034">
                  <c:v>44413</c:v>
                </c:pt>
                <c:pt idx="1035">
                  <c:v>44412</c:v>
                </c:pt>
                <c:pt idx="1036">
                  <c:v>44411</c:v>
                </c:pt>
                <c:pt idx="1037">
                  <c:v>44410</c:v>
                </c:pt>
                <c:pt idx="1038">
                  <c:v>44407</c:v>
                </c:pt>
                <c:pt idx="1039">
                  <c:v>44406</c:v>
                </c:pt>
                <c:pt idx="1040">
                  <c:v>44405</c:v>
                </c:pt>
                <c:pt idx="1041">
                  <c:v>44404</c:v>
                </c:pt>
                <c:pt idx="1042">
                  <c:v>44403</c:v>
                </c:pt>
                <c:pt idx="1043">
                  <c:v>44400</c:v>
                </c:pt>
                <c:pt idx="1044">
                  <c:v>44399</c:v>
                </c:pt>
                <c:pt idx="1045">
                  <c:v>44398</c:v>
                </c:pt>
                <c:pt idx="1046">
                  <c:v>44397</c:v>
                </c:pt>
                <c:pt idx="1047">
                  <c:v>44396</c:v>
                </c:pt>
                <c:pt idx="1048">
                  <c:v>44393</c:v>
                </c:pt>
                <c:pt idx="1049">
                  <c:v>44392</c:v>
                </c:pt>
                <c:pt idx="1050">
                  <c:v>44391</c:v>
                </c:pt>
                <c:pt idx="1051">
                  <c:v>44390</c:v>
                </c:pt>
                <c:pt idx="1052">
                  <c:v>44389</c:v>
                </c:pt>
                <c:pt idx="1053">
                  <c:v>44386</c:v>
                </c:pt>
                <c:pt idx="1054">
                  <c:v>44385</c:v>
                </c:pt>
                <c:pt idx="1055">
                  <c:v>44384</c:v>
                </c:pt>
                <c:pt idx="1056">
                  <c:v>44383</c:v>
                </c:pt>
                <c:pt idx="1057">
                  <c:v>44382</c:v>
                </c:pt>
                <c:pt idx="1058">
                  <c:v>44379</c:v>
                </c:pt>
                <c:pt idx="1059">
                  <c:v>44378</c:v>
                </c:pt>
                <c:pt idx="1060">
                  <c:v>44377</c:v>
                </c:pt>
                <c:pt idx="1061">
                  <c:v>44376</c:v>
                </c:pt>
                <c:pt idx="1062">
                  <c:v>44375</c:v>
                </c:pt>
                <c:pt idx="1063">
                  <c:v>44372</c:v>
                </c:pt>
                <c:pt idx="1064">
                  <c:v>44371</c:v>
                </c:pt>
                <c:pt idx="1065">
                  <c:v>44370</c:v>
                </c:pt>
                <c:pt idx="1066">
                  <c:v>44369</c:v>
                </c:pt>
                <c:pt idx="1067">
                  <c:v>44365</c:v>
                </c:pt>
                <c:pt idx="1068">
                  <c:v>44364</c:v>
                </c:pt>
                <c:pt idx="1069">
                  <c:v>44363</c:v>
                </c:pt>
                <c:pt idx="1070">
                  <c:v>44362</c:v>
                </c:pt>
                <c:pt idx="1071">
                  <c:v>44361</c:v>
                </c:pt>
                <c:pt idx="1072">
                  <c:v>44358</c:v>
                </c:pt>
                <c:pt idx="1073">
                  <c:v>44357</c:v>
                </c:pt>
                <c:pt idx="1074">
                  <c:v>44356</c:v>
                </c:pt>
                <c:pt idx="1075">
                  <c:v>44355</c:v>
                </c:pt>
                <c:pt idx="1076">
                  <c:v>44354</c:v>
                </c:pt>
                <c:pt idx="1077">
                  <c:v>44351</c:v>
                </c:pt>
                <c:pt idx="1078">
                  <c:v>44350</c:v>
                </c:pt>
                <c:pt idx="1079">
                  <c:v>44349</c:v>
                </c:pt>
                <c:pt idx="1080">
                  <c:v>44347</c:v>
                </c:pt>
                <c:pt idx="1081">
                  <c:v>44344</c:v>
                </c:pt>
                <c:pt idx="1082">
                  <c:v>44343</c:v>
                </c:pt>
                <c:pt idx="1083">
                  <c:v>44342</c:v>
                </c:pt>
                <c:pt idx="1084">
                  <c:v>44341</c:v>
                </c:pt>
                <c:pt idx="1085">
                  <c:v>44340</c:v>
                </c:pt>
                <c:pt idx="1086">
                  <c:v>44337</c:v>
                </c:pt>
                <c:pt idx="1087">
                  <c:v>44336</c:v>
                </c:pt>
                <c:pt idx="1088">
                  <c:v>44335</c:v>
                </c:pt>
                <c:pt idx="1089">
                  <c:v>44334</c:v>
                </c:pt>
                <c:pt idx="1090">
                  <c:v>44333</c:v>
                </c:pt>
                <c:pt idx="1091">
                  <c:v>44330</c:v>
                </c:pt>
                <c:pt idx="1092">
                  <c:v>44329</c:v>
                </c:pt>
                <c:pt idx="1093">
                  <c:v>44328</c:v>
                </c:pt>
                <c:pt idx="1094">
                  <c:v>44327</c:v>
                </c:pt>
                <c:pt idx="1095">
                  <c:v>44326</c:v>
                </c:pt>
                <c:pt idx="1096">
                  <c:v>44323</c:v>
                </c:pt>
                <c:pt idx="1097">
                  <c:v>44322</c:v>
                </c:pt>
                <c:pt idx="1098">
                  <c:v>44321</c:v>
                </c:pt>
                <c:pt idx="1099">
                  <c:v>44320</c:v>
                </c:pt>
                <c:pt idx="1100">
                  <c:v>44315</c:v>
                </c:pt>
                <c:pt idx="1101">
                  <c:v>44314</c:v>
                </c:pt>
                <c:pt idx="1102">
                  <c:v>44313</c:v>
                </c:pt>
                <c:pt idx="1103">
                  <c:v>44312</c:v>
                </c:pt>
                <c:pt idx="1104">
                  <c:v>44309</c:v>
                </c:pt>
                <c:pt idx="1105">
                  <c:v>44308</c:v>
                </c:pt>
                <c:pt idx="1106">
                  <c:v>44307</c:v>
                </c:pt>
                <c:pt idx="1107">
                  <c:v>44306</c:v>
                </c:pt>
                <c:pt idx="1108">
                  <c:v>44305</c:v>
                </c:pt>
                <c:pt idx="1109">
                  <c:v>44302</c:v>
                </c:pt>
                <c:pt idx="1110">
                  <c:v>44301</c:v>
                </c:pt>
                <c:pt idx="1111">
                  <c:v>44300</c:v>
                </c:pt>
                <c:pt idx="1112">
                  <c:v>44299</c:v>
                </c:pt>
                <c:pt idx="1113">
                  <c:v>44298</c:v>
                </c:pt>
                <c:pt idx="1114">
                  <c:v>44295</c:v>
                </c:pt>
                <c:pt idx="1115">
                  <c:v>44294</c:v>
                </c:pt>
                <c:pt idx="1116">
                  <c:v>44293</c:v>
                </c:pt>
                <c:pt idx="1117">
                  <c:v>44292</c:v>
                </c:pt>
                <c:pt idx="1118">
                  <c:v>44291</c:v>
                </c:pt>
                <c:pt idx="1119">
                  <c:v>44288</c:v>
                </c:pt>
                <c:pt idx="1120">
                  <c:v>44287</c:v>
                </c:pt>
                <c:pt idx="1121">
                  <c:v>44286</c:v>
                </c:pt>
                <c:pt idx="1122">
                  <c:v>44285</c:v>
                </c:pt>
                <c:pt idx="1123">
                  <c:v>44284</c:v>
                </c:pt>
                <c:pt idx="1124">
                  <c:v>44281</c:v>
                </c:pt>
                <c:pt idx="1125">
                  <c:v>44280</c:v>
                </c:pt>
                <c:pt idx="1126">
                  <c:v>44279</c:v>
                </c:pt>
                <c:pt idx="1127">
                  <c:v>44278</c:v>
                </c:pt>
                <c:pt idx="1128">
                  <c:v>44277</c:v>
                </c:pt>
                <c:pt idx="1129">
                  <c:v>44274</c:v>
                </c:pt>
                <c:pt idx="1130">
                  <c:v>44273</c:v>
                </c:pt>
                <c:pt idx="1131">
                  <c:v>44272</c:v>
                </c:pt>
                <c:pt idx="1132">
                  <c:v>44271</c:v>
                </c:pt>
                <c:pt idx="1133">
                  <c:v>44270</c:v>
                </c:pt>
                <c:pt idx="1134">
                  <c:v>44267</c:v>
                </c:pt>
                <c:pt idx="1135">
                  <c:v>44266</c:v>
                </c:pt>
                <c:pt idx="1136">
                  <c:v>44265</c:v>
                </c:pt>
                <c:pt idx="1137">
                  <c:v>44264</c:v>
                </c:pt>
                <c:pt idx="1138">
                  <c:v>44263</c:v>
                </c:pt>
                <c:pt idx="1139">
                  <c:v>44260</c:v>
                </c:pt>
                <c:pt idx="1140">
                  <c:v>44259</c:v>
                </c:pt>
                <c:pt idx="1141">
                  <c:v>44258</c:v>
                </c:pt>
                <c:pt idx="1142">
                  <c:v>44257</c:v>
                </c:pt>
                <c:pt idx="1143">
                  <c:v>44256</c:v>
                </c:pt>
                <c:pt idx="1144">
                  <c:v>44253</c:v>
                </c:pt>
                <c:pt idx="1145">
                  <c:v>44252</c:v>
                </c:pt>
                <c:pt idx="1146">
                  <c:v>44251</c:v>
                </c:pt>
                <c:pt idx="1147">
                  <c:v>44250</c:v>
                </c:pt>
                <c:pt idx="1148">
                  <c:v>44249</c:v>
                </c:pt>
                <c:pt idx="1149">
                  <c:v>44246</c:v>
                </c:pt>
                <c:pt idx="1150">
                  <c:v>44245</c:v>
                </c:pt>
                <c:pt idx="1151">
                  <c:v>44244</c:v>
                </c:pt>
                <c:pt idx="1152">
                  <c:v>44243</c:v>
                </c:pt>
                <c:pt idx="1153">
                  <c:v>44242</c:v>
                </c:pt>
                <c:pt idx="1154">
                  <c:v>44239</c:v>
                </c:pt>
                <c:pt idx="1155">
                  <c:v>44238</c:v>
                </c:pt>
                <c:pt idx="1156">
                  <c:v>44237</c:v>
                </c:pt>
                <c:pt idx="1157">
                  <c:v>44236</c:v>
                </c:pt>
                <c:pt idx="1158">
                  <c:v>44235</c:v>
                </c:pt>
                <c:pt idx="1159">
                  <c:v>44232</c:v>
                </c:pt>
                <c:pt idx="1160">
                  <c:v>44231</c:v>
                </c:pt>
                <c:pt idx="1161">
                  <c:v>44230</c:v>
                </c:pt>
                <c:pt idx="1162">
                  <c:v>44229</c:v>
                </c:pt>
                <c:pt idx="1163">
                  <c:v>44228</c:v>
                </c:pt>
                <c:pt idx="1164">
                  <c:v>44225</c:v>
                </c:pt>
                <c:pt idx="1165">
                  <c:v>44224</c:v>
                </c:pt>
                <c:pt idx="1166">
                  <c:v>44223</c:v>
                </c:pt>
                <c:pt idx="1167">
                  <c:v>44222</c:v>
                </c:pt>
                <c:pt idx="1168">
                  <c:v>44221</c:v>
                </c:pt>
                <c:pt idx="1169">
                  <c:v>44218</c:v>
                </c:pt>
                <c:pt idx="1170">
                  <c:v>44217</c:v>
                </c:pt>
                <c:pt idx="1171">
                  <c:v>44216</c:v>
                </c:pt>
                <c:pt idx="1172">
                  <c:v>44215</c:v>
                </c:pt>
                <c:pt idx="1173">
                  <c:v>44214</c:v>
                </c:pt>
                <c:pt idx="1174">
                  <c:v>44211</c:v>
                </c:pt>
                <c:pt idx="1175">
                  <c:v>44210</c:v>
                </c:pt>
                <c:pt idx="1176">
                  <c:v>44209</c:v>
                </c:pt>
                <c:pt idx="1177">
                  <c:v>44208</c:v>
                </c:pt>
                <c:pt idx="1178">
                  <c:v>44207</c:v>
                </c:pt>
                <c:pt idx="1179">
                  <c:v>44204</c:v>
                </c:pt>
                <c:pt idx="1180">
                  <c:v>44203</c:v>
                </c:pt>
                <c:pt idx="1181">
                  <c:v>44202</c:v>
                </c:pt>
                <c:pt idx="1182">
                  <c:v>44201</c:v>
                </c:pt>
                <c:pt idx="1183">
                  <c:v>44200</c:v>
                </c:pt>
                <c:pt idx="1184">
                  <c:v>44195</c:v>
                </c:pt>
                <c:pt idx="1185">
                  <c:v>44194</c:v>
                </c:pt>
                <c:pt idx="1186">
                  <c:v>44193</c:v>
                </c:pt>
                <c:pt idx="1187">
                  <c:v>44188</c:v>
                </c:pt>
                <c:pt idx="1188">
                  <c:v>44187</c:v>
                </c:pt>
                <c:pt idx="1189">
                  <c:v>44186</c:v>
                </c:pt>
                <c:pt idx="1190">
                  <c:v>44183</c:v>
                </c:pt>
                <c:pt idx="1191">
                  <c:v>44182</c:v>
                </c:pt>
                <c:pt idx="1192">
                  <c:v>44181</c:v>
                </c:pt>
                <c:pt idx="1193">
                  <c:v>44180</c:v>
                </c:pt>
                <c:pt idx="1194">
                  <c:v>44179</c:v>
                </c:pt>
                <c:pt idx="1195">
                  <c:v>44176</c:v>
                </c:pt>
                <c:pt idx="1196">
                  <c:v>44175</c:v>
                </c:pt>
                <c:pt idx="1197">
                  <c:v>44174</c:v>
                </c:pt>
                <c:pt idx="1198">
                  <c:v>44173</c:v>
                </c:pt>
                <c:pt idx="1199">
                  <c:v>44172</c:v>
                </c:pt>
                <c:pt idx="1200">
                  <c:v>44169</c:v>
                </c:pt>
                <c:pt idx="1201">
                  <c:v>44168</c:v>
                </c:pt>
                <c:pt idx="1202">
                  <c:v>44167</c:v>
                </c:pt>
                <c:pt idx="1203">
                  <c:v>44162</c:v>
                </c:pt>
                <c:pt idx="1204">
                  <c:v>44161</c:v>
                </c:pt>
                <c:pt idx="1205">
                  <c:v>44160</c:v>
                </c:pt>
                <c:pt idx="1206">
                  <c:v>44159</c:v>
                </c:pt>
                <c:pt idx="1207">
                  <c:v>44158</c:v>
                </c:pt>
                <c:pt idx="1208">
                  <c:v>44155</c:v>
                </c:pt>
                <c:pt idx="1209">
                  <c:v>44154</c:v>
                </c:pt>
                <c:pt idx="1210">
                  <c:v>44153</c:v>
                </c:pt>
                <c:pt idx="1211">
                  <c:v>44152</c:v>
                </c:pt>
                <c:pt idx="1212">
                  <c:v>44151</c:v>
                </c:pt>
                <c:pt idx="1213">
                  <c:v>44148</c:v>
                </c:pt>
                <c:pt idx="1214">
                  <c:v>44147</c:v>
                </c:pt>
                <c:pt idx="1215">
                  <c:v>44146</c:v>
                </c:pt>
                <c:pt idx="1216">
                  <c:v>44145</c:v>
                </c:pt>
                <c:pt idx="1217">
                  <c:v>44144</c:v>
                </c:pt>
                <c:pt idx="1218">
                  <c:v>44141</c:v>
                </c:pt>
                <c:pt idx="1219">
                  <c:v>44140</c:v>
                </c:pt>
                <c:pt idx="1220">
                  <c:v>44139</c:v>
                </c:pt>
                <c:pt idx="1221">
                  <c:v>44138</c:v>
                </c:pt>
                <c:pt idx="1222">
                  <c:v>44137</c:v>
                </c:pt>
                <c:pt idx="1223">
                  <c:v>44134</c:v>
                </c:pt>
                <c:pt idx="1224">
                  <c:v>44133</c:v>
                </c:pt>
                <c:pt idx="1225">
                  <c:v>44132</c:v>
                </c:pt>
                <c:pt idx="1226">
                  <c:v>44131</c:v>
                </c:pt>
                <c:pt idx="1227">
                  <c:v>44130</c:v>
                </c:pt>
                <c:pt idx="1228">
                  <c:v>44127</c:v>
                </c:pt>
                <c:pt idx="1229">
                  <c:v>44126</c:v>
                </c:pt>
                <c:pt idx="1230">
                  <c:v>44125</c:v>
                </c:pt>
                <c:pt idx="1231">
                  <c:v>44124</c:v>
                </c:pt>
                <c:pt idx="1232">
                  <c:v>44123</c:v>
                </c:pt>
                <c:pt idx="1233">
                  <c:v>44120</c:v>
                </c:pt>
                <c:pt idx="1234">
                  <c:v>44119</c:v>
                </c:pt>
                <c:pt idx="1235">
                  <c:v>44118</c:v>
                </c:pt>
                <c:pt idx="1236">
                  <c:v>44117</c:v>
                </c:pt>
                <c:pt idx="1237">
                  <c:v>44116</c:v>
                </c:pt>
                <c:pt idx="1238">
                  <c:v>44113</c:v>
                </c:pt>
                <c:pt idx="1239">
                  <c:v>44112</c:v>
                </c:pt>
                <c:pt idx="1240">
                  <c:v>44111</c:v>
                </c:pt>
                <c:pt idx="1241">
                  <c:v>44110</c:v>
                </c:pt>
                <c:pt idx="1242">
                  <c:v>44109</c:v>
                </c:pt>
                <c:pt idx="1243">
                  <c:v>44106</c:v>
                </c:pt>
                <c:pt idx="1244">
                  <c:v>44105</c:v>
                </c:pt>
                <c:pt idx="1245">
                  <c:v>44104</c:v>
                </c:pt>
                <c:pt idx="1246">
                  <c:v>44103</c:v>
                </c:pt>
                <c:pt idx="1247">
                  <c:v>44102</c:v>
                </c:pt>
                <c:pt idx="1248">
                  <c:v>44099</c:v>
                </c:pt>
                <c:pt idx="1249">
                  <c:v>44098</c:v>
                </c:pt>
                <c:pt idx="1250">
                  <c:v>44097</c:v>
                </c:pt>
                <c:pt idx="1251">
                  <c:v>44096</c:v>
                </c:pt>
                <c:pt idx="1252">
                  <c:v>44095</c:v>
                </c:pt>
                <c:pt idx="1253">
                  <c:v>44092</c:v>
                </c:pt>
                <c:pt idx="1254">
                  <c:v>44091</c:v>
                </c:pt>
                <c:pt idx="1255">
                  <c:v>44090</c:v>
                </c:pt>
                <c:pt idx="1256">
                  <c:v>44089</c:v>
                </c:pt>
                <c:pt idx="1257">
                  <c:v>44088</c:v>
                </c:pt>
                <c:pt idx="1258">
                  <c:v>44085</c:v>
                </c:pt>
                <c:pt idx="1259">
                  <c:v>44084</c:v>
                </c:pt>
                <c:pt idx="1260">
                  <c:v>44083</c:v>
                </c:pt>
                <c:pt idx="1261">
                  <c:v>44082</c:v>
                </c:pt>
                <c:pt idx="1262">
                  <c:v>44081</c:v>
                </c:pt>
                <c:pt idx="1263">
                  <c:v>44078</c:v>
                </c:pt>
                <c:pt idx="1264">
                  <c:v>44077</c:v>
                </c:pt>
                <c:pt idx="1265">
                  <c:v>44076</c:v>
                </c:pt>
                <c:pt idx="1266">
                  <c:v>44075</c:v>
                </c:pt>
                <c:pt idx="1267">
                  <c:v>44074</c:v>
                </c:pt>
              </c:numCache>
            </c:numRef>
          </c:cat>
          <c:val>
            <c:numRef>
              <c:f>'Global 5Y PR + TR'!$U$60:$U$1327</c:f>
              <c:numCache>
                <c:formatCode>_(* #,##0.00_);_(* \(#,##0.00\);_(* "-"??_);_(@_)</c:formatCode>
                <c:ptCount val="1268"/>
                <c:pt idx="0">
                  <c:v>167.68339040155146</c:v>
                </c:pt>
                <c:pt idx="1">
                  <c:v>167.3067821584348</c:v>
                </c:pt>
                <c:pt idx="2">
                  <c:v>166.68352880786009</c:v>
                </c:pt>
                <c:pt idx="3">
                  <c:v>166.55071274015614</c:v>
                </c:pt>
                <c:pt idx="4">
                  <c:v>165.4774150415063</c:v>
                </c:pt>
                <c:pt idx="5">
                  <c:v>165.99036341166394</c:v>
                </c:pt>
                <c:pt idx="6">
                  <c:v>165.91525694803641</c:v>
                </c:pt>
                <c:pt idx="7">
                  <c:v>165.9081844692366</c:v>
                </c:pt>
                <c:pt idx="8">
                  <c:v>166.05541543736882</c:v>
                </c:pt>
                <c:pt idx="9">
                  <c:v>166.0921099456117</c:v>
                </c:pt>
                <c:pt idx="10">
                  <c:v>166.37401452845148</c:v>
                </c:pt>
                <c:pt idx="11">
                  <c:v>166.33077518872543</c:v>
                </c:pt>
                <c:pt idx="12">
                  <c:v>166.02985758603134</c:v>
                </c:pt>
                <c:pt idx="13">
                  <c:v>165.07132731647656</c:v>
                </c:pt>
                <c:pt idx="14">
                  <c:v>164.46143835047744</c:v>
                </c:pt>
                <c:pt idx="15">
                  <c:v>164.02601392417583</c:v>
                </c:pt>
                <c:pt idx="16">
                  <c:v>163.34779900150713</c:v>
                </c:pt>
                <c:pt idx="17">
                  <c:v>162.10313446201872</c:v>
                </c:pt>
                <c:pt idx="18">
                  <c:v>160.72517924031928</c:v>
                </c:pt>
                <c:pt idx="19">
                  <c:v>159.50390205331024</c:v>
                </c:pt>
                <c:pt idx="20">
                  <c:v>157.70869739021617</c:v>
                </c:pt>
                <c:pt idx="21">
                  <c:v>157.73665617088332</c:v>
                </c:pt>
                <c:pt idx="22">
                  <c:v>157.88574794957671</c:v>
                </c:pt>
                <c:pt idx="23">
                  <c:v>158.05210173296246</c:v>
                </c:pt>
                <c:pt idx="24">
                  <c:v>160.4319828650365</c:v>
                </c:pt>
                <c:pt idx="25">
                  <c:v>159.58784133534951</c:v>
                </c:pt>
                <c:pt idx="26">
                  <c:v>158.99249781207925</c:v>
                </c:pt>
                <c:pt idx="27">
                  <c:v>158.47876478945074</c:v>
                </c:pt>
                <c:pt idx="28">
                  <c:v>158.11254794657003</c:v>
                </c:pt>
                <c:pt idx="29">
                  <c:v>156.57778939288281</c:v>
                </c:pt>
                <c:pt idx="30">
                  <c:v>156.44773860739389</c:v>
                </c:pt>
                <c:pt idx="31">
                  <c:v>155.59268374137991</c:v>
                </c:pt>
                <c:pt idx="32">
                  <c:v>154.16336152307699</c:v>
                </c:pt>
                <c:pt idx="33">
                  <c:v>153.31395156256167</c:v>
                </c:pt>
                <c:pt idx="34">
                  <c:v>153.54887303898431</c:v>
                </c:pt>
                <c:pt idx="35">
                  <c:v>152.80678458454014</c:v>
                </c:pt>
                <c:pt idx="36">
                  <c:v>151.91857628674165</c:v>
                </c:pt>
                <c:pt idx="37">
                  <c:v>151.0591561794414</c:v>
                </c:pt>
                <c:pt idx="38">
                  <c:v>150.49708450847115</c:v>
                </c:pt>
                <c:pt idx="39">
                  <c:v>150.00264517164314</c:v>
                </c:pt>
                <c:pt idx="40">
                  <c:v>149.57897106761524</c:v>
                </c:pt>
                <c:pt idx="41">
                  <c:v>149.06479093760728</c:v>
                </c:pt>
                <c:pt idx="42">
                  <c:v>148.56640199685353</c:v>
                </c:pt>
                <c:pt idx="43">
                  <c:v>148.31168646133011</c:v>
                </c:pt>
                <c:pt idx="44">
                  <c:v>147.58016190944764</c:v>
                </c:pt>
                <c:pt idx="45">
                  <c:v>147.19322858624597</c:v>
                </c:pt>
                <c:pt idx="46">
                  <c:v>146.28193434881564</c:v>
                </c:pt>
                <c:pt idx="47">
                  <c:v>145.40416349072518</c:v>
                </c:pt>
                <c:pt idx="48">
                  <c:v>145.02140926947584</c:v>
                </c:pt>
                <c:pt idx="49">
                  <c:v>142.50568290554665</c:v>
                </c:pt>
                <c:pt idx="50">
                  <c:v>142.97287573313491</c:v>
                </c:pt>
                <c:pt idx="51">
                  <c:v>142.25390923401085</c:v>
                </c:pt>
                <c:pt idx="52">
                  <c:v>142.93871572696855</c:v>
                </c:pt>
                <c:pt idx="53">
                  <c:v>143.43774945344256</c:v>
                </c:pt>
                <c:pt idx="54">
                  <c:v>143.40964521135476</c:v>
                </c:pt>
                <c:pt idx="55">
                  <c:v>142.69081997764883</c:v>
                </c:pt>
                <c:pt idx="56">
                  <c:v>143.86403556903795</c:v>
                </c:pt>
                <c:pt idx="57">
                  <c:v>143.32542328192363</c:v>
                </c:pt>
                <c:pt idx="58">
                  <c:v>142.72808455945602</c:v>
                </c:pt>
                <c:pt idx="59">
                  <c:v>142.4231531306865</c:v>
                </c:pt>
                <c:pt idx="60">
                  <c:v>142.89910779431062</c:v>
                </c:pt>
                <c:pt idx="61">
                  <c:v>143.56759055536122</c:v>
                </c:pt>
                <c:pt idx="62">
                  <c:v>143.02544744868359</c:v>
                </c:pt>
                <c:pt idx="63">
                  <c:v>141.81114611586082</c:v>
                </c:pt>
                <c:pt idx="64">
                  <c:v>141.25124692519427</c:v>
                </c:pt>
                <c:pt idx="65">
                  <c:v>139.81246318743561</c:v>
                </c:pt>
                <c:pt idx="66">
                  <c:v>139.76622312313103</c:v>
                </c:pt>
                <c:pt idx="67">
                  <c:v>139.32896819073096</c:v>
                </c:pt>
                <c:pt idx="68">
                  <c:v>139.48563084007876</c:v>
                </c:pt>
                <c:pt idx="69">
                  <c:v>139.01609244708288</c:v>
                </c:pt>
                <c:pt idx="70">
                  <c:v>137.81711060289786</c:v>
                </c:pt>
                <c:pt idx="71">
                  <c:v>137.73825454479794</c:v>
                </c:pt>
                <c:pt idx="72">
                  <c:v>137.83043267778143</c:v>
                </c:pt>
                <c:pt idx="73">
                  <c:v>137.13820415570305</c:v>
                </c:pt>
                <c:pt idx="74">
                  <c:v>136.76350602617714</c:v>
                </c:pt>
                <c:pt idx="75">
                  <c:v>134.99056803322324</c:v>
                </c:pt>
                <c:pt idx="76">
                  <c:v>134.71533625994343</c:v>
                </c:pt>
                <c:pt idx="77">
                  <c:v>134.81409057787332</c:v>
                </c:pt>
                <c:pt idx="78">
                  <c:v>133.80567240260262</c:v>
                </c:pt>
                <c:pt idx="79">
                  <c:v>133.07831284944183</c:v>
                </c:pt>
                <c:pt idx="80">
                  <c:v>132.34453819120904</c:v>
                </c:pt>
                <c:pt idx="81">
                  <c:v>131.93159035172917</c:v>
                </c:pt>
                <c:pt idx="82">
                  <c:v>132.15763541793612</c:v>
                </c:pt>
                <c:pt idx="83">
                  <c:v>131.65554909963024</c:v>
                </c:pt>
                <c:pt idx="84">
                  <c:v>131.88750143804887</c:v>
                </c:pt>
                <c:pt idx="85">
                  <c:v>131.82255722629759</c:v>
                </c:pt>
                <c:pt idx="86">
                  <c:v>130.71555886720148</c:v>
                </c:pt>
                <c:pt idx="87">
                  <c:v>131.0175840980047</c:v>
                </c:pt>
                <c:pt idx="88">
                  <c:v>131.59567913703518</c:v>
                </c:pt>
                <c:pt idx="89">
                  <c:v>131.48682853771308</c:v>
                </c:pt>
                <c:pt idx="90">
                  <c:v>131.62097846799526</c:v>
                </c:pt>
                <c:pt idx="91">
                  <c:v>130.94215326007142</c:v>
                </c:pt>
                <c:pt idx="92">
                  <c:v>130.3322824767499</c:v>
                </c:pt>
                <c:pt idx="93">
                  <c:v>129.9321710248621</c:v>
                </c:pt>
                <c:pt idx="94">
                  <c:v>130.11568261221109</c:v>
                </c:pt>
                <c:pt idx="95">
                  <c:v>129.86280632445806</c:v>
                </c:pt>
                <c:pt idx="96">
                  <c:v>129.91063131215819</c:v>
                </c:pt>
                <c:pt idx="97">
                  <c:v>129.78484028511446</c:v>
                </c:pt>
                <c:pt idx="98">
                  <c:v>130.43380988612174</c:v>
                </c:pt>
                <c:pt idx="99">
                  <c:v>130.04145940711362</c:v>
                </c:pt>
                <c:pt idx="100">
                  <c:v>127.70398634004452</c:v>
                </c:pt>
                <c:pt idx="101">
                  <c:v>125.84748775427857</c:v>
                </c:pt>
                <c:pt idx="102">
                  <c:v>121.15838943609198</c:v>
                </c:pt>
                <c:pt idx="103">
                  <c:v>123.38237112505404</c:v>
                </c:pt>
                <c:pt idx="104">
                  <c:v>123.86223937691557</c:v>
                </c:pt>
                <c:pt idx="105">
                  <c:v>127.79546898561058</c:v>
                </c:pt>
                <c:pt idx="106">
                  <c:v>130.58255526149605</c:v>
                </c:pt>
                <c:pt idx="107">
                  <c:v>133.2436510836626</c:v>
                </c:pt>
                <c:pt idx="108">
                  <c:v>133.13614763426006</c:v>
                </c:pt>
                <c:pt idx="109">
                  <c:v>132.53688539430479</c:v>
                </c:pt>
                <c:pt idx="110">
                  <c:v>133.18660433142841</c:v>
                </c:pt>
                <c:pt idx="111">
                  <c:v>132.95953439160644</c:v>
                </c:pt>
                <c:pt idx="112">
                  <c:v>132.69897871991162</c:v>
                </c:pt>
                <c:pt idx="113">
                  <c:v>132.93512799329329</c:v>
                </c:pt>
                <c:pt idx="114">
                  <c:v>132.68753400648799</c:v>
                </c:pt>
                <c:pt idx="115">
                  <c:v>131.71471180268983</c:v>
                </c:pt>
                <c:pt idx="116">
                  <c:v>131.98576132701541</c:v>
                </c:pt>
                <c:pt idx="117">
                  <c:v>131.6877798770833</c:v>
                </c:pt>
                <c:pt idx="118">
                  <c:v>131.7993659203803</c:v>
                </c:pt>
                <c:pt idx="119">
                  <c:v>131.82428854355879</c:v>
                </c:pt>
                <c:pt idx="120">
                  <c:v>130.79317127677729</c:v>
                </c:pt>
                <c:pt idx="121">
                  <c:v>130.49924887650332</c:v>
                </c:pt>
                <c:pt idx="122">
                  <c:v>130.80788782316438</c:v>
                </c:pt>
                <c:pt idx="123">
                  <c:v>130.85506196425172</c:v>
                </c:pt>
                <c:pt idx="124">
                  <c:v>130.55448913309786</c:v>
                </c:pt>
                <c:pt idx="125">
                  <c:v>131.30812277191481</c:v>
                </c:pt>
                <c:pt idx="126">
                  <c:v>130.40386779493105</c:v>
                </c:pt>
                <c:pt idx="127">
                  <c:v>129.57450120599947</c:v>
                </c:pt>
                <c:pt idx="128">
                  <c:v>128.10585999643422</c:v>
                </c:pt>
                <c:pt idx="129">
                  <c:v>129.18252300565916</c:v>
                </c:pt>
                <c:pt idx="130">
                  <c:v>128.76618782659096</c:v>
                </c:pt>
                <c:pt idx="131">
                  <c:v>129.67093734909375</c:v>
                </c:pt>
                <c:pt idx="132">
                  <c:v>129.88803350748591</c:v>
                </c:pt>
                <c:pt idx="133">
                  <c:v>129.68972541659082</c:v>
                </c:pt>
                <c:pt idx="134">
                  <c:v>129.51246808755064</c:v>
                </c:pt>
                <c:pt idx="135">
                  <c:v>128.93281598191911</c:v>
                </c:pt>
                <c:pt idx="136">
                  <c:v>129.38629149449775</c:v>
                </c:pt>
                <c:pt idx="137">
                  <c:v>129.23964365415992</c:v>
                </c:pt>
                <c:pt idx="138">
                  <c:v>129.24626016735277</c:v>
                </c:pt>
                <c:pt idx="139">
                  <c:v>128.83180444774578</c:v>
                </c:pt>
                <c:pt idx="140">
                  <c:v>128.6257301389679</c:v>
                </c:pt>
                <c:pt idx="141">
                  <c:v>127.99562285139118</c:v>
                </c:pt>
                <c:pt idx="142">
                  <c:v>126.75860237948999</c:v>
                </c:pt>
                <c:pt idx="143">
                  <c:v>126.00294801579373</c:v>
                </c:pt>
                <c:pt idx="144">
                  <c:v>125.92306498607755</c:v>
                </c:pt>
                <c:pt idx="145">
                  <c:v>126.39301132376266</c:v>
                </c:pt>
                <c:pt idx="146">
                  <c:v>126.67419664183751</c:v>
                </c:pt>
                <c:pt idx="147">
                  <c:v>126.75132173234309</c:v>
                </c:pt>
                <c:pt idx="148">
                  <c:v>126.31268223566767</c:v>
                </c:pt>
                <c:pt idx="149">
                  <c:v>125.18592058815589</c:v>
                </c:pt>
                <c:pt idx="150">
                  <c:v>126.41017040983773</c:v>
                </c:pt>
                <c:pt idx="151">
                  <c:v>126.72399946194679</c:v>
                </c:pt>
                <c:pt idx="152">
                  <c:v>126.31919594679884</c:v>
                </c:pt>
                <c:pt idx="153">
                  <c:v>126.12376130173921</c:v>
                </c:pt>
                <c:pt idx="154">
                  <c:v>126.26838340530581</c:v>
                </c:pt>
                <c:pt idx="155">
                  <c:v>126.70217418796037</c:v>
                </c:pt>
                <c:pt idx="156">
                  <c:v>126.05473939142971</c:v>
                </c:pt>
                <c:pt idx="157">
                  <c:v>125.41249155334513</c:v>
                </c:pt>
                <c:pt idx="158">
                  <c:v>125.23300509796725</c:v>
                </c:pt>
                <c:pt idx="159">
                  <c:v>125.01785844896719</c:v>
                </c:pt>
                <c:pt idx="160">
                  <c:v>124.46562045956485</c:v>
                </c:pt>
                <c:pt idx="161">
                  <c:v>124.31987102998838</c:v>
                </c:pt>
                <c:pt idx="162">
                  <c:v>123.95816337459145</c:v>
                </c:pt>
                <c:pt idx="163">
                  <c:v>123.26071362671311</c:v>
                </c:pt>
                <c:pt idx="164">
                  <c:v>123.11414714220184</c:v>
                </c:pt>
                <c:pt idx="165">
                  <c:v>123.26924981105793</c:v>
                </c:pt>
                <c:pt idx="166">
                  <c:v>124.00743726527217</c:v>
                </c:pt>
                <c:pt idx="167">
                  <c:v>123.9270909269446</c:v>
                </c:pt>
                <c:pt idx="168">
                  <c:v>124.089377035556</c:v>
                </c:pt>
                <c:pt idx="169">
                  <c:v>124.38837100420682</c:v>
                </c:pt>
                <c:pt idx="170">
                  <c:v>124.14893323040722</c:v>
                </c:pt>
                <c:pt idx="171">
                  <c:v>123.48977573528613</c:v>
                </c:pt>
                <c:pt idx="172">
                  <c:v>122.80691548816304</c:v>
                </c:pt>
                <c:pt idx="173">
                  <c:v>122.69515845776344</c:v>
                </c:pt>
                <c:pt idx="174">
                  <c:v>122.8409215243481</c:v>
                </c:pt>
                <c:pt idx="175">
                  <c:v>123.14172781641986</c:v>
                </c:pt>
                <c:pt idx="176">
                  <c:v>122.88986940894435</c:v>
                </c:pt>
                <c:pt idx="177">
                  <c:v>122.13468173397258</c:v>
                </c:pt>
                <c:pt idx="178">
                  <c:v>121.76793083321584</c:v>
                </c:pt>
                <c:pt idx="179">
                  <c:v>123.20601500411024</c:v>
                </c:pt>
                <c:pt idx="180">
                  <c:v>124.18395551509104</c:v>
                </c:pt>
                <c:pt idx="181">
                  <c:v>124.3258335495665</c:v>
                </c:pt>
                <c:pt idx="182">
                  <c:v>124.36205577441486</c:v>
                </c:pt>
                <c:pt idx="183">
                  <c:v>124.21704577372654</c:v>
                </c:pt>
                <c:pt idx="184">
                  <c:v>124.180253125647</c:v>
                </c:pt>
                <c:pt idx="185">
                  <c:v>124.22931896453625</c:v>
                </c:pt>
                <c:pt idx="186">
                  <c:v>124.74145645720728</c:v>
                </c:pt>
                <c:pt idx="187">
                  <c:v>124.15697591823374</c:v>
                </c:pt>
                <c:pt idx="188">
                  <c:v>123.82786817195583</c:v>
                </c:pt>
                <c:pt idx="189">
                  <c:v>122.49183602730365</c:v>
                </c:pt>
                <c:pt idx="190">
                  <c:v>122.10153412996934</c:v>
                </c:pt>
                <c:pt idx="191">
                  <c:v>122.17605956380375</c:v>
                </c:pt>
                <c:pt idx="192">
                  <c:v>122.44922212506407</c:v>
                </c:pt>
                <c:pt idx="193">
                  <c:v>122.66370615533314</c:v>
                </c:pt>
                <c:pt idx="194">
                  <c:v>123.08702453159204</c:v>
                </c:pt>
                <c:pt idx="195">
                  <c:v>122.25937818713726</c:v>
                </c:pt>
                <c:pt idx="196">
                  <c:v>121.78142156408954</c:v>
                </c:pt>
                <c:pt idx="197">
                  <c:v>121.55075716533268</c:v>
                </c:pt>
                <c:pt idx="198">
                  <c:v>122.1927788855038</c:v>
                </c:pt>
                <c:pt idx="199">
                  <c:v>122.03218551424159</c:v>
                </c:pt>
                <c:pt idx="200">
                  <c:v>122.21559674719697</c:v>
                </c:pt>
                <c:pt idx="201">
                  <c:v>122.57084197593797</c:v>
                </c:pt>
                <c:pt idx="202">
                  <c:v>122.63352815555643</c:v>
                </c:pt>
                <c:pt idx="203">
                  <c:v>123.12247259397579</c:v>
                </c:pt>
                <c:pt idx="204">
                  <c:v>123.35682481272346</c:v>
                </c:pt>
                <c:pt idx="205">
                  <c:v>123.4879116611675</c:v>
                </c:pt>
                <c:pt idx="206">
                  <c:v>123.66556947533689</c:v>
                </c:pt>
                <c:pt idx="207">
                  <c:v>123.75705165468051</c:v>
                </c:pt>
                <c:pt idx="208">
                  <c:v>123.96912601394799</c:v>
                </c:pt>
                <c:pt idx="209">
                  <c:v>123.44109231540418</c:v>
                </c:pt>
                <c:pt idx="210">
                  <c:v>123.32749603723417</c:v>
                </c:pt>
                <c:pt idx="211">
                  <c:v>123.11769812588835</c:v>
                </c:pt>
                <c:pt idx="212">
                  <c:v>123.34778009618456</c:v>
                </c:pt>
                <c:pt idx="213">
                  <c:v>123.37856943021704</c:v>
                </c:pt>
                <c:pt idx="214">
                  <c:v>123.43717173382919</c:v>
                </c:pt>
                <c:pt idx="215">
                  <c:v>123.31198388214742</c:v>
                </c:pt>
                <c:pt idx="216">
                  <c:v>123.08882170278162</c:v>
                </c:pt>
                <c:pt idx="217">
                  <c:v>122.90136855384509</c:v>
                </c:pt>
                <c:pt idx="218">
                  <c:v>122.80694066417819</c:v>
                </c:pt>
                <c:pt idx="219">
                  <c:v>122.82975025042194</c:v>
                </c:pt>
                <c:pt idx="220">
                  <c:v>122.71323565250063</c:v>
                </c:pt>
                <c:pt idx="221">
                  <c:v>122.97900369176786</c:v>
                </c:pt>
                <c:pt idx="222">
                  <c:v>123.18706294284807</c:v>
                </c:pt>
                <c:pt idx="223">
                  <c:v>122.76176498584567</c:v>
                </c:pt>
                <c:pt idx="224">
                  <c:v>122.6863621212625</c:v>
                </c:pt>
                <c:pt idx="225">
                  <c:v>122.66117608237037</c:v>
                </c:pt>
                <c:pt idx="226">
                  <c:v>123.47308881604998</c:v>
                </c:pt>
                <c:pt idx="227">
                  <c:v>123.82833882357161</c:v>
                </c:pt>
                <c:pt idx="228">
                  <c:v>123.31411242098035</c:v>
                </c:pt>
                <c:pt idx="229">
                  <c:v>123.15750455277652</c:v>
                </c:pt>
                <c:pt idx="230">
                  <c:v>122.47602560637127</c:v>
                </c:pt>
                <c:pt idx="231">
                  <c:v>122.66653682525408</c:v>
                </c:pt>
                <c:pt idx="232">
                  <c:v>122.44233427037504</c:v>
                </c:pt>
                <c:pt idx="233">
                  <c:v>122.52891889889071</c:v>
                </c:pt>
                <c:pt idx="234">
                  <c:v>123.00955431987933</c:v>
                </c:pt>
                <c:pt idx="235">
                  <c:v>123.60623776662035</c:v>
                </c:pt>
                <c:pt idx="236">
                  <c:v>124.0665430891865</c:v>
                </c:pt>
                <c:pt idx="237">
                  <c:v>124.23705161439887</c:v>
                </c:pt>
                <c:pt idx="238">
                  <c:v>123.90421432121619</c:v>
                </c:pt>
                <c:pt idx="239">
                  <c:v>124.05489020741574</c:v>
                </c:pt>
                <c:pt idx="240">
                  <c:v>123.19504350652615</c:v>
                </c:pt>
                <c:pt idx="241">
                  <c:v>122.29863621980739</c:v>
                </c:pt>
                <c:pt idx="242">
                  <c:v>122.40179051259997</c:v>
                </c:pt>
                <c:pt idx="243">
                  <c:v>122.38101622068871</c:v>
                </c:pt>
                <c:pt idx="244">
                  <c:v>122.69808994830045</c:v>
                </c:pt>
                <c:pt idx="245">
                  <c:v>122.73330618154512</c:v>
                </c:pt>
                <c:pt idx="246">
                  <c:v>122.13094076461648</c:v>
                </c:pt>
                <c:pt idx="247">
                  <c:v>122.41731921858553</c:v>
                </c:pt>
                <c:pt idx="248">
                  <c:v>121.99309858522965</c:v>
                </c:pt>
                <c:pt idx="249">
                  <c:v>121.72440395076168</c:v>
                </c:pt>
                <c:pt idx="250">
                  <c:v>121.98795953114565</c:v>
                </c:pt>
                <c:pt idx="251">
                  <c:v>122.48128727697323</c:v>
                </c:pt>
                <c:pt idx="252">
                  <c:v>122.94421463489067</c:v>
                </c:pt>
                <c:pt idx="253">
                  <c:v>122.90381703786998</c:v>
                </c:pt>
                <c:pt idx="254">
                  <c:v>123.07502769417039</c:v>
                </c:pt>
                <c:pt idx="255">
                  <c:v>122.99624471644765</c:v>
                </c:pt>
                <c:pt idx="256">
                  <c:v>123.38425617918524</c:v>
                </c:pt>
                <c:pt idx="257">
                  <c:v>123.31068813325869</c:v>
                </c:pt>
                <c:pt idx="258">
                  <c:v>123.36649333497006</c:v>
                </c:pt>
                <c:pt idx="259">
                  <c:v>123.16949451341618</c:v>
                </c:pt>
                <c:pt idx="260">
                  <c:v>123.74219057931775</c:v>
                </c:pt>
                <c:pt idx="261">
                  <c:v>123.85154889494453</c:v>
                </c:pt>
                <c:pt idx="262">
                  <c:v>123.87692480295058</c:v>
                </c:pt>
                <c:pt idx="263">
                  <c:v>123.08488725108714</c:v>
                </c:pt>
                <c:pt idx="264">
                  <c:v>123.13998367803981</c:v>
                </c:pt>
                <c:pt idx="265">
                  <c:v>122.82033139032511</c:v>
                </c:pt>
                <c:pt idx="266">
                  <c:v>122.18054310904985</c:v>
                </c:pt>
                <c:pt idx="267">
                  <c:v>121.47344628515998</c:v>
                </c:pt>
                <c:pt idx="268">
                  <c:v>120.37273575239281</c:v>
                </c:pt>
                <c:pt idx="269">
                  <c:v>119.73382455219947</c:v>
                </c:pt>
                <c:pt idx="270">
                  <c:v>119.49499053653997</c:v>
                </c:pt>
                <c:pt idx="271">
                  <c:v>119.16442526216517</c:v>
                </c:pt>
                <c:pt idx="272">
                  <c:v>118.36218338184469</c:v>
                </c:pt>
                <c:pt idx="273">
                  <c:v>118.60069010930776</c:v>
                </c:pt>
                <c:pt idx="274">
                  <c:v>118.04287773056022</c:v>
                </c:pt>
                <c:pt idx="275">
                  <c:v>119.76299760937307</c:v>
                </c:pt>
                <c:pt idx="276">
                  <c:v>119.62387844655326</c:v>
                </c:pt>
                <c:pt idx="277">
                  <c:v>120.85059656671636</c:v>
                </c:pt>
                <c:pt idx="278">
                  <c:v>120.56244681690656</c:v>
                </c:pt>
                <c:pt idx="279">
                  <c:v>120.62997798076589</c:v>
                </c:pt>
                <c:pt idx="280">
                  <c:v>120.21700065271274</c:v>
                </c:pt>
                <c:pt idx="281">
                  <c:v>119.70180730465233</c:v>
                </c:pt>
                <c:pt idx="282">
                  <c:v>120.25397664279122</c:v>
                </c:pt>
                <c:pt idx="283">
                  <c:v>120.2644124507205</c:v>
                </c:pt>
                <c:pt idx="284">
                  <c:v>120.78576424836557</c:v>
                </c:pt>
                <c:pt idx="285">
                  <c:v>121.74440373054145</c:v>
                </c:pt>
                <c:pt idx="286">
                  <c:v>122.36415924679488</c:v>
                </c:pt>
                <c:pt idx="287">
                  <c:v>121.78936506307865</c:v>
                </c:pt>
                <c:pt idx="288">
                  <c:v>122.06858700164192</c:v>
                </c:pt>
                <c:pt idx="289">
                  <c:v>121.89906628535563</c:v>
                </c:pt>
                <c:pt idx="290">
                  <c:v>121.74089540621385</c:v>
                </c:pt>
                <c:pt idx="291">
                  <c:v>121.39794691251889</c:v>
                </c:pt>
                <c:pt idx="292">
                  <c:v>120.58835398545368</c:v>
                </c:pt>
                <c:pt idx="293">
                  <c:v>120.67951482093778</c:v>
                </c:pt>
                <c:pt idx="294">
                  <c:v>120.87534610479099</c:v>
                </c:pt>
                <c:pt idx="295">
                  <c:v>120.71694094884194</c:v>
                </c:pt>
                <c:pt idx="296">
                  <c:v>120.47229045780307</c:v>
                </c:pt>
                <c:pt idx="297">
                  <c:v>120.03266198664527</c:v>
                </c:pt>
                <c:pt idx="298">
                  <c:v>119.36858502823864</c:v>
                </c:pt>
                <c:pt idx="299">
                  <c:v>118.86534644101901</c:v>
                </c:pt>
                <c:pt idx="300">
                  <c:v>118.57252735629601</c:v>
                </c:pt>
                <c:pt idx="301">
                  <c:v>118.87561790551634</c:v>
                </c:pt>
                <c:pt idx="302">
                  <c:v>119.38876104012419</c:v>
                </c:pt>
                <c:pt idx="303">
                  <c:v>119.25399103391433</c:v>
                </c:pt>
                <c:pt idx="304">
                  <c:v>118.80348372689473</c:v>
                </c:pt>
                <c:pt idx="305">
                  <c:v>119.18626848571795</c:v>
                </c:pt>
                <c:pt idx="306">
                  <c:v>119.43851210953574</c:v>
                </c:pt>
                <c:pt idx="307">
                  <c:v>119.35384470450394</c:v>
                </c:pt>
                <c:pt idx="308">
                  <c:v>119.51704740655428</c:v>
                </c:pt>
                <c:pt idx="309">
                  <c:v>118.88885629346079</c:v>
                </c:pt>
                <c:pt idx="310">
                  <c:v>118.65864179941839</c:v>
                </c:pt>
                <c:pt idx="311">
                  <c:v>120.02206614784217</c:v>
                </c:pt>
                <c:pt idx="312">
                  <c:v>120.01452942798599</c:v>
                </c:pt>
                <c:pt idx="313">
                  <c:v>118.67197657886513</c:v>
                </c:pt>
                <c:pt idx="314">
                  <c:v>118.98782553996411</c:v>
                </c:pt>
                <c:pt idx="315">
                  <c:v>119.78920735632401</c:v>
                </c:pt>
                <c:pt idx="316">
                  <c:v>119.79930934894186</c:v>
                </c:pt>
                <c:pt idx="317">
                  <c:v>119.10353240740071</c:v>
                </c:pt>
                <c:pt idx="318">
                  <c:v>119.01801356352463</c:v>
                </c:pt>
                <c:pt idx="319">
                  <c:v>119.13788204956975</c:v>
                </c:pt>
                <c:pt idx="320">
                  <c:v>118.52191995270388</c:v>
                </c:pt>
                <c:pt idx="321">
                  <c:v>118.10607349137341</c:v>
                </c:pt>
                <c:pt idx="322">
                  <c:v>118.24289569248147</c:v>
                </c:pt>
                <c:pt idx="323">
                  <c:v>119.36571612807252</c:v>
                </c:pt>
                <c:pt idx="324">
                  <c:v>118.56786664649907</c:v>
                </c:pt>
                <c:pt idx="325">
                  <c:v>118.30824458536451</c:v>
                </c:pt>
                <c:pt idx="326">
                  <c:v>118.62171289781261</c:v>
                </c:pt>
                <c:pt idx="327">
                  <c:v>118.20622088213929</c:v>
                </c:pt>
                <c:pt idx="328">
                  <c:v>118.44861427349035</c:v>
                </c:pt>
                <c:pt idx="329">
                  <c:v>118.46266505414455</c:v>
                </c:pt>
                <c:pt idx="330">
                  <c:v>118.27293673939823</c:v>
                </c:pt>
                <c:pt idx="331">
                  <c:v>117.5827309236448</c:v>
                </c:pt>
                <c:pt idx="332">
                  <c:v>116.89725680006423</c:v>
                </c:pt>
                <c:pt idx="333">
                  <c:v>116.47258521299328</c:v>
                </c:pt>
                <c:pt idx="334">
                  <c:v>116.02825267334586</c:v>
                </c:pt>
                <c:pt idx="335">
                  <c:v>115.85710099419195</c:v>
                </c:pt>
                <c:pt idx="336">
                  <c:v>115.85122309399792</c:v>
                </c:pt>
                <c:pt idx="337">
                  <c:v>115.62111618079787</c:v>
                </c:pt>
                <c:pt idx="338">
                  <c:v>115.91932013541904</c:v>
                </c:pt>
                <c:pt idx="339">
                  <c:v>115.57493567641792</c:v>
                </c:pt>
                <c:pt idx="340">
                  <c:v>114.81684366836988</c:v>
                </c:pt>
                <c:pt idx="341">
                  <c:v>114.08808917748308</c:v>
                </c:pt>
                <c:pt idx="342">
                  <c:v>114.08839012410814</c:v>
                </c:pt>
                <c:pt idx="343">
                  <c:v>114.0514284703716</c:v>
                </c:pt>
                <c:pt idx="344">
                  <c:v>114.05561141865959</c:v>
                </c:pt>
                <c:pt idx="345">
                  <c:v>113.60050447699082</c:v>
                </c:pt>
                <c:pt idx="346">
                  <c:v>113.2541657298169</c:v>
                </c:pt>
                <c:pt idx="347">
                  <c:v>112.60631016747818</c:v>
                </c:pt>
                <c:pt idx="348">
                  <c:v>112.51089983044392</c:v>
                </c:pt>
                <c:pt idx="349">
                  <c:v>112.29076110400361</c:v>
                </c:pt>
                <c:pt idx="350">
                  <c:v>112.70862094720901</c:v>
                </c:pt>
                <c:pt idx="351">
                  <c:v>112.84871078527802</c:v>
                </c:pt>
                <c:pt idx="352">
                  <c:v>113.22350658841812</c:v>
                </c:pt>
                <c:pt idx="353">
                  <c:v>113.8286480106793</c:v>
                </c:pt>
                <c:pt idx="354">
                  <c:v>115.97178427012535</c:v>
                </c:pt>
                <c:pt idx="355">
                  <c:v>116.2597842459564</c:v>
                </c:pt>
                <c:pt idx="356">
                  <c:v>116.71906574390812</c:v>
                </c:pt>
                <c:pt idx="357">
                  <c:v>117.42170792834695</c:v>
                </c:pt>
                <c:pt idx="358">
                  <c:v>117.35061971990859</c:v>
                </c:pt>
                <c:pt idx="359">
                  <c:v>117.81346758688943</c:v>
                </c:pt>
                <c:pt idx="360">
                  <c:v>118.06978273181724</c:v>
                </c:pt>
                <c:pt idx="361">
                  <c:v>117.96054773204224</c:v>
                </c:pt>
                <c:pt idx="362">
                  <c:v>117.8781264704695</c:v>
                </c:pt>
                <c:pt idx="363">
                  <c:v>117.55744441380347</c:v>
                </c:pt>
                <c:pt idx="364">
                  <c:v>117.68893512748986</c:v>
                </c:pt>
                <c:pt idx="365">
                  <c:v>117.44845604573204</c:v>
                </c:pt>
                <c:pt idx="366">
                  <c:v>117.08615337386694</c:v>
                </c:pt>
                <c:pt idx="367">
                  <c:v>116.64667992169106</c:v>
                </c:pt>
                <c:pt idx="368">
                  <c:v>116.87798980550193</c:v>
                </c:pt>
                <c:pt idx="369">
                  <c:v>116.75994331699464</c:v>
                </c:pt>
                <c:pt idx="370">
                  <c:v>115.64337842182424</c:v>
                </c:pt>
                <c:pt idx="371">
                  <c:v>115.30183174263721</c:v>
                </c:pt>
                <c:pt idx="372">
                  <c:v>115.32259531143092</c:v>
                </c:pt>
                <c:pt idx="373">
                  <c:v>115.39816881344981</c:v>
                </c:pt>
                <c:pt idx="374">
                  <c:v>115.29337644789645</c:v>
                </c:pt>
                <c:pt idx="375">
                  <c:v>115.12932696922685</c:v>
                </c:pt>
                <c:pt idx="376">
                  <c:v>114.13040423109888</c:v>
                </c:pt>
                <c:pt idx="377">
                  <c:v>113.89953865733243</c:v>
                </c:pt>
                <c:pt idx="378">
                  <c:v>114.54669453625125</c:v>
                </c:pt>
                <c:pt idx="379">
                  <c:v>114.64024266405688</c:v>
                </c:pt>
                <c:pt idx="380">
                  <c:v>114.10510012135815</c:v>
                </c:pt>
                <c:pt idx="381">
                  <c:v>114.16800076332753</c:v>
                </c:pt>
                <c:pt idx="382">
                  <c:v>113.92646125848891</c:v>
                </c:pt>
                <c:pt idx="383">
                  <c:v>113.39021306912663</c:v>
                </c:pt>
                <c:pt idx="384">
                  <c:v>112.80398582754933</c:v>
                </c:pt>
                <c:pt idx="385">
                  <c:v>114.93758690438436</c:v>
                </c:pt>
                <c:pt idx="386">
                  <c:v>114.62815118346734</c:v>
                </c:pt>
                <c:pt idx="387">
                  <c:v>114.7642210180128</c:v>
                </c:pt>
                <c:pt idx="388">
                  <c:v>114.34472112060098</c:v>
                </c:pt>
                <c:pt idx="389">
                  <c:v>114.35358750703287</c:v>
                </c:pt>
                <c:pt idx="390">
                  <c:v>114.01382680969539</c:v>
                </c:pt>
                <c:pt idx="391">
                  <c:v>113.87590327448194</c:v>
                </c:pt>
                <c:pt idx="392">
                  <c:v>113.84669571684316</c:v>
                </c:pt>
                <c:pt idx="393">
                  <c:v>113.2088563621819</c:v>
                </c:pt>
                <c:pt idx="394">
                  <c:v>112.88214884589996</c:v>
                </c:pt>
                <c:pt idx="395">
                  <c:v>112.47945440479545</c:v>
                </c:pt>
                <c:pt idx="396">
                  <c:v>111.92452631155656</c:v>
                </c:pt>
                <c:pt idx="397">
                  <c:v>112.30078791824296</c:v>
                </c:pt>
                <c:pt idx="398">
                  <c:v>112.5455661542474</c:v>
                </c:pt>
                <c:pt idx="399">
                  <c:v>112.31623958096006</c:v>
                </c:pt>
                <c:pt idx="400">
                  <c:v>112.67077358727423</c:v>
                </c:pt>
                <c:pt idx="401">
                  <c:v>112.52465013069552</c:v>
                </c:pt>
                <c:pt idx="402">
                  <c:v>112.07118417567818</c:v>
                </c:pt>
                <c:pt idx="403">
                  <c:v>112.58014715933305</c:v>
                </c:pt>
                <c:pt idx="404">
                  <c:v>112.88210222364975</c:v>
                </c:pt>
                <c:pt idx="405">
                  <c:v>112.73651364083646</c:v>
                </c:pt>
                <c:pt idx="406">
                  <c:v>113.21816810765883</c:v>
                </c:pt>
                <c:pt idx="407">
                  <c:v>112.59685016324555</c:v>
                </c:pt>
                <c:pt idx="408">
                  <c:v>113.13430050732924</c:v>
                </c:pt>
                <c:pt idx="409">
                  <c:v>113.08656456812697</c:v>
                </c:pt>
                <c:pt idx="410">
                  <c:v>113.55341891817879</c:v>
                </c:pt>
                <c:pt idx="411">
                  <c:v>113.85212324610023</c:v>
                </c:pt>
                <c:pt idx="412">
                  <c:v>113.48221986534057</c:v>
                </c:pt>
                <c:pt idx="413">
                  <c:v>113.10097410699646</c:v>
                </c:pt>
                <c:pt idx="414">
                  <c:v>112.83457293757149</c:v>
                </c:pt>
                <c:pt idx="415">
                  <c:v>113.17742515631977</c:v>
                </c:pt>
                <c:pt idx="416">
                  <c:v>112.82216990379501</c:v>
                </c:pt>
                <c:pt idx="417">
                  <c:v>112.83185369482855</c:v>
                </c:pt>
                <c:pt idx="418">
                  <c:v>113.32629979188283</c:v>
                </c:pt>
                <c:pt idx="419">
                  <c:v>113.39473437839541</c:v>
                </c:pt>
                <c:pt idx="420">
                  <c:v>113.16238796540696</c:v>
                </c:pt>
                <c:pt idx="421">
                  <c:v>113.43409323168164</c:v>
                </c:pt>
                <c:pt idx="422">
                  <c:v>112.9500855067804</c:v>
                </c:pt>
                <c:pt idx="423">
                  <c:v>112.41160224674353</c:v>
                </c:pt>
                <c:pt idx="424">
                  <c:v>111.59569386966611</c:v>
                </c:pt>
                <c:pt idx="425">
                  <c:v>111.61756879634898</c:v>
                </c:pt>
                <c:pt idx="426">
                  <c:v>111.61289584821137</c:v>
                </c:pt>
                <c:pt idx="427">
                  <c:v>111.20164086263627</c:v>
                </c:pt>
                <c:pt idx="428">
                  <c:v>110.78376644997769</c:v>
                </c:pt>
                <c:pt idx="429">
                  <c:v>110.2510749555276</c:v>
                </c:pt>
                <c:pt idx="430">
                  <c:v>110.26937978340136</c:v>
                </c:pt>
                <c:pt idx="431">
                  <c:v>109.86999132605857</c:v>
                </c:pt>
                <c:pt idx="432">
                  <c:v>109.47427880003285</c:v>
                </c:pt>
                <c:pt idx="433">
                  <c:v>109.75084198822279</c:v>
                </c:pt>
                <c:pt idx="434">
                  <c:v>110.33062102293049</c:v>
                </c:pt>
                <c:pt idx="435">
                  <c:v>109.03835784676664</c:v>
                </c:pt>
                <c:pt idx="436">
                  <c:v>109.40867488344121</c:v>
                </c:pt>
                <c:pt idx="437">
                  <c:v>109.26433717560082</c:v>
                </c:pt>
                <c:pt idx="438">
                  <c:v>109.27316393312005</c:v>
                </c:pt>
                <c:pt idx="439">
                  <c:v>108.74128751215908</c:v>
                </c:pt>
                <c:pt idx="440">
                  <c:v>108.97909350720164</c:v>
                </c:pt>
                <c:pt idx="441">
                  <c:v>108.98201229317544</c:v>
                </c:pt>
                <c:pt idx="442">
                  <c:v>109.23985420024171</c:v>
                </c:pt>
                <c:pt idx="443">
                  <c:v>108.3127596822184</c:v>
                </c:pt>
                <c:pt idx="444">
                  <c:v>108.67565119310353</c:v>
                </c:pt>
                <c:pt idx="445">
                  <c:v>108.41109509923025</c:v>
                </c:pt>
                <c:pt idx="446">
                  <c:v>107.8676630038902</c:v>
                </c:pt>
                <c:pt idx="447">
                  <c:v>108.15401826328977</c:v>
                </c:pt>
                <c:pt idx="448">
                  <c:v>107.08897526714919</c:v>
                </c:pt>
                <c:pt idx="449">
                  <c:v>107.82280062707905</c:v>
                </c:pt>
                <c:pt idx="450">
                  <c:v>107.80743463274668</c:v>
                </c:pt>
                <c:pt idx="451">
                  <c:v>107.13549063584119</c:v>
                </c:pt>
                <c:pt idx="452">
                  <c:v>106.80217966059647</c:v>
                </c:pt>
                <c:pt idx="453">
                  <c:v>107.45858481117698</c:v>
                </c:pt>
                <c:pt idx="454">
                  <c:v>106.64266163153513</c:v>
                </c:pt>
                <c:pt idx="455">
                  <c:v>106.16326636240187</c:v>
                </c:pt>
                <c:pt idx="456">
                  <c:v>105.58454611899624</c:v>
                </c:pt>
                <c:pt idx="457">
                  <c:v>105.25804490617143</c:v>
                </c:pt>
                <c:pt idx="458">
                  <c:v>105.45785668119116</c:v>
                </c:pt>
                <c:pt idx="459">
                  <c:v>105.11679533962869</c:v>
                </c:pt>
                <c:pt idx="460">
                  <c:v>104.20056415556903</c:v>
                </c:pt>
                <c:pt idx="461">
                  <c:v>104.55014384846562</c:v>
                </c:pt>
                <c:pt idx="462">
                  <c:v>103.86877318223645</c:v>
                </c:pt>
                <c:pt idx="463">
                  <c:v>103.35261114037247</c:v>
                </c:pt>
                <c:pt idx="464">
                  <c:v>101.83865951417168</c:v>
                </c:pt>
                <c:pt idx="465">
                  <c:v>101.08803918794081</c:v>
                </c:pt>
                <c:pt idx="466">
                  <c:v>102.16596682570244</c:v>
                </c:pt>
                <c:pt idx="467">
                  <c:v>102.42559051861576</c:v>
                </c:pt>
                <c:pt idx="468">
                  <c:v>102.34152768761345</c:v>
                </c:pt>
                <c:pt idx="469">
                  <c:v>104.3187056369111</c:v>
                </c:pt>
                <c:pt idx="470">
                  <c:v>104.53129971771267</c:v>
                </c:pt>
                <c:pt idx="471">
                  <c:v>104.1061037468826</c:v>
                </c:pt>
                <c:pt idx="472">
                  <c:v>104.65862216911988</c:v>
                </c:pt>
                <c:pt idx="473">
                  <c:v>103.81662386427459</c:v>
                </c:pt>
                <c:pt idx="474">
                  <c:v>104.48543612807848</c:v>
                </c:pt>
                <c:pt idx="475">
                  <c:v>105.17200867187377</c:v>
                </c:pt>
                <c:pt idx="476">
                  <c:v>106.14549302818043</c:v>
                </c:pt>
                <c:pt idx="477">
                  <c:v>106.88797858764067</c:v>
                </c:pt>
                <c:pt idx="478">
                  <c:v>107.02339046568017</c:v>
                </c:pt>
                <c:pt idx="479">
                  <c:v>106.97315032886399</c:v>
                </c:pt>
                <c:pt idx="480">
                  <c:v>106.54464860738344</c:v>
                </c:pt>
                <c:pt idx="481">
                  <c:v>106.07057899789058</c:v>
                </c:pt>
                <c:pt idx="482">
                  <c:v>106.21657599161563</c:v>
                </c:pt>
                <c:pt idx="483">
                  <c:v>105.63154787431348</c:v>
                </c:pt>
                <c:pt idx="484">
                  <c:v>105.44926315147855</c:v>
                </c:pt>
                <c:pt idx="485">
                  <c:v>105.37209971417217</c:v>
                </c:pt>
                <c:pt idx="486">
                  <c:v>106.95605966094107</c:v>
                </c:pt>
                <c:pt idx="487">
                  <c:v>107.29407190734038</c:v>
                </c:pt>
                <c:pt idx="488">
                  <c:v>106.67819815963865</c:v>
                </c:pt>
                <c:pt idx="489">
                  <c:v>106.72194358389063</c:v>
                </c:pt>
                <c:pt idx="490">
                  <c:v>106.10542225313361</c:v>
                </c:pt>
                <c:pt idx="491">
                  <c:v>106.59904989658561</c:v>
                </c:pt>
                <c:pt idx="492">
                  <c:v>108.44282865038491</c:v>
                </c:pt>
                <c:pt idx="493">
                  <c:v>109.29238535443271</c:v>
                </c:pt>
                <c:pt idx="494">
                  <c:v>110.30084420761671</c:v>
                </c:pt>
                <c:pt idx="495">
                  <c:v>109.42725058658861</c:v>
                </c:pt>
                <c:pt idx="496">
                  <c:v>109.16082563981603</c:v>
                </c:pt>
                <c:pt idx="497">
                  <c:v>109.69853322216521</c:v>
                </c:pt>
                <c:pt idx="498">
                  <c:v>109.59109119757728</c:v>
                </c:pt>
                <c:pt idx="499">
                  <c:v>110.6204973112208</c:v>
                </c:pt>
                <c:pt idx="500">
                  <c:v>111.05704824764285</c:v>
                </c:pt>
                <c:pt idx="501">
                  <c:v>110.3578904936284</c:v>
                </c:pt>
                <c:pt idx="502">
                  <c:v>110.83864316957626</c:v>
                </c:pt>
                <c:pt idx="503">
                  <c:v>110.71465432561403</c:v>
                </c:pt>
                <c:pt idx="504">
                  <c:v>111.11183428696482</c:v>
                </c:pt>
                <c:pt idx="505">
                  <c:v>110.67564851931746</c:v>
                </c:pt>
                <c:pt idx="506">
                  <c:v>111.10900396671077</c:v>
                </c:pt>
                <c:pt idx="507">
                  <c:v>111.25939685585161</c:v>
                </c:pt>
                <c:pt idx="508">
                  <c:v>111.49192672739458</c:v>
                </c:pt>
                <c:pt idx="509">
                  <c:v>111.11165222707778</c:v>
                </c:pt>
                <c:pt idx="510">
                  <c:v>110.63746384740253</c:v>
                </c:pt>
                <c:pt idx="511">
                  <c:v>110.38702835100312</c:v>
                </c:pt>
                <c:pt idx="512">
                  <c:v>109.66804343609026</c:v>
                </c:pt>
                <c:pt idx="513">
                  <c:v>110.24484016200824</c:v>
                </c:pt>
                <c:pt idx="514">
                  <c:v>109.61866651023655</c:v>
                </c:pt>
                <c:pt idx="515">
                  <c:v>110.06628102318685</c:v>
                </c:pt>
                <c:pt idx="516">
                  <c:v>110.24175283659996</c:v>
                </c:pt>
                <c:pt idx="517">
                  <c:v>110.11598628623759</c:v>
                </c:pt>
                <c:pt idx="518">
                  <c:v>111.8310083716579</c:v>
                </c:pt>
                <c:pt idx="519">
                  <c:v>112.53964174835875</c:v>
                </c:pt>
                <c:pt idx="520">
                  <c:v>112.80601354576609</c:v>
                </c:pt>
                <c:pt idx="521">
                  <c:v>113.32017525998521</c:v>
                </c:pt>
                <c:pt idx="522">
                  <c:v>112.94523620998137</c:v>
                </c:pt>
                <c:pt idx="523">
                  <c:v>113.07124659471229</c:v>
                </c:pt>
                <c:pt idx="524">
                  <c:v>113.37291283418899</c:v>
                </c:pt>
                <c:pt idx="525">
                  <c:v>113.2935997614815</c:v>
                </c:pt>
                <c:pt idx="526">
                  <c:v>112.76388603015172</c:v>
                </c:pt>
                <c:pt idx="527">
                  <c:v>111.47531533620375</c:v>
                </c:pt>
                <c:pt idx="528">
                  <c:v>112.37196937118169</c:v>
                </c:pt>
                <c:pt idx="529">
                  <c:v>112.85222621949868</c:v>
                </c:pt>
                <c:pt idx="530">
                  <c:v>112.49366766399157</c:v>
                </c:pt>
                <c:pt idx="531">
                  <c:v>111.73749229664931</c:v>
                </c:pt>
                <c:pt idx="532">
                  <c:v>111.49177065941205</c:v>
                </c:pt>
                <c:pt idx="533">
                  <c:v>110.88928891996919</c:v>
                </c:pt>
                <c:pt idx="534">
                  <c:v>110.75995401913208</c:v>
                </c:pt>
                <c:pt idx="535">
                  <c:v>110.4945382109651</c:v>
                </c:pt>
                <c:pt idx="536">
                  <c:v>110.97278692241031</c:v>
                </c:pt>
                <c:pt idx="537">
                  <c:v>110.08363743793591</c:v>
                </c:pt>
                <c:pt idx="538">
                  <c:v>110.09289941416074</c:v>
                </c:pt>
                <c:pt idx="539">
                  <c:v>110.05003281932507</c:v>
                </c:pt>
                <c:pt idx="540">
                  <c:v>109.39683108355585</c:v>
                </c:pt>
                <c:pt idx="541">
                  <c:v>109.4700517937184</c:v>
                </c:pt>
                <c:pt idx="542">
                  <c:v>109.03055538008429</c:v>
                </c:pt>
                <c:pt idx="543">
                  <c:v>108.4861998145234</c:v>
                </c:pt>
                <c:pt idx="544">
                  <c:v>107.79105880047499</c:v>
                </c:pt>
                <c:pt idx="545">
                  <c:v>107.17711346559717</c:v>
                </c:pt>
                <c:pt idx="546">
                  <c:v>106.48782063005829</c:v>
                </c:pt>
                <c:pt idx="547">
                  <c:v>105.87870046496499</c:v>
                </c:pt>
                <c:pt idx="548">
                  <c:v>106.50191068995829</c:v>
                </c:pt>
                <c:pt idx="549">
                  <c:v>106.16898341583271</c:v>
                </c:pt>
                <c:pt idx="550">
                  <c:v>105.62008649343539</c:v>
                </c:pt>
                <c:pt idx="551">
                  <c:v>105.04845784395215</c:v>
                </c:pt>
                <c:pt idx="552">
                  <c:v>104.97908346943116</c:v>
                </c:pt>
                <c:pt idx="553">
                  <c:v>105.1211899529326</c:v>
                </c:pt>
                <c:pt idx="554">
                  <c:v>104.77263874687542</c:v>
                </c:pt>
                <c:pt idx="555">
                  <c:v>104.2162607016553</c:v>
                </c:pt>
                <c:pt idx="556">
                  <c:v>104.17672316859519</c:v>
                </c:pt>
                <c:pt idx="557">
                  <c:v>103.99154996424909</c:v>
                </c:pt>
                <c:pt idx="558">
                  <c:v>104.28251301719162</c:v>
                </c:pt>
                <c:pt idx="559">
                  <c:v>103.93605130383278</c:v>
                </c:pt>
                <c:pt idx="560">
                  <c:v>103.52900782267395</c:v>
                </c:pt>
                <c:pt idx="561">
                  <c:v>104.03289119561383</c:v>
                </c:pt>
                <c:pt idx="562">
                  <c:v>104.03231587704634</c:v>
                </c:pt>
                <c:pt idx="563">
                  <c:v>105.76400588313588</c:v>
                </c:pt>
                <c:pt idx="564">
                  <c:v>105.43848397067653</c:v>
                </c:pt>
                <c:pt idx="565">
                  <c:v>104.73244990098</c:v>
                </c:pt>
                <c:pt idx="566">
                  <c:v>104.65624187013586</c:v>
                </c:pt>
                <c:pt idx="567">
                  <c:v>104.18954114039846</c:v>
                </c:pt>
                <c:pt idx="568">
                  <c:v>104.01996878997012</c:v>
                </c:pt>
                <c:pt idx="569">
                  <c:v>103.5675998565</c:v>
                </c:pt>
                <c:pt idx="570">
                  <c:v>103.07516807376562</c:v>
                </c:pt>
                <c:pt idx="571">
                  <c:v>103.12114134224343</c:v>
                </c:pt>
                <c:pt idx="572">
                  <c:v>103.03036700521348</c:v>
                </c:pt>
                <c:pt idx="573">
                  <c:v>102.6932832409269</c:v>
                </c:pt>
                <c:pt idx="574">
                  <c:v>103.21558438414166</c:v>
                </c:pt>
                <c:pt idx="575">
                  <c:v>102.36800924228301</c:v>
                </c:pt>
                <c:pt idx="576">
                  <c:v>101.83506680357121</c:v>
                </c:pt>
                <c:pt idx="577">
                  <c:v>101.74070232016456</c:v>
                </c:pt>
                <c:pt idx="578">
                  <c:v>102.09019296456329</c:v>
                </c:pt>
                <c:pt idx="579">
                  <c:v>102.11271967030396</c:v>
                </c:pt>
                <c:pt idx="580">
                  <c:v>102.54466700918557</c:v>
                </c:pt>
                <c:pt idx="581">
                  <c:v>102.40100112797056</c:v>
                </c:pt>
                <c:pt idx="582">
                  <c:v>102.47611423526872</c:v>
                </c:pt>
                <c:pt idx="583">
                  <c:v>102.67295186039252</c:v>
                </c:pt>
                <c:pt idx="584">
                  <c:v>102.8736671746211</c:v>
                </c:pt>
                <c:pt idx="585">
                  <c:v>102.48440623557813</c:v>
                </c:pt>
                <c:pt idx="586">
                  <c:v>102.4285723611829</c:v>
                </c:pt>
                <c:pt idx="587">
                  <c:v>102.21904334366512</c:v>
                </c:pt>
                <c:pt idx="588">
                  <c:v>102.14631752868846</c:v>
                </c:pt>
                <c:pt idx="589">
                  <c:v>101.84722763475784</c:v>
                </c:pt>
                <c:pt idx="590">
                  <c:v>102.58180501158344</c:v>
                </c:pt>
                <c:pt idx="591">
                  <c:v>102.18199672087761</c:v>
                </c:pt>
                <c:pt idx="592">
                  <c:v>101.85193846347376</c:v>
                </c:pt>
                <c:pt idx="593">
                  <c:v>103.02422743764014</c:v>
                </c:pt>
                <c:pt idx="594">
                  <c:v>102.66811375293355</c:v>
                </c:pt>
                <c:pt idx="595">
                  <c:v>103.23406287989737</c:v>
                </c:pt>
                <c:pt idx="596">
                  <c:v>102.72967377209844</c:v>
                </c:pt>
                <c:pt idx="597">
                  <c:v>103.1374605284811</c:v>
                </c:pt>
                <c:pt idx="598">
                  <c:v>102.81671891189046</c:v>
                </c:pt>
                <c:pt idx="599">
                  <c:v>102.69968785599254</c:v>
                </c:pt>
                <c:pt idx="600">
                  <c:v>102.19762065280922</c:v>
                </c:pt>
                <c:pt idx="601">
                  <c:v>102.59325998190214</c:v>
                </c:pt>
                <c:pt idx="602">
                  <c:v>102.56731096988548</c:v>
                </c:pt>
                <c:pt idx="603">
                  <c:v>102.56529094433992</c:v>
                </c:pt>
                <c:pt idx="604">
                  <c:v>102.29882182298529</c:v>
                </c:pt>
                <c:pt idx="605">
                  <c:v>102.77212414679548</c:v>
                </c:pt>
                <c:pt idx="606">
                  <c:v>103.39733201865424</c:v>
                </c:pt>
                <c:pt idx="607">
                  <c:v>103.60001269384004</c:v>
                </c:pt>
                <c:pt idx="608">
                  <c:v>103.17685131800873</c:v>
                </c:pt>
                <c:pt idx="609">
                  <c:v>102.45807631977738</c:v>
                </c:pt>
                <c:pt idx="610">
                  <c:v>102.85199831828415</c:v>
                </c:pt>
                <c:pt idx="611">
                  <c:v>103.35050544644214</c:v>
                </c:pt>
                <c:pt idx="612">
                  <c:v>103.13642283374729</c:v>
                </c:pt>
                <c:pt idx="613">
                  <c:v>102.67138488656329</c:v>
                </c:pt>
                <c:pt idx="614">
                  <c:v>102.60673253009826</c:v>
                </c:pt>
                <c:pt idx="615">
                  <c:v>102.02692657104107</c:v>
                </c:pt>
                <c:pt idx="616">
                  <c:v>101.54741964161856</c:v>
                </c:pt>
                <c:pt idx="617">
                  <c:v>101.30883680333201</c:v>
                </c:pt>
                <c:pt idx="618">
                  <c:v>100.64699270104313</c:v>
                </c:pt>
                <c:pt idx="619">
                  <c:v>101.59250090989441</c:v>
                </c:pt>
                <c:pt idx="620">
                  <c:v>100.88429377711601</c:v>
                </c:pt>
                <c:pt idx="621">
                  <c:v>100.41327559389877</c:v>
                </c:pt>
                <c:pt idx="622">
                  <c:v>99.59192570088922</c:v>
                </c:pt>
                <c:pt idx="623">
                  <c:v>100.20161454087933</c:v>
                </c:pt>
                <c:pt idx="624">
                  <c:v>100.21599097795119</c:v>
                </c:pt>
                <c:pt idx="625">
                  <c:v>100.45237779169764</c:v>
                </c:pt>
                <c:pt idx="626">
                  <c:v>101.52334670894997</c:v>
                </c:pt>
                <c:pt idx="627">
                  <c:v>101.44203179337448</c:v>
                </c:pt>
                <c:pt idx="628">
                  <c:v>101.86305379069972</c:v>
                </c:pt>
                <c:pt idx="629">
                  <c:v>101.49709628408577</c:v>
                </c:pt>
                <c:pt idx="630">
                  <c:v>101.16223372035435</c:v>
                </c:pt>
                <c:pt idx="631">
                  <c:v>101.19162275510205</c:v>
                </c:pt>
                <c:pt idx="632">
                  <c:v>101.55982372439564</c:v>
                </c:pt>
                <c:pt idx="633">
                  <c:v>101.19141563575555</c:v>
                </c:pt>
                <c:pt idx="634">
                  <c:v>101.3029608845836</c:v>
                </c:pt>
                <c:pt idx="635">
                  <c:v>102.06304541104957</c:v>
                </c:pt>
                <c:pt idx="636">
                  <c:v>101.41993750900441</c:v>
                </c:pt>
                <c:pt idx="637">
                  <c:v>101.37731882798417</c:v>
                </c:pt>
                <c:pt idx="638">
                  <c:v>101.74013585982459</c:v>
                </c:pt>
                <c:pt idx="639">
                  <c:v>102.15416475273101</c:v>
                </c:pt>
                <c:pt idx="640">
                  <c:v>102.37359085807698</c:v>
                </c:pt>
                <c:pt idx="641">
                  <c:v>103.73538808996877</c:v>
                </c:pt>
                <c:pt idx="642">
                  <c:v>104.2241537320586</c:v>
                </c:pt>
                <c:pt idx="643">
                  <c:v>103.45202399758644</c:v>
                </c:pt>
                <c:pt idx="644">
                  <c:v>103.66560122508913</c:v>
                </c:pt>
                <c:pt idx="645">
                  <c:v>103.19703105967432</c:v>
                </c:pt>
                <c:pt idx="646">
                  <c:v>103.10446013423291</c:v>
                </c:pt>
                <c:pt idx="647">
                  <c:v>103.88536755630595</c:v>
                </c:pt>
                <c:pt idx="648">
                  <c:v>103.89367575784732</c:v>
                </c:pt>
                <c:pt idx="649">
                  <c:v>104.11282819058464</c:v>
                </c:pt>
                <c:pt idx="650">
                  <c:v>104.11063589582459</c:v>
                </c:pt>
                <c:pt idx="651">
                  <c:v>103.7549687357193</c:v>
                </c:pt>
                <c:pt idx="652">
                  <c:v>104.48257189013738</c:v>
                </c:pt>
                <c:pt idx="653">
                  <c:v>104.60910875662869</c:v>
                </c:pt>
                <c:pt idx="654">
                  <c:v>104.78041720309889</c:v>
                </c:pt>
                <c:pt idx="655">
                  <c:v>103.7271501714696</c:v>
                </c:pt>
                <c:pt idx="656">
                  <c:v>103.99154436957907</c:v>
                </c:pt>
                <c:pt idx="657">
                  <c:v>103.83792650283624</c:v>
                </c:pt>
                <c:pt idx="658">
                  <c:v>104.32635821305902</c:v>
                </c:pt>
                <c:pt idx="659">
                  <c:v>104.08766324826077</c:v>
                </c:pt>
                <c:pt idx="660">
                  <c:v>104.52493344944779</c:v>
                </c:pt>
                <c:pt idx="661">
                  <c:v>104.48749100375606</c:v>
                </c:pt>
                <c:pt idx="662">
                  <c:v>104.42907122625346</c:v>
                </c:pt>
                <c:pt idx="663">
                  <c:v>104.00609552353356</c:v>
                </c:pt>
                <c:pt idx="664">
                  <c:v>103.94770232071357</c:v>
                </c:pt>
                <c:pt idx="665">
                  <c:v>104.32952584529329</c:v>
                </c:pt>
                <c:pt idx="666">
                  <c:v>103.65234826769154</c:v>
                </c:pt>
                <c:pt idx="667">
                  <c:v>102.99493852417483</c:v>
                </c:pt>
                <c:pt idx="668">
                  <c:v>103.5176168413937</c:v>
                </c:pt>
                <c:pt idx="669">
                  <c:v>102.96163100585339</c:v>
                </c:pt>
                <c:pt idx="670">
                  <c:v>102.54459719236594</c:v>
                </c:pt>
                <c:pt idx="671">
                  <c:v>101.87830159762788</c:v>
                </c:pt>
                <c:pt idx="672">
                  <c:v>101.79314454241336</c:v>
                </c:pt>
                <c:pt idx="673">
                  <c:v>100.7987731849056</c:v>
                </c:pt>
                <c:pt idx="674">
                  <c:v>101.19871842847141</c:v>
                </c:pt>
                <c:pt idx="675">
                  <c:v>101.21649584213976</c:v>
                </c:pt>
                <c:pt idx="676">
                  <c:v>100.95695175671868</c:v>
                </c:pt>
                <c:pt idx="677">
                  <c:v>99.502038235613767</c:v>
                </c:pt>
                <c:pt idx="678">
                  <c:v>99.509796993936533</c:v>
                </c:pt>
                <c:pt idx="679">
                  <c:v>99.476996609141665</c:v>
                </c:pt>
                <c:pt idx="680">
                  <c:v>99.610784750762292</c:v>
                </c:pt>
                <c:pt idx="681">
                  <c:v>99.734728953919955</c:v>
                </c:pt>
                <c:pt idx="682">
                  <c:v>100.08426552123512</c:v>
                </c:pt>
                <c:pt idx="683">
                  <c:v>100.23637527473959</c:v>
                </c:pt>
                <c:pt idx="684">
                  <c:v>100.24367282245225</c:v>
                </c:pt>
                <c:pt idx="685">
                  <c:v>100.50662744203115</c:v>
                </c:pt>
                <c:pt idx="686">
                  <c:v>101.31815682425845</c:v>
                </c:pt>
                <c:pt idx="687">
                  <c:v>101.78590527251349</c:v>
                </c:pt>
                <c:pt idx="688">
                  <c:v>102.5953056496854</c:v>
                </c:pt>
                <c:pt idx="689">
                  <c:v>102.96948277556533</c:v>
                </c:pt>
                <c:pt idx="690">
                  <c:v>103.17965354835711</c:v>
                </c:pt>
                <c:pt idx="691">
                  <c:v>102.44085860622273</c:v>
                </c:pt>
                <c:pt idx="692">
                  <c:v>103.22339873949782</c:v>
                </c:pt>
                <c:pt idx="693">
                  <c:v>103.12728254159552</c:v>
                </c:pt>
                <c:pt idx="694">
                  <c:v>103.13900325874032</c:v>
                </c:pt>
                <c:pt idx="695">
                  <c:v>102.89115762833956</c:v>
                </c:pt>
                <c:pt idx="696">
                  <c:v>104.39137783630004</c:v>
                </c:pt>
                <c:pt idx="697">
                  <c:v>103.17459107131906</c:v>
                </c:pt>
                <c:pt idx="698">
                  <c:v>101.34785822808246</c:v>
                </c:pt>
                <c:pt idx="699">
                  <c:v>100.98937240328567</c:v>
                </c:pt>
                <c:pt idx="700">
                  <c:v>100.56503381563678</c:v>
                </c:pt>
                <c:pt idx="701">
                  <c:v>98.880643947265767</c:v>
                </c:pt>
                <c:pt idx="702">
                  <c:v>98.235516369341909</c:v>
                </c:pt>
                <c:pt idx="703">
                  <c:v>97.254417434021249</c:v>
                </c:pt>
                <c:pt idx="704">
                  <c:v>96.927231923119123</c:v>
                </c:pt>
                <c:pt idx="705">
                  <c:v>96.371498896730515</c:v>
                </c:pt>
                <c:pt idx="706">
                  <c:v>96.672709869933996</c:v>
                </c:pt>
                <c:pt idx="707">
                  <c:v>97.657899907709762</c:v>
                </c:pt>
                <c:pt idx="708">
                  <c:v>97.485613909208482</c:v>
                </c:pt>
                <c:pt idx="709">
                  <c:v>96.421521657305121</c:v>
                </c:pt>
                <c:pt idx="710">
                  <c:v>95.568677035617526</c:v>
                </c:pt>
                <c:pt idx="711">
                  <c:v>95.643598292356145</c:v>
                </c:pt>
                <c:pt idx="712">
                  <c:v>95.351813871920697</c:v>
                </c:pt>
                <c:pt idx="713">
                  <c:v>94.190789765847768</c:v>
                </c:pt>
                <c:pt idx="714">
                  <c:v>94.66548201549206</c:v>
                </c:pt>
                <c:pt idx="715">
                  <c:v>94.830813023264042</c:v>
                </c:pt>
                <c:pt idx="716">
                  <c:v>94.349210656806278</c:v>
                </c:pt>
                <c:pt idx="717">
                  <c:v>94.71547260671403</c:v>
                </c:pt>
                <c:pt idx="718">
                  <c:v>94.939696607828139</c:v>
                </c:pt>
                <c:pt idx="719">
                  <c:v>95.636845525637071</c:v>
                </c:pt>
                <c:pt idx="720">
                  <c:v>96.340237046192229</c:v>
                </c:pt>
                <c:pt idx="721">
                  <c:v>95.964530593950087</c:v>
                </c:pt>
                <c:pt idx="722">
                  <c:v>96.332140393111132</c:v>
                </c:pt>
                <c:pt idx="723">
                  <c:v>96.795396671003729</c:v>
                </c:pt>
                <c:pt idx="724">
                  <c:v>95.789876418249889</c:v>
                </c:pt>
                <c:pt idx="725">
                  <c:v>95.530458912238089</c:v>
                </c:pt>
                <c:pt idx="726">
                  <c:v>94.716699937450542</c:v>
                </c:pt>
                <c:pt idx="727">
                  <c:v>97.483493412713727</c:v>
                </c:pt>
                <c:pt idx="728">
                  <c:v>97.848478495744132</c:v>
                </c:pt>
                <c:pt idx="729">
                  <c:v>98.131887462042272</c:v>
                </c:pt>
                <c:pt idx="730">
                  <c:v>97.370077329540763</c:v>
                </c:pt>
                <c:pt idx="731">
                  <c:v>98.095965834152111</c:v>
                </c:pt>
                <c:pt idx="732">
                  <c:v>97.821311710552251</c:v>
                </c:pt>
                <c:pt idx="733">
                  <c:v>97.672514467924515</c:v>
                </c:pt>
                <c:pt idx="734">
                  <c:v>97.20093856603927</c:v>
                </c:pt>
                <c:pt idx="735">
                  <c:v>98.488563177975053</c:v>
                </c:pt>
                <c:pt idx="736">
                  <c:v>98.63150897853572</c:v>
                </c:pt>
                <c:pt idx="737">
                  <c:v>99.692243612535265</c:v>
                </c:pt>
                <c:pt idx="738">
                  <c:v>100.70201966084305</c:v>
                </c:pt>
                <c:pt idx="739">
                  <c:v>99.746191500354243</c:v>
                </c:pt>
                <c:pt idx="740">
                  <c:v>99.306556035858918</c:v>
                </c:pt>
                <c:pt idx="741">
                  <c:v>100.26383729533084</c:v>
                </c:pt>
                <c:pt idx="742">
                  <c:v>100.44850045225976</c:v>
                </c:pt>
                <c:pt idx="743">
                  <c:v>100.90985687345668</c:v>
                </c:pt>
                <c:pt idx="744">
                  <c:v>102.13751314984943</c:v>
                </c:pt>
                <c:pt idx="745">
                  <c:v>102.57472472355681</c:v>
                </c:pt>
                <c:pt idx="746">
                  <c:v>104.13725044046288</c:v>
                </c:pt>
                <c:pt idx="747">
                  <c:v>105.38132089592813</c:v>
                </c:pt>
                <c:pt idx="748">
                  <c:v>106.08571176441635</c:v>
                </c:pt>
                <c:pt idx="749">
                  <c:v>106.95078248844091</c:v>
                </c:pt>
                <c:pt idx="750">
                  <c:v>106.65591726971223</c:v>
                </c:pt>
                <c:pt idx="751">
                  <c:v>107.69271895434943</c:v>
                </c:pt>
                <c:pt idx="752">
                  <c:v>108.43101993374293</c:v>
                </c:pt>
                <c:pt idx="753">
                  <c:v>108.52005094828225</c:v>
                </c:pt>
                <c:pt idx="754">
                  <c:v>109.39980535000747</c:v>
                </c:pt>
                <c:pt idx="755">
                  <c:v>110.12402489461726</c:v>
                </c:pt>
                <c:pt idx="756">
                  <c:v>109.72889689505342</c:v>
                </c:pt>
                <c:pt idx="757">
                  <c:v>109.10645232396404</c:v>
                </c:pt>
                <c:pt idx="758">
                  <c:v>108.97598788256019</c:v>
                </c:pt>
                <c:pt idx="759">
                  <c:v>109.60595775105446</c:v>
                </c:pt>
                <c:pt idx="760">
                  <c:v>109.3190312525343</c:v>
                </c:pt>
                <c:pt idx="761">
                  <c:v>109.66652378384507</c:v>
                </c:pt>
                <c:pt idx="762">
                  <c:v>109.22345494028933</c:v>
                </c:pt>
                <c:pt idx="763">
                  <c:v>110.46947385614608</c:v>
                </c:pt>
                <c:pt idx="764">
                  <c:v>110.41089486365905</c:v>
                </c:pt>
                <c:pt idx="765">
                  <c:v>110.29849188198291</c:v>
                </c:pt>
                <c:pt idx="766">
                  <c:v>111.34392777424601</c:v>
                </c:pt>
                <c:pt idx="767">
                  <c:v>111.68998515613995</c:v>
                </c:pt>
                <c:pt idx="768">
                  <c:v>111.26555227499004</c:v>
                </c:pt>
                <c:pt idx="769">
                  <c:v>111.08675722758262</c:v>
                </c:pt>
                <c:pt idx="770">
                  <c:v>110.65307938732917</c:v>
                </c:pt>
                <c:pt idx="771">
                  <c:v>111.7508394309924</c:v>
                </c:pt>
                <c:pt idx="772">
                  <c:v>112.3873023802721</c:v>
                </c:pt>
                <c:pt idx="773">
                  <c:v>112.08580934245489</c:v>
                </c:pt>
                <c:pt idx="774">
                  <c:v>111.94006154465717</c:v>
                </c:pt>
                <c:pt idx="775">
                  <c:v>111.83888170416057</c:v>
                </c:pt>
                <c:pt idx="776">
                  <c:v>111.90918945613058</c:v>
                </c:pt>
                <c:pt idx="777">
                  <c:v>111.94851334272916</c:v>
                </c:pt>
                <c:pt idx="778">
                  <c:v>111.85877716665556</c:v>
                </c:pt>
                <c:pt idx="779">
                  <c:v>111.21176138759857</c:v>
                </c:pt>
                <c:pt idx="780">
                  <c:v>110.99940706171866</c:v>
                </c:pt>
                <c:pt idx="781">
                  <c:v>110.8006303006534</c:v>
                </c:pt>
                <c:pt idx="782">
                  <c:v>111.07457681505083</c:v>
                </c:pt>
                <c:pt idx="783">
                  <c:v>110.14484149622055</c:v>
                </c:pt>
                <c:pt idx="784">
                  <c:v>109.89291140703536</c:v>
                </c:pt>
                <c:pt idx="785">
                  <c:v>109.73494030423566</c:v>
                </c:pt>
                <c:pt idx="786">
                  <c:v>108.46643571021841</c:v>
                </c:pt>
                <c:pt idx="787">
                  <c:v>108.29500954256645</c:v>
                </c:pt>
                <c:pt idx="788">
                  <c:v>107.44451771273523</c:v>
                </c:pt>
                <c:pt idx="789">
                  <c:v>106.94962380896777</c:v>
                </c:pt>
                <c:pt idx="790">
                  <c:v>107.28482799723753</c:v>
                </c:pt>
                <c:pt idx="791">
                  <c:v>107.23529523651253</c:v>
                </c:pt>
                <c:pt idx="792">
                  <c:v>107.39343651052546</c:v>
                </c:pt>
                <c:pt idx="793">
                  <c:v>106.73738429037897</c:v>
                </c:pt>
                <c:pt idx="794">
                  <c:v>106.60425865093369</c:v>
                </c:pt>
                <c:pt idx="795">
                  <c:v>106.03265051524052</c:v>
                </c:pt>
                <c:pt idx="796">
                  <c:v>106.29537843412781</c:v>
                </c:pt>
                <c:pt idx="797">
                  <c:v>106.16154728348138</c:v>
                </c:pt>
                <c:pt idx="798">
                  <c:v>106.73305075222284</c:v>
                </c:pt>
                <c:pt idx="799">
                  <c:v>106.86791004004183</c:v>
                </c:pt>
                <c:pt idx="800">
                  <c:v>106.52885648568427</c:v>
                </c:pt>
                <c:pt idx="801">
                  <c:v>107.08713660215696</c:v>
                </c:pt>
                <c:pt idx="802">
                  <c:v>106.48839186917893</c:v>
                </c:pt>
                <c:pt idx="803">
                  <c:v>105.41887197146285</c:v>
                </c:pt>
                <c:pt idx="804">
                  <c:v>106.30234135063969</c:v>
                </c:pt>
                <c:pt idx="805">
                  <c:v>107.39335259047513</c:v>
                </c:pt>
                <c:pt idx="806">
                  <c:v>106.7259771078668</c:v>
                </c:pt>
                <c:pt idx="807">
                  <c:v>107.05287169592766</c:v>
                </c:pt>
                <c:pt idx="808">
                  <c:v>107.86519482196464</c:v>
                </c:pt>
                <c:pt idx="809">
                  <c:v>107.83776380516974</c:v>
                </c:pt>
                <c:pt idx="810">
                  <c:v>107.86308446580931</c:v>
                </c:pt>
                <c:pt idx="811">
                  <c:v>106.80107517948929</c:v>
                </c:pt>
                <c:pt idx="812">
                  <c:v>106.52435802131805</c:v>
                </c:pt>
                <c:pt idx="813">
                  <c:v>106.49116332884211</c:v>
                </c:pt>
                <c:pt idx="814">
                  <c:v>106.83369909906718</c:v>
                </c:pt>
                <c:pt idx="815">
                  <c:v>106.59299518150776</c:v>
                </c:pt>
                <c:pt idx="816">
                  <c:v>107.38942734667513</c:v>
                </c:pt>
                <c:pt idx="817">
                  <c:v>107.80098491065402</c:v>
                </c:pt>
                <c:pt idx="818">
                  <c:v>107.39148758391148</c:v>
                </c:pt>
                <c:pt idx="819">
                  <c:v>108.05583541759179</c:v>
                </c:pt>
                <c:pt idx="820">
                  <c:v>109.31745262314254</c:v>
                </c:pt>
                <c:pt idx="821">
                  <c:v>112.01492522291684</c:v>
                </c:pt>
                <c:pt idx="822">
                  <c:v>113.32574510366116</c:v>
                </c:pt>
                <c:pt idx="823">
                  <c:v>113.60410674515259</c:v>
                </c:pt>
                <c:pt idx="824">
                  <c:v>113.03367710338887</c:v>
                </c:pt>
                <c:pt idx="825">
                  <c:v>113.10380699147437</c:v>
                </c:pt>
                <c:pt idx="826">
                  <c:v>112.92492126379031</c:v>
                </c:pt>
                <c:pt idx="827">
                  <c:v>113.03610204317742</c:v>
                </c:pt>
                <c:pt idx="828">
                  <c:v>113.29691600213836</c:v>
                </c:pt>
                <c:pt idx="829">
                  <c:v>113.54264917838253</c:v>
                </c:pt>
                <c:pt idx="830">
                  <c:v>112.58024087005604</c:v>
                </c:pt>
                <c:pt idx="831">
                  <c:v>112.15991179592442</c:v>
                </c:pt>
                <c:pt idx="832">
                  <c:v>111.92804302788927</c:v>
                </c:pt>
                <c:pt idx="833">
                  <c:v>111.30996253252991</c:v>
                </c:pt>
                <c:pt idx="834">
                  <c:v>111.8363594404248</c:v>
                </c:pt>
                <c:pt idx="835">
                  <c:v>112.34268756760959</c:v>
                </c:pt>
                <c:pt idx="836">
                  <c:v>112.70153809495859</c:v>
                </c:pt>
                <c:pt idx="837">
                  <c:v>113.25734629972564</c:v>
                </c:pt>
                <c:pt idx="838">
                  <c:v>113.57144564433021</c:v>
                </c:pt>
                <c:pt idx="839">
                  <c:v>111.88425995617028</c:v>
                </c:pt>
                <c:pt idx="840">
                  <c:v>112.52047825519206</c:v>
                </c:pt>
                <c:pt idx="841">
                  <c:v>113.04333758329734</c:v>
                </c:pt>
                <c:pt idx="842">
                  <c:v>115.88697082089487</c:v>
                </c:pt>
                <c:pt idx="843">
                  <c:v>116.16053316795067</c:v>
                </c:pt>
                <c:pt idx="844">
                  <c:v>116.74720623479553</c:v>
                </c:pt>
                <c:pt idx="845">
                  <c:v>118.87475760844454</c:v>
                </c:pt>
                <c:pt idx="846">
                  <c:v>119.99905258925384</c:v>
                </c:pt>
                <c:pt idx="847">
                  <c:v>119.78335696325765</c:v>
                </c:pt>
                <c:pt idx="848">
                  <c:v>120.56059882746433</c:v>
                </c:pt>
                <c:pt idx="849">
                  <c:v>120.4780254608003</c:v>
                </c:pt>
                <c:pt idx="850">
                  <c:v>120.69149510746064</c:v>
                </c:pt>
                <c:pt idx="851">
                  <c:v>120.60771119407015</c:v>
                </c:pt>
                <c:pt idx="852">
                  <c:v>120.21064242678611</c:v>
                </c:pt>
                <c:pt idx="853">
                  <c:v>120.13583539456049</c:v>
                </c:pt>
                <c:pt idx="854">
                  <c:v>123.04485540561936</c:v>
                </c:pt>
                <c:pt idx="855">
                  <c:v>123.87287496118701</c:v>
                </c:pt>
                <c:pt idx="856">
                  <c:v>123.86697654720288</c:v>
                </c:pt>
                <c:pt idx="857">
                  <c:v>124.49841256891034</c:v>
                </c:pt>
                <c:pt idx="858">
                  <c:v>125.11250126720753</c:v>
                </c:pt>
                <c:pt idx="859">
                  <c:v>125.43308075492311</c:v>
                </c:pt>
                <c:pt idx="860">
                  <c:v>125.80751255484478</c:v>
                </c:pt>
                <c:pt idx="861">
                  <c:v>125.42263410732069</c:v>
                </c:pt>
                <c:pt idx="862">
                  <c:v>125.19129566738157</c:v>
                </c:pt>
                <c:pt idx="863">
                  <c:v>125.53454848781469</c:v>
                </c:pt>
                <c:pt idx="864">
                  <c:v>125.1231124913532</c:v>
                </c:pt>
                <c:pt idx="865">
                  <c:v>125.57904231573801</c:v>
                </c:pt>
                <c:pt idx="866">
                  <c:v>125.58380501170723</c:v>
                </c:pt>
                <c:pt idx="867">
                  <c:v>124.82719594088246</c:v>
                </c:pt>
                <c:pt idx="868">
                  <c:v>124.29160034646738</c:v>
                </c:pt>
                <c:pt idx="869">
                  <c:v>124.0427800779262</c:v>
                </c:pt>
                <c:pt idx="870">
                  <c:v>123.98958770367169</c:v>
                </c:pt>
                <c:pt idx="871">
                  <c:v>124.17644408780566</c:v>
                </c:pt>
                <c:pt idx="872">
                  <c:v>122.71029157395613</c:v>
                </c:pt>
                <c:pt idx="873">
                  <c:v>123.06520322049693</c:v>
                </c:pt>
                <c:pt idx="874">
                  <c:v>122.8939458253907</c:v>
                </c:pt>
                <c:pt idx="875">
                  <c:v>122.94734205543419</c:v>
                </c:pt>
                <c:pt idx="876">
                  <c:v>123.56252008260732</c:v>
                </c:pt>
                <c:pt idx="877">
                  <c:v>123.29454902546246</c:v>
                </c:pt>
                <c:pt idx="878">
                  <c:v>122.02469576630254</c:v>
                </c:pt>
                <c:pt idx="879">
                  <c:v>121.64324696805882</c:v>
                </c:pt>
                <c:pt idx="880">
                  <c:v>121.00686047926945</c:v>
                </c:pt>
                <c:pt idx="881">
                  <c:v>120.01042993352594</c:v>
                </c:pt>
                <c:pt idx="882">
                  <c:v>120.45750782437642</c:v>
                </c:pt>
                <c:pt idx="883">
                  <c:v>120.85463871580887</c:v>
                </c:pt>
                <c:pt idx="884">
                  <c:v>120.71696402685588</c:v>
                </c:pt>
                <c:pt idx="885">
                  <c:v>121.11070105158498</c:v>
                </c:pt>
                <c:pt idx="886">
                  <c:v>118.63890823268731</c:v>
                </c:pt>
                <c:pt idx="887">
                  <c:v>118.95292785324405</c:v>
                </c:pt>
                <c:pt idx="888">
                  <c:v>120.89265286684368</c:v>
                </c:pt>
                <c:pt idx="889">
                  <c:v>122.68481367977776</c:v>
                </c:pt>
                <c:pt idx="890">
                  <c:v>121.64977851220064</c:v>
                </c:pt>
                <c:pt idx="891">
                  <c:v>123.29740475484289</c:v>
                </c:pt>
                <c:pt idx="892">
                  <c:v>124.1111540555135</c:v>
                </c:pt>
                <c:pt idx="893">
                  <c:v>125.40708313921064</c:v>
                </c:pt>
                <c:pt idx="894">
                  <c:v>123.94719362534178</c:v>
                </c:pt>
                <c:pt idx="895">
                  <c:v>129.31898132010448</c:v>
                </c:pt>
                <c:pt idx="896">
                  <c:v>129.27201359902989</c:v>
                </c:pt>
                <c:pt idx="897">
                  <c:v>130.03558943270215</c:v>
                </c:pt>
                <c:pt idx="898">
                  <c:v>130.98060717548131</c:v>
                </c:pt>
                <c:pt idx="899">
                  <c:v>131.67485525688278</c:v>
                </c:pt>
                <c:pt idx="900">
                  <c:v>131.4832999327067</c:v>
                </c:pt>
                <c:pt idx="901">
                  <c:v>131.45186557984272</c:v>
                </c:pt>
                <c:pt idx="902">
                  <c:v>130.15111960181048</c:v>
                </c:pt>
                <c:pt idx="903">
                  <c:v>131.89511473495108</c:v>
                </c:pt>
                <c:pt idx="904">
                  <c:v>132.67720274895484</c:v>
                </c:pt>
                <c:pt idx="905">
                  <c:v>132.75390695709675</c:v>
                </c:pt>
                <c:pt idx="906">
                  <c:v>131.91929268423823</c:v>
                </c:pt>
                <c:pt idx="907">
                  <c:v>131.86832943632146</c:v>
                </c:pt>
                <c:pt idx="908">
                  <c:v>131.41646786948917</c:v>
                </c:pt>
                <c:pt idx="909">
                  <c:v>131.42051036824842</c:v>
                </c:pt>
                <c:pt idx="910">
                  <c:v>131.2597012525234</c:v>
                </c:pt>
                <c:pt idx="911">
                  <c:v>130.87140749206083</c:v>
                </c:pt>
                <c:pt idx="912">
                  <c:v>129.81989707026347</c:v>
                </c:pt>
                <c:pt idx="913">
                  <c:v>128.98611500457102</c:v>
                </c:pt>
                <c:pt idx="914">
                  <c:v>128.79971004037463</c:v>
                </c:pt>
                <c:pt idx="915">
                  <c:v>129.70189009411322</c:v>
                </c:pt>
                <c:pt idx="916">
                  <c:v>129.36815881928294</c:v>
                </c:pt>
                <c:pt idx="917">
                  <c:v>130.85853485566921</c:v>
                </c:pt>
                <c:pt idx="918">
                  <c:v>131.30447761128292</c:v>
                </c:pt>
                <c:pt idx="919">
                  <c:v>131.14029083008649</c:v>
                </c:pt>
                <c:pt idx="920">
                  <c:v>131.06972385840535</c:v>
                </c:pt>
                <c:pt idx="921">
                  <c:v>132.28804764241985</c:v>
                </c:pt>
                <c:pt idx="922">
                  <c:v>133.78916171547229</c:v>
                </c:pt>
                <c:pt idx="923">
                  <c:v>133.71130045963605</c:v>
                </c:pt>
                <c:pt idx="924">
                  <c:v>134.01868771543488</c:v>
                </c:pt>
                <c:pt idx="925">
                  <c:v>132.88140470816472</c:v>
                </c:pt>
                <c:pt idx="926">
                  <c:v>132.84228747469015</c:v>
                </c:pt>
                <c:pt idx="927">
                  <c:v>133.68417703313685</c:v>
                </c:pt>
                <c:pt idx="928">
                  <c:v>133.33467648150994</c:v>
                </c:pt>
                <c:pt idx="929">
                  <c:v>133.19474958820541</c:v>
                </c:pt>
                <c:pt idx="930">
                  <c:v>135.85712717258554</c:v>
                </c:pt>
                <c:pt idx="931">
                  <c:v>134.50199738869495</c:v>
                </c:pt>
                <c:pt idx="932">
                  <c:v>133.5423078568889</c:v>
                </c:pt>
                <c:pt idx="933">
                  <c:v>133.92335069188903</c:v>
                </c:pt>
                <c:pt idx="934">
                  <c:v>133.99142686985317</c:v>
                </c:pt>
                <c:pt idx="935">
                  <c:v>133.83727086578739</c:v>
                </c:pt>
                <c:pt idx="936">
                  <c:v>132.79406013697073</c:v>
                </c:pt>
                <c:pt idx="937">
                  <c:v>132.93730525237768</c:v>
                </c:pt>
                <c:pt idx="938">
                  <c:v>132.53718132903799</c:v>
                </c:pt>
                <c:pt idx="939">
                  <c:v>132.05477834198865</c:v>
                </c:pt>
                <c:pt idx="940">
                  <c:v>132.35158864099574</c:v>
                </c:pt>
                <c:pt idx="941">
                  <c:v>132.77028115758972</c:v>
                </c:pt>
                <c:pt idx="942">
                  <c:v>132.45269575078203</c:v>
                </c:pt>
                <c:pt idx="943">
                  <c:v>132.47097936553195</c:v>
                </c:pt>
                <c:pt idx="944">
                  <c:v>132.58786880634489</c:v>
                </c:pt>
                <c:pt idx="945">
                  <c:v>133.24229787285063</c:v>
                </c:pt>
                <c:pt idx="946">
                  <c:v>133.54558575074492</c:v>
                </c:pt>
                <c:pt idx="947">
                  <c:v>133.63228670177483</c:v>
                </c:pt>
                <c:pt idx="948">
                  <c:v>133.03245159092023</c:v>
                </c:pt>
                <c:pt idx="949">
                  <c:v>131.47669950419018</c:v>
                </c:pt>
                <c:pt idx="950">
                  <c:v>132.6265074624211</c:v>
                </c:pt>
                <c:pt idx="951">
                  <c:v>133.74226963899869</c:v>
                </c:pt>
                <c:pt idx="952">
                  <c:v>134.08905246310573</c:v>
                </c:pt>
                <c:pt idx="953">
                  <c:v>134.64288411757553</c:v>
                </c:pt>
                <c:pt idx="954">
                  <c:v>135.22840281750538</c:v>
                </c:pt>
                <c:pt idx="955">
                  <c:v>134.98427974067189</c:v>
                </c:pt>
                <c:pt idx="956">
                  <c:v>134.55257483749131</c:v>
                </c:pt>
                <c:pt idx="957">
                  <c:v>134.27271580587907</c:v>
                </c:pt>
                <c:pt idx="958">
                  <c:v>134.93491097371196</c:v>
                </c:pt>
                <c:pt idx="959">
                  <c:v>136.24367166622056</c:v>
                </c:pt>
                <c:pt idx="960">
                  <c:v>136.58526718221472</c:v>
                </c:pt>
                <c:pt idx="961">
                  <c:v>136.78481495874269</c:v>
                </c:pt>
                <c:pt idx="962">
                  <c:v>137.31534795956409</c:v>
                </c:pt>
                <c:pt idx="963">
                  <c:v>137.6370414859482</c:v>
                </c:pt>
                <c:pt idx="964">
                  <c:v>137.80954381169042</c:v>
                </c:pt>
                <c:pt idx="965">
                  <c:v>138.2139918321806</c:v>
                </c:pt>
                <c:pt idx="966">
                  <c:v>138.41912973306322</c:v>
                </c:pt>
                <c:pt idx="967">
                  <c:v>138.61377762765071</c:v>
                </c:pt>
                <c:pt idx="968">
                  <c:v>137.92376832468187</c:v>
                </c:pt>
                <c:pt idx="969">
                  <c:v>138.31073300134685</c:v>
                </c:pt>
                <c:pt idx="970">
                  <c:v>138.23613740102587</c:v>
                </c:pt>
                <c:pt idx="971">
                  <c:v>138.51237423346444</c:v>
                </c:pt>
                <c:pt idx="972">
                  <c:v>137.88064274324634</c:v>
                </c:pt>
                <c:pt idx="973">
                  <c:v>138.94596116032997</c:v>
                </c:pt>
                <c:pt idx="974">
                  <c:v>139.27899892918856</c:v>
                </c:pt>
                <c:pt idx="975">
                  <c:v>138.12310396997145</c:v>
                </c:pt>
                <c:pt idx="976">
                  <c:v>137.04535571131746</c:v>
                </c:pt>
                <c:pt idx="977">
                  <c:v>136.37130007614476</c:v>
                </c:pt>
                <c:pt idx="978">
                  <c:v>136.77804925434921</c:v>
                </c:pt>
                <c:pt idx="979">
                  <c:v>136.52018193815658</c:v>
                </c:pt>
                <c:pt idx="980">
                  <c:v>136.92071135851739</c:v>
                </c:pt>
                <c:pt idx="981">
                  <c:v>137.01989599981664</c:v>
                </c:pt>
                <c:pt idx="982">
                  <c:v>137.05197059273155</c:v>
                </c:pt>
                <c:pt idx="983">
                  <c:v>136.74635101954908</c:v>
                </c:pt>
                <c:pt idx="984">
                  <c:v>136.54547870489293</c:v>
                </c:pt>
                <c:pt idx="985">
                  <c:v>135.9601952142153</c:v>
                </c:pt>
                <c:pt idx="986">
                  <c:v>135.57640889290218</c:v>
                </c:pt>
                <c:pt idx="987">
                  <c:v>134.90345715605858</c:v>
                </c:pt>
                <c:pt idx="988">
                  <c:v>134.88283601823923</c:v>
                </c:pt>
                <c:pt idx="989">
                  <c:v>134.43016252491969</c:v>
                </c:pt>
                <c:pt idx="990">
                  <c:v>134.03927143889845</c:v>
                </c:pt>
                <c:pt idx="991">
                  <c:v>133.94049136217532</c:v>
                </c:pt>
                <c:pt idx="992">
                  <c:v>133.97565840894603</c:v>
                </c:pt>
                <c:pt idx="993">
                  <c:v>133.56839836743501</c:v>
                </c:pt>
                <c:pt idx="994">
                  <c:v>133.57483433596394</c:v>
                </c:pt>
                <c:pt idx="995">
                  <c:v>133.01929374291302</c:v>
                </c:pt>
                <c:pt idx="996">
                  <c:v>133.09761679213753</c:v>
                </c:pt>
                <c:pt idx="997">
                  <c:v>132.76328432339091</c:v>
                </c:pt>
                <c:pt idx="998">
                  <c:v>133.50477170047438</c:v>
                </c:pt>
                <c:pt idx="999">
                  <c:v>133.67293267883352</c:v>
                </c:pt>
                <c:pt idx="1000">
                  <c:v>133.30962121802972</c:v>
                </c:pt>
                <c:pt idx="1001">
                  <c:v>132.48318064152073</c:v>
                </c:pt>
                <c:pt idx="1002">
                  <c:v>132.87266595014279</c:v>
                </c:pt>
                <c:pt idx="1003">
                  <c:v>133.98866380219511</c:v>
                </c:pt>
                <c:pt idx="1004">
                  <c:v>134.08016043443629</c:v>
                </c:pt>
                <c:pt idx="1005">
                  <c:v>134.19344644153122</c:v>
                </c:pt>
                <c:pt idx="1006">
                  <c:v>133.60888617850983</c:v>
                </c:pt>
                <c:pt idx="1007">
                  <c:v>133.62948994954098</c:v>
                </c:pt>
                <c:pt idx="1008">
                  <c:v>133.54448348419461</c:v>
                </c:pt>
                <c:pt idx="1009">
                  <c:v>133.69966611020982</c:v>
                </c:pt>
                <c:pt idx="1010">
                  <c:v>133.13735759820858</c:v>
                </c:pt>
                <c:pt idx="1011">
                  <c:v>133.35543154174312</c:v>
                </c:pt>
                <c:pt idx="1012">
                  <c:v>133.36650793939015</c:v>
                </c:pt>
                <c:pt idx="1013">
                  <c:v>133.04855211880459</c:v>
                </c:pt>
                <c:pt idx="1014">
                  <c:v>132.79009946026068</c:v>
                </c:pt>
                <c:pt idx="1015">
                  <c:v>132.61805205112478</c:v>
                </c:pt>
                <c:pt idx="1016">
                  <c:v>131.98880354539676</c:v>
                </c:pt>
                <c:pt idx="1017">
                  <c:v>132.60895150444125</c:v>
                </c:pt>
                <c:pt idx="1018">
                  <c:v>132.42717193368725</c:v>
                </c:pt>
                <c:pt idx="1019">
                  <c:v>131.7743754618279</c:v>
                </c:pt>
                <c:pt idx="1020">
                  <c:v>131.84171232745948</c:v>
                </c:pt>
                <c:pt idx="1021">
                  <c:v>131.32807126721949</c:v>
                </c:pt>
                <c:pt idx="1022">
                  <c:v>130.78906735320348</c:v>
                </c:pt>
                <c:pt idx="1023">
                  <c:v>130.97460327865616</c:v>
                </c:pt>
                <c:pt idx="1024">
                  <c:v>132.16592846724635</c:v>
                </c:pt>
                <c:pt idx="1025">
                  <c:v>131.8817110711297</c:v>
                </c:pt>
                <c:pt idx="1026">
                  <c:v>132.03616965359927</c:v>
                </c:pt>
                <c:pt idx="1027">
                  <c:v>131.99455906218401</c:v>
                </c:pt>
                <c:pt idx="1028">
                  <c:v>131.81527541359452</c:v>
                </c:pt>
                <c:pt idx="1029">
                  <c:v>131.3304404934191</c:v>
                </c:pt>
                <c:pt idx="1030">
                  <c:v>131.32180815068318</c:v>
                </c:pt>
                <c:pt idx="1031">
                  <c:v>131.23090070712891</c:v>
                </c:pt>
                <c:pt idx="1032">
                  <c:v>131.04354010335905</c:v>
                </c:pt>
                <c:pt idx="1033">
                  <c:v>130.35430682774478</c:v>
                </c:pt>
                <c:pt idx="1034">
                  <c:v>130.40222471027843</c:v>
                </c:pt>
                <c:pt idx="1035">
                  <c:v>129.76019588021418</c:v>
                </c:pt>
                <c:pt idx="1036">
                  <c:v>129.80834384355259</c:v>
                </c:pt>
                <c:pt idx="1037">
                  <c:v>129.27480324137073</c:v>
                </c:pt>
                <c:pt idx="1038">
                  <c:v>128.74634213334821</c:v>
                </c:pt>
                <c:pt idx="1039">
                  <c:v>128.56696652237019</c:v>
                </c:pt>
                <c:pt idx="1040">
                  <c:v>127.54728359556165</c:v>
                </c:pt>
                <c:pt idx="1041">
                  <c:v>127.44786199667575</c:v>
                </c:pt>
                <c:pt idx="1042">
                  <c:v>127.38870313995184</c:v>
                </c:pt>
                <c:pt idx="1043">
                  <c:v>126.38864211958526</c:v>
                </c:pt>
                <c:pt idx="1044">
                  <c:v>126.95001247535684</c:v>
                </c:pt>
                <c:pt idx="1045">
                  <c:v>126.21213074654828</c:v>
                </c:pt>
                <c:pt idx="1046">
                  <c:v>125.97304287273646</c:v>
                </c:pt>
                <c:pt idx="1047">
                  <c:v>125.4836911889616</c:v>
                </c:pt>
                <c:pt idx="1048">
                  <c:v>127.28618419187389</c:v>
                </c:pt>
                <c:pt idx="1049">
                  <c:v>127.14975711433625</c:v>
                </c:pt>
                <c:pt idx="1050">
                  <c:v>126.5049915581852</c:v>
                </c:pt>
                <c:pt idx="1051">
                  <c:v>126.20325818266821</c:v>
                </c:pt>
                <c:pt idx="1052">
                  <c:v>126.33678139335208</c:v>
                </c:pt>
                <c:pt idx="1053">
                  <c:v>127.08575117537022</c:v>
                </c:pt>
                <c:pt idx="1054">
                  <c:v>128.06107827611604</c:v>
                </c:pt>
                <c:pt idx="1055">
                  <c:v>128.60497472906809</c:v>
                </c:pt>
                <c:pt idx="1056">
                  <c:v>127.48497074361165</c:v>
                </c:pt>
                <c:pt idx="1057">
                  <c:v>129.01772605576338</c:v>
                </c:pt>
                <c:pt idx="1058">
                  <c:v>129.516438088711</c:v>
                </c:pt>
                <c:pt idx="1059">
                  <c:v>129.50630812274304</c:v>
                </c:pt>
                <c:pt idx="1060">
                  <c:v>129.07823742396559</c:v>
                </c:pt>
                <c:pt idx="1061">
                  <c:v>128.99398274240372</c:v>
                </c:pt>
                <c:pt idx="1062">
                  <c:v>128.5722529027648</c:v>
                </c:pt>
                <c:pt idx="1063">
                  <c:v>127.93461332444565</c:v>
                </c:pt>
                <c:pt idx="1064">
                  <c:v>127.57621060380984</c:v>
                </c:pt>
                <c:pt idx="1065">
                  <c:v>127.33188833341237</c:v>
                </c:pt>
                <c:pt idx="1066">
                  <c:v>127.03272396043704</c:v>
                </c:pt>
                <c:pt idx="1067">
                  <c:v>127.14786879664746</c:v>
                </c:pt>
                <c:pt idx="1068">
                  <c:v>127.0424120640287</c:v>
                </c:pt>
                <c:pt idx="1069">
                  <c:v>127.98757678345162</c:v>
                </c:pt>
                <c:pt idx="1070">
                  <c:v>128.70442255296967</c:v>
                </c:pt>
                <c:pt idx="1071">
                  <c:v>128.35121856289811</c:v>
                </c:pt>
                <c:pt idx="1072">
                  <c:v>127.71573666231822</c:v>
                </c:pt>
                <c:pt idx="1073">
                  <c:v>126.84598424848416</c:v>
                </c:pt>
                <c:pt idx="1074">
                  <c:v>126.83085556140529</c:v>
                </c:pt>
                <c:pt idx="1075">
                  <c:v>126.34889047384095</c:v>
                </c:pt>
                <c:pt idx="1076">
                  <c:v>126.88691333915709</c:v>
                </c:pt>
                <c:pt idx="1077">
                  <c:v>127.15669660316725</c:v>
                </c:pt>
                <c:pt idx="1078">
                  <c:v>126.82347421019793</c:v>
                </c:pt>
                <c:pt idx="1079">
                  <c:v>126.76286388626961</c:v>
                </c:pt>
                <c:pt idx="1080">
                  <c:v>125.708382228467</c:v>
                </c:pt>
                <c:pt idx="1081">
                  <c:v>125.58698173528029</c:v>
                </c:pt>
                <c:pt idx="1082">
                  <c:v>124.73120399127696</c:v>
                </c:pt>
                <c:pt idx="1083">
                  <c:v>125.87708111103782</c:v>
                </c:pt>
                <c:pt idx="1084">
                  <c:v>125.90376733738579</c:v>
                </c:pt>
                <c:pt idx="1085">
                  <c:v>125.28039778085241</c:v>
                </c:pt>
                <c:pt idx="1086">
                  <c:v>124.26996750581868</c:v>
                </c:pt>
                <c:pt idx="1087">
                  <c:v>123.88103245630462</c:v>
                </c:pt>
                <c:pt idx="1088">
                  <c:v>123.31317846075324</c:v>
                </c:pt>
                <c:pt idx="1089">
                  <c:v>123.17720431837634</c:v>
                </c:pt>
                <c:pt idx="1090">
                  <c:v>123.04439151422989</c:v>
                </c:pt>
                <c:pt idx="1091">
                  <c:v>122.70747652248902</c:v>
                </c:pt>
                <c:pt idx="1092">
                  <c:v>122.3551897086345</c:v>
                </c:pt>
                <c:pt idx="1093">
                  <c:v>123.02944104070241</c:v>
                </c:pt>
                <c:pt idx="1094">
                  <c:v>123.22190748020303</c:v>
                </c:pt>
                <c:pt idx="1095">
                  <c:v>123.59914698858741</c:v>
                </c:pt>
                <c:pt idx="1096">
                  <c:v>122.29892632675933</c:v>
                </c:pt>
                <c:pt idx="1097">
                  <c:v>122.01818695050765</c:v>
                </c:pt>
                <c:pt idx="1098">
                  <c:v>121.87638700830129</c:v>
                </c:pt>
                <c:pt idx="1099">
                  <c:v>121.51176278148746</c:v>
                </c:pt>
                <c:pt idx="1100">
                  <c:v>120.89173102840161</c:v>
                </c:pt>
                <c:pt idx="1101">
                  <c:v>120.52882879439893</c:v>
                </c:pt>
                <c:pt idx="1102">
                  <c:v>120.17395910788332</c:v>
                </c:pt>
                <c:pt idx="1103">
                  <c:v>119.59946668668151</c:v>
                </c:pt>
                <c:pt idx="1104">
                  <c:v>120.55228036902797</c:v>
                </c:pt>
                <c:pt idx="1105">
                  <c:v>119.70412536293243</c:v>
                </c:pt>
                <c:pt idx="1106">
                  <c:v>121.28590548639319</c:v>
                </c:pt>
                <c:pt idx="1107">
                  <c:v>121.43792152917479</c:v>
                </c:pt>
                <c:pt idx="1108">
                  <c:v>120.79014837166328</c:v>
                </c:pt>
                <c:pt idx="1109">
                  <c:v>119.47551409151879</c:v>
                </c:pt>
                <c:pt idx="1110">
                  <c:v>119.2142688767435</c:v>
                </c:pt>
                <c:pt idx="1111">
                  <c:v>118.65469965505277</c:v>
                </c:pt>
                <c:pt idx="1112">
                  <c:v>117.92432305952588</c:v>
                </c:pt>
                <c:pt idx="1113">
                  <c:v>117.56305190494646</c:v>
                </c:pt>
                <c:pt idx="1114">
                  <c:v>116.49170546402313</c:v>
                </c:pt>
                <c:pt idx="1115">
                  <c:v>116.24809674716498</c:v>
                </c:pt>
                <c:pt idx="1116">
                  <c:v>116.33877142913512</c:v>
                </c:pt>
                <c:pt idx="1117">
                  <c:v>116.03348893482161</c:v>
                </c:pt>
                <c:pt idx="1118">
                  <c:v>115.45116071202857</c:v>
                </c:pt>
                <c:pt idx="1119">
                  <c:v>115.01851310694893</c:v>
                </c:pt>
                <c:pt idx="1120">
                  <c:v>114.73950633007036</c:v>
                </c:pt>
                <c:pt idx="1121">
                  <c:v>113.00924156616945</c:v>
                </c:pt>
                <c:pt idx="1122">
                  <c:v>112.92653672475986</c:v>
                </c:pt>
                <c:pt idx="1123">
                  <c:v>112.41082820083471</c:v>
                </c:pt>
                <c:pt idx="1124">
                  <c:v>112.56873100203786</c:v>
                </c:pt>
                <c:pt idx="1125">
                  <c:v>112.54831267100688</c:v>
                </c:pt>
                <c:pt idx="1126">
                  <c:v>112.69460793057759</c:v>
                </c:pt>
                <c:pt idx="1127">
                  <c:v>113.09608623028561</c:v>
                </c:pt>
                <c:pt idx="1128">
                  <c:v>113.61630965292018</c:v>
                </c:pt>
                <c:pt idx="1129">
                  <c:v>113.45196237462744</c:v>
                </c:pt>
                <c:pt idx="1130">
                  <c:v>113.72282144706097</c:v>
                </c:pt>
                <c:pt idx="1131">
                  <c:v>112.98354175008014</c:v>
                </c:pt>
                <c:pt idx="1132">
                  <c:v>112.91397634088895</c:v>
                </c:pt>
                <c:pt idx="1133">
                  <c:v>112.65692607963111</c:v>
                </c:pt>
                <c:pt idx="1134">
                  <c:v>112.77434118631504</c:v>
                </c:pt>
                <c:pt idx="1135">
                  <c:v>112.6551110754308</c:v>
                </c:pt>
                <c:pt idx="1136">
                  <c:v>111.9318019468118</c:v>
                </c:pt>
                <c:pt idx="1137">
                  <c:v>111.52477291855051</c:v>
                </c:pt>
                <c:pt idx="1138">
                  <c:v>111.56768869986016</c:v>
                </c:pt>
                <c:pt idx="1139">
                  <c:v>111.90475346557979</c:v>
                </c:pt>
                <c:pt idx="1140">
                  <c:v>112.29223553266634</c:v>
                </c:pt>
                <c:pt idx="1141">
                  <c:v>112.84498368604147</c:v>
                </c:pt>
                <c:pt idx="1142">
                  <c:v>112.96431764798804</c:v>
                </c:pt>
                <c:pt idx="1143">
                  <c:v>113.13433104490328</c:v>
                </c:pt>
                <c:pt idx="1144">
                  <c:v>112.63900844954523</c:v>
                </c:pt>
                <c:pt idx="1145">
                  <c:v>114.982767244942</c:v>
                </c:pt>
                <c:pt idx="1146">
                  <c:v>114.42887195110069</c:v>
                </c:pt>
                <c:pt idx="1147">
                  <c:v>115.32755300496173</c:v>
                </c:pt>
                <c:pt idx="1148">
                  <c:v>115.84113275694273</c:v>
                </c:pt>
                <c:pt idx="1149">
                  <c:v>115.72626928601225</c:v>
                </c:pt>
                <c:pt idx="1150">
                  <c:v>115.94253475246151</c:v>
                </c:pt>
                <c:pt idx="1151">
                  <c:v>115.45515670509326</c:v>
                </c:pt>
                <c:pt idx="1152">
                  <c:v>114.76765346462834</c:v>
                </c:pt>
                <c:pt idx="1153">
                  <c:v>114.43556865456388</c:v>
                </c:pt>
                <c:pt idx="1154">
                  <c:v>114.25953038081082</c:v>
                </c:pt>
                <c:pt idx="1155">
                  <c:v>114.39103461494976</c:v>
                </c:pt>
                <c:pt idx="1156">
                  <c:v>114.09205941175465</c:v>
                </c:pt>
                <c:pt idx="1157">
                  <c:v>114.34772825573907</c:v>
                </c:pt>
                <c:pt idx="1158">
                  <c:v>113.4250581892598</c:v>
                </c:pt>
                <c:pt idx="1159">
                  <c:v>114.92889698316961</c:v>
                </c:pt>
                <c:pt idx="1160">
                  <c:v>114.48122675663033</c:v>
                </c:pt>
                <c:pt idx="1161">
                  <c:v>114.52519946435203</c:v>
                </c:pt>
                <c:pt idx="1162">
                  <c:v>113.20434997203333</c:v>
                </c:pt>
                <c:pt idx="1163">
                  <c:v>111.72553695303057</c:v>
                </c:pt>
                <c:pt idx="1164">
                  <c:v>112.48696827974922</c:v>
                </c:pt>
                <c:pt idx="1165">
                  <c:v>111.21145612841556</c:v>
                </c:pt>
                <c:pt idx="1166">
                  <c:v>113.5379257616592</c:v>
                </c:pt>
                <c:pt idx="1167">
                  <c:v>115.00748484677524</c:v>
                </c:pt>
                <c:pt idx="1168">
                  <c:v>115.62806767485849</c:v>
                </c:pt>
                <c:pt idx="1169">
                  <c:v>115.11457941904352</c:v>
                </c:pt>
                <c:pt idx="1170">
                  <c:v>115.01166884406386</c:v>
                </c:pt>
                <c:pt idx="1171">
                  <c:v>114.09007353700734</c:v>
                </c:pt>
                <c:pt idx="1172">
                  <c:v>114.22033528817843</c:v>
                </c:pt>
                <c:pt idx="1173">
                  <c:v>115.77387654780397</c:v>
                </c:pt>
                <c:pt idx="1174">
                  <c:v>116.08731187501006</c:v>
                </c:pt>
                <c:pt idx="1175">
                  <c:v>116.13873808187132</c:v>
                </c:pt>
                <c:pt idx="1176">
                  <c:v>115.62492440274995</c:v>
                </c:pt>
                <c:pt idx="1177">
                  <c:v>116.12369890951287</c:v>
                </c:pt>
                <c:pt idx="1178">
                  <c:v>115.45444851311272</c:v>
                </c:pt>
                <c:pt idx="1179">
                  <c:v>114.65620052785567</c:v>
                </c:pt>
                <c:pt idx="1180">
                  <c:v>113.99124042747461</c:v>
                </c:pt>
                <c:pt idx="1181">
                  <c:v>113.07027300557267</c:v>
                </c:pt>
                <c:pt idx="1182">
                  <c:v>112.9686059625615</c:v>
                </c:pt>
                <c:pt idx="1183">
                  <c:v>112.67658260309378</c:v>
                </c:pt>
                <c:pt idx="1184">
                  <c:v>111.51258726101557</c:v>
                </c:pt>
                <c:pt idx="1185">
                  <c:v>111.45866711343544</c:v>
                </c:pt>
                <c:pt idx="1186">
                  <c:v>110.72319750329663</c:v>
                </c:pt>
                <c:pt idx="1187">
                  <c:v>110.25700600508704</c:v>
                </c:pt>
                <c:pt idx="1188">
                  <c:v>109.94049151136643</c:v>
                </c:pt>
                <c:pt idx="1189">
                  <c:v>109.59334386815155</c:v>
                </c:pt>
                <c:pt idx="1190">
                  <c:v>110.27283216102887</c:v>
                </c:pt>
                <c:pt idx="1191">
                  <c:v>109.90459191248948</c:v>
                </c:pt>
                <c:pt idx="1192">
                  <c:v>110.0148087768537</c:v>
                </c:pt>
                <c:pt idx="1193">
                  <c:v>109.30127446921178</c:v>
                </c:pt>
                <c:pt idx="1194">
                  <c:v>109.56123384232652</c:v>
                </c:pt>
                <c:pt idx="1195">
                  <c:v>108.86466851853447</c:v>
                </c:pt>
                <c:pt idx="1196">
                  <c:v>108.19331231164838</c:v>
                </c:pt>
                <c:pt idx="1197">
                  <c:v>108.37249770384561</c:v>
                </c:pt>
                <c:pt idx="1198">
                  <c:v>108.08124221283869</c:v>
                </c:pt>
                <c:pt idx="1199">
                  <c:v>108.36924148933595</c:v>
                </c:pt>
                <c:pt idx="1200">
                  <c:v>108.09655156113705</c:v>
                </c:pt>
                <c:pt idx="1201">
                  <c:v>107.94394283299981</c:v>
                </c:pt>
                <c:pt idx="1202">
                  <c:v>107.17019355811129</c:v>
                </c:pt>
                <c:pt idx="1203">
                  <c:v>107.1709806582503</c:v>
                </c:pt>
                <c:pt idx="1204">
                  <c:v>107.05996923418702</c:v>
                </c:pt>
                <c:pt idx="1205">
                  <c:v>107.07827324617141</c:v>
                </c:pt>
                <c:pt idx="1206">
                  <c:v>107.02763355667102</c:v>
                </c:pt>
                <c:pt idx="1207">
                  <c:v>106.58717893923966</c:v>
                </c:pt>
                <c:pt idx="1208">
                  <c:v>105.90799532276741</c:v>
                </c:pt>
                <c:pt idx="1209">
                  <c:v>105.53758970381745</c:v>
                </c:pt>
                <c:pt idx="1210">
                  <c:v>105.16242698356827</c:v>
                </c:pt>
                <c:pt idx="1211">
                  <c:v>104.7756007749864</c:v>
                </c:pt>
                <c:pt idx="1212">
                  <c:v>104.03354297467173</c:v>
                </c:pt>
                <c:pt idx="1213">
                  <c:v>105.07378316681685</c:v>
                </c:pt>
                <c:pt idx="1214">
                  <c:v>105.10861698105423</c:v>
                </c:pt>
                <c:pt idx="1215">
                  <c:v>104.86755290661202</c:v>
                </c:pt>
                <c:pt idx="1216">
                  <c:v>105.32950795750151</c:v>
                </c:pt>
                <c:pt idx="1217">
                  <c:v>104.88483169531449</c:v>
                </c:pt>
                <c:pt idx="1218">
                  <c:v>103.11853865512606</c:v>
                </c:pt>
                <c:pt idx="1219">
                  <c:v>102.86181579862024</c:v>
                </c:pt>
                <c:pt idx="1220">
                  <c:v>102.23475818898476</c:v>
                </c:pt>
                <c:pt idx="1221">
                  <c:v>102.25580125816843</c:v>
                </c:pt>
                <c:pt idx="1222">
                  <c:v>101.18164431144739</c:v>
                </c:pt>
                <c:pt idx="1223">
                  <c:v>101.8151716907432</c:v>
                </c:pt>
                <c:pt idx="1224">
                  <c:v>101.36053948013711</c:v>
                </c:pt>
                <c:pt idx="1225">
                  <c:v>101.6592362319429</c:v>
                </c:pt>
                <c:pt idx="1226">
                  <c:v>102.18911803648463</c:v>
                </c:pt>
                <c:pt idx="1227">
                  <c:v>102.65233340335267</c:v>
                </c:pt>
                <c:pt idx="1228">
                  <c:v>104.2967681198574</c:v>
                </c:pt>
                <c:pt idx="1229">
                  <c:v>103.82071846339851</c:v>
                </c:pt>
                <c:pt idx="1230">
                  <c:v>103.97753589861699</c:v>
                </c:pt>
                <c:pt idx="1231">
                  <c:v>103.64128655605336</c:v>
                </c:pt>
                <c:pt idx="1232">
                  <c:v>103.40023343783994</c:v>
                </c:pt>
                <c:pt idx="1233">
                  <c:v>104.35738660267944</c:v>
                </c:pt>
                <c:pt idx="1234">
                  <c:v>104.25585161719195</c:v>
                </c:pt>
                <c:pt idx="1235">
                  <c:v>104.4866363013543</c:v>
                </c:pt>
                <c:pt idx="1236">
                  <c:v>104.16477295342382</c:v>
                </c:pt>
                <c:pt idx="1237">
                  <c:v>104.50508227809054</c:v>
                </c:pt>
                <c:pt idx="1238">
                  <c:v>103.99325051082521</c:v>
                </c:pt>
                <c:pt idx="1239">
                  <c:v>103.64829935837288</c:v>
                </c:pt>
                <c:pt idx="1240">
                  <c:v>103.44131673160545</c:v>
                </c:pt>
                <c:pt idx="1241">
                  <c:v>103.10813151988063</c:v>
                </c:pt>
                <c:pt idx="1242">
                  <c:v>102.32492060898078</c:v>
                </c:pt>
                <c:pt idx="1243">
                  <c:v>100.86246815346279</c:v>
                </c:pt>
                <c:pt idx="1244">
                  <c:v>100.95471715226658</c:v>
                </c:pt>
                <c:pt idx="1245">
                  <c:v>100.74844877837222</c:v>
                </c:pt>
                <c:pt idx="1246">
                  <c:v>100.68440647405104</c:v>
                </c:pt>
                <c:pt idx="1247">
                  <c:v>101.70431505255056</c:v>
                </c:pt>
                <c:pt idx="1248">
                  <c:v>102.00753626062708</c:v>
                </c:pt>
                <c:pt idx="1249">
                  <c:v>102.05070368553218</c:v>
                </c:pt>
                <c:pt idx="1250">
                  <c:v>102.64792725104179</c:v>
                </c:pt>
                <c:pt idx="1251">
                  <c:v>102.06813073299028</c:v>
                </c:pt>
                <c:pt idx="1252">
                  <c:v>101.61802659187929</c:v>
                </c:pt>
                <c:pt idx="1253">
                  <c:v>101.15471401761958</c:v>
                </c:pt>
                <c:pt idx="1254">
                  <c:v>101.04104733985176</c:v>
                </c:pt>
                <c:pt idx="1255">
                  <c:v>100.74746551511546</c:v>
                </c:pt>
                <c:pt idx="1256">
                  <c:v>100.50666415705314</c:v>
                </c:pt>
                <c:pt idx="1257">
                  <c:v>100.52455835945824</c:v>
                </c:pt>
                <c:pt idx="1258">
                  <c:v>100.05620475439561</c:v>
                </c:pt>
                <c:pt idx="1259">
                  <c:v>99.946334992684129</c:v>
                </c:pt>
                <c:pt idx="1260">
                  <c:v>99.483225691435294</c:v>
                </c:pt>
                <c:pt idx="1261">
                  <c:v>99.37622960867057</c:v>
                </c:pt>
                <c:pt idx="1262">
                  <c:v>99.662935350836023</c:v>
                </c:pt>
                <c:pt idx="1263">
                  <c:v>100.22516798512507</c:v>
                </c:pt>
                <c:pt idx="1264">
                  <c:v>100.55500816695361</c:v>
                </c:pt>
                <c:pt idx="1265">
                  <c:v>100.31811060645622</c:v>
                </c:pt>
                <c:pt idx="1266">
                  <c:v>100.70639655769185</c:v>
                </c:pt>
                <c:pt idx="1267">
                  <c:v>100</c:v>
                </c:pt>
              </c:numCache>
            </c:numRef>
          </c:val>
          <c:smooth val="0"/>
          <c:extLst>
            <c:ext xmlns:c16="http://schemas.microsoft.com/office/drawing/2014/chart" uri="{C3380CC4-5D6E-409C-BE32-E72D297353CC}">
              <c16:uniqueId val="{00000003-DB29-4CBC-8B74-718AC372C68B}"/>
            </c:ext>
          </c:extLst>
        </c:ser>
        <c:dLbls>
          <c:showLegendKey val="0"/>
          <c:showVal val="0"/>
          <c:showCatName val="0"/>
          <c:showSerName val="0"/>
          <c:showPercent val="0"/>
          <c:showBubbleSize val="0"/>
        </c:dLbls>
        <c:smooth val="0"/>
        <c:axId val="1891544271"/>
        <c:axId val="1891553007"/>
      </c:lineChart>
      <c:dateAx>
        <c:axId val="1891544271"/>
        <c:scaling>
          <c:orientation val="minMax"/>
          <c:max val="45900"/>
        </c:scaling>
        <c:delete val="0"/>
        <c:axPos val="b"/>
        <c:numFmt formatCode="dd\-mmm\-yyyy" sourceLinked="1"/>
        <c:majorTickMark val="out"/>
        <c:minorTickMark val="none"/>
        <c:tickLblPos val="nextTo"/>
        <c:spPr>
          <a:noFill/>
          <a:ln w="9525" cap="flat" cmpd="sng" algn="ctr">
            <a:solidFill>
              <a:schemeClr val="bg1">
                <a:lumMod val="50000"/>
              </a:schemeClr>
            </a:solidFill>
            <a:round/>
          </a:ln>
          <a:effectLst/>
        </c:spPr>
        <c:txPr>
          <a:bodyPr rot="0" spcFirstLastPara="1" vertOverflow="ellipsis" wrap="square" anchor="ctr" anchorCtr="1"/>
          <a:lstStyle/>
          <a:p>
            <a:pPr algn="ctr">
              <a:defRPr lang="en-US" sz="1100" b="0" i="0" u="none" strike="noStrike" kern="1200" baseline="0">
                <a:ln>
                  <a:noFill/>
                </a:ln>
                <a:solidFill>
                  <a:schemeClr val="tx1">
                    <a:lumMod val="65000"/>
                    <a:lumOff val="35000"/>
                  </a:schemeClr>
                </a:solidFill>
                <a:latin typeface="IBM Plex Sans" panose="020B0503050203000203" pitchFamily="34" charset="0"/>
                <a:ea typeface="+mn-ea"/>
                <a:cs typeface="+mn-cs"/>
              </a:defRPr>
            </a:pPr>
            <a:endParaRPr lang="en-US"/>
          </a:p>
        </c:txPr>
        <c:crossAx val="1891553007"/>
        <c:crosses val="autoZero"/>
        <c:auto val="0"/>
        <c:lblOffset val="100"/>
        <c:baseTimeUnit val="days"/>
        <c:majorUnit val="1"/>
        <c:majorTimeUnit val="years"/>
      </c:dateAx>
      <c:valAx>
        <c:axId val="1891553007"/>
        <c:scaling>
          <c:orientation val="minMax"/>
          <c:max val="350"/>
          <c:min val="50"/>
        </c:scaling>
        <c:delete val="0"/>
        <c:axPos val="l"/>
        <c:numFmt formatCode="_(* #,##0_);_(* \(#,##0\);_(* &quot;-&quot;_);_(@_)" sourceLinked="0"/>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lgn="ctr">
              <a:defRPr lang="en-US" sz="1100" b="0" i="0" u="none" strike="noStrike" kern="1200" baseline="0">
                <a:ln>
                  <a:noFill/>
                </a:ln>
                <a:solidFill>
                  <a:schemeClr val="tx1">
                    <a:lumMod val="65000"/>
                    <a:lumOff val="35000"/>
                  </a:schemeClr>
                </a:solidFill>
                <a:latin typeface="IBM Plex Sans" panose="020B0503050203000203" pitchFamily="34" charset="0"/>
                <a:ea typeface="+mn-ea"/>
                <a:cs typeface="+mn-cs"/>
              </a:defRPr>
            </a:pPr>
            <a:endParaRPr lang="en-US"/>
          </a:p>
        </c:txPr>
        <c:crossAx val="1891544271"/>
        <c:crosses val="autoZero"/>
        <c:crossBetween val="midCat"/>
        <c:majorUnit val="50"/>
      </c:valAx>
      <c:spPr>
        <a:noFill/>
        <a:ln>
          <a:noFill/>
        </a:ln>
        <a:effectLst/>
      </c:spPr>
    </c:plotArea>
    <c:legend>
      <c:legendPos val="b"/>
      <c:layout>
        <c:manualLayout>
          <c:xMode val="edge"/>
          <c:yMode val="edge"/>
          <c:x val="0.16640613471703133"/>
          <c:y val="0.1605797728892136"/>
          <c:w val="0.44599949199898398"/>
          <c:h val="0.10844134173949908"/>
        </c:manualLayout>
      </c:layout>
      <c:overlay val="0"/>
      <c:spPr>
        <a:noFill/>
        <a:ln>
          <a:noFill/>
        </a:ln>
        <a:effectLst/>
      </c:spPr>
      <c:txPr>
        <a:bodyPr rot="0" spcFirstLastPara="1" vertOverflow="ellipsis" vert="horz" wrap="square" anchor="ctr" anchorCtr="1"/>
        <a:lstStyle/>
        <a:p>
          <a:pPr algn="ctr">
            <a:defRPr lang="en-US" sz="1200" b="0" i="0" u="none" strike="noStrike" kern="1200" baseline="0">
              <a:ln>
                <a:noFill/>
              </a:ln>
              <a:solidFill>
                <a:schemeClr val="tx1">
                  <a:lumMod val="65000"/>
                  <a:lumOff val="35000"/>
                </a:schemeClr>
              </a:solidFill>
              <a:latin typeface="IBM Plex Sans" panose="020B0503050203000203"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lgn="ctr">
        <a:defRPr lang="en-US" sz="1200" b="0" i="0" u="none" strike="noStrike" kern="1200" baseline="0">
          <a:ln>
            <a:noFill/>
          </a:ln>
          <a:solidFill>
            <a:schemeClr val="tx1">
              <a:lumMod val="65000"/>
              <a:lumOff val="35000"/>
            </a:schemeClr>
          </a:solidFill>
          <a:latin typeface="+mn-lt"/>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ivotFmts>
      <c:pivotFmt>
        <c:idx val="0"/>
        <c:spPr>
          <a:solidFill>
            <a:srgbClr val="00AEEF"/>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
        <c:spPr>
          <a:solidFill>
            <a:srgbClr val="00AEEF"/>
          </a:solidFill>
          <a:ln>
            <a:noFill/>
          </a:ln>
          <a:effectLst/>
        </c:spPr>
        <c:dLbl>
          <c:idx val="0"/>
          <c:layout>
            <c:manualLayout>
              <c:x val="-3.3655113264033777E-3"/>
              <c:y val="-9.8395137880383497E-17"/>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86D4CF6D-8427-4DEC-A31F-B3E5EDA82E5B}" type="VALUE">
                  <a:rPr lang="en-US">
                    <a:solidFill>
                      <a:schemeClr val="tx1"/>
                    </a:solidFill>
                  </a:rPr>
                  <a:pPr>
                    <a:defRPr sz="1100" b="0" i="0" u="none" strike="noStrike" kern="1200" baseline="0">
                      <a:solidFill>
                        <a:schemeClr val="bg1"/>
                      </a:solidFill>
                      <a:latin typeface="+mn-lt"/>
                      <a:ea typeface="+mn-ea"/>
                      <a:cs typeface="+mn-cs"/>
                    </a:defRPr>
                  </a:pPr>
                  <a:t>[VALUE]</a:t>
                </a:fld>
                <a:endParaRPr lang="en-US"/>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pivotFmt>
      <c:pivotFmt>
        <c:idx val="2"/>
        <c:spPr>
          <a:solidFill>
            <a:srgbClr val="00AEEF"/>
          </a:solidFill>
          <a:ln>
            <a:noFill/>
          </a:ln>
          <a:effectLst/>
        </c:spPr>
        <c:dLbl>
          <c:idx val="0"/>
          <c:layout>
            <c:manualLayout>
              <c:x val="-3.3107368322159306E-3"/>
              <c:y val="-9.8395137880383497E-17"/>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
        <c:spPr>
          <a:solidFill>
            <a:srgbClr val="00AEEF"/>
          </a:solidFill>
          <a:ln>
            <a:noFill/>
          </a:ln>
          <a:effectLst/>
        </c:spPr>
        <c:dLbl>
          <c:idx val="0"/>
          <c:layout>
            <c:manualLayout>
              <c:x val="-3.0483046037355684E-3"/>
              <c:y val="-9.8395137880383497E-17"/>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00AEEF"/>
          </a:solidFill>
          <a:ln>
            <a:noFill/>
          </a:ln>
          <a:effectLst/>
        </c:spPr>
        <c:dLbl>
          <c:idx val="0"/>
          <c:layout>
            <c:manualLayout>
              <c:x val="-3.6053230754803799E-3"/>
              <c:y val="0"/>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00AEEF"/>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00AEEF"/>
          </a:solidFill>
          <a:ln>
            <a:noFill/>
          </a:ln>
          <a:effectLst/>
        </c:spPr>
        <c:dLbl>
          <c:idx val="0"/>
          <c:layout>
            <c:manualLayout>
              <c:x val="-3.0483046037355684E-3"/>
              <c:y val="-9.8395137880383497E-17"/>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7"/>
        <c:spPr>
          <a:solidFill>
            <a:srgbClr val="00AEEF"/>
          </a:solidFill>
          <a:ln>
            <a:noFill/>
          </a:ln>
          <a:effectLst/>
        </c:spPr>
        <c:dLbl>
          <c:idx val="0"/>
          <c:layout>
            <c:manualLayout>
              <c:x val="-3.3107368322159306E-3"/>
              <c:y val="-9.8395137880383497E-17"/>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8"/>
        <c:spPr>
          <a:solidFill>
            <a:srgbClr val="00AEEF"/>
          </a:solidFill>
          <a:ln>
            <a:noFill/>
          </a:ln>
          <a:effectLst/>
        </c:spPr>
        <c:dLbl>
          <c:idx val="0"/>
          <c:layout>
            <c:manualLayout>
              <c:x val="-3.3655113264033777E-3"/>
              <c:y val="-9.8395137880383497E-17"/>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86D4CF6D-8427-4DEC-A31F-B3E5EDA82E5B}" type="VALUE">
                  <a:rPr lang="en-US">
                    <a:solidFill>
                      <a:schemeClr val="tx1"/>
                    </a:solidFill>
                  </a:rPr>
                  <a:pPr>
                    <a:defRPr sz="1100" b="0" i="0" u="none" strike="noStrike" kern="1200" baseline="0">
                      <a:solidFill>
                        <a:schemeClr val="bg1"/>
                      </a:solidFill>
                      <a:latin typeface="+mn-lt"/>
                      <a:ea typeface="+mn-ea"/>
                      <a:cs typeface="+mn-cs"/>
                    </a:defRPr>
                  </a:pPr>
                  <a:t>[VALUE]</a:t>
                </a:fld>
                <a:endParaRPr lang="en-US"/>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pivotFmt>
      <c:pivotFmt>
        <c:idx val="9"/>
        <c:spPr>
          <a:solidFill>
            <a:srgbClr val="00AEEF"/>
          </a:solidFill>
          <a:ln>
            <a:noFill/>
          </a:ln>
          <a:effectLst/>
        </c:spPr>
        <c:dLbl>
          <c:idx val="0"/>
          <c:layout>
            <c:manualLayout>
              <c:x val="-3.6053230754803799E-3"/>
              <c:y val="0"/>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v>Total</c:v>
          </c:tx>
          <c:spPr>
            <a:solidFill>
              <a:srgbClr val="00AEEF"/>
            </a:solidFill>
            <a:ln>
              <a:noFill/>
            </a:ln>
            <a:effectLst/>
          </c:spPr>
          <c:invertIfNegative val="0"/>
          <c:dPt>
            <c:idx val="0"/>
            <c:invertIfNegative val="0"/>
            <c:bubble3D val="0"/>
            <c:spPr>
              <a:solidFill>
                <a:srgbClr val="00AEEF"/>
              </a:solidFill>
              <a:ln>
                <a:noFill/>
              </a:ln>
              <a:effectLst/>
            </c:spPr>
            <c:extLst>
              <c:ext xmlns:c16="http://schemas.microsoft.com/office/drawing/2014/chart" uri="{C3380CC4-5D6E-409C-BE32-E72D297353CC}">
                <c16:uniqueId val="{00000001-CE57-49FA-B22F-8138BEB2A9B0}"/>
              </c:ext>
            </c:extLst>
          </c:dPt>
          <c:dPt>
            <c:idx val="1"/>
            <c:invertIfNegative val="0"/>
            <c:bubble3D val="0"/>
            <c:spPr>
              <a:solidFill>
                <a:srgbClr val="00AEEF"/>
              </a:solidFill>
              <a:ln>
                <a:noFill/>
              </a:ln>
              <a:effectLst/>
            </c:spPr>
            <c:extLst>
              <c:ext xmlns:c16="http://schemas.microsoft.com/office/drawing/2014/chart" uri="{C3380CC4-5D6E-409C-BE32-E72D297353CC}">
                <c16:uniqueId val="{00000003-CE57-49FA-B22F-8138BEB2A9B0}"/>
              </c:ext>
            </c:extLst>
          </c:dPt>
          <c:dPt>
            <c:idx val="2"/>
            <c:invertIfNegative val="0"/>
            <c:bubble3D val="0"/>
            <c:spPr>
              <a:solidFill>
                <a:srgbClr val="00AEEF"/>
              </a:solidFill>
              <a:ln>
                <a:noFill/>
              </a:ln>
              <a:effectLst/>
            </c:spPr>
            <c:extLst>
              <c:ext xmlns:c16="http://schemas.microsoft.com/office/drawing/2014/chart" uri="{C3380CC4-5D6E-409C-BE32-E72D297353CC}">
                <c16:uniqueId val="{00000005-CE57-49FA-B22F-8138BEB2A9B0}"/>
              </c:ext>
            </c:extLst>
          </c:dPt>
          <c:dPt>
            <c:idx val="3"/>
            <c:invertIfNegative val="0"/>
            <c:bubble3D val="0"/>
            <c:spPr>
              <a:solidFill>
                <a:srgbClr val="00AEEF"/>
              </a:solidFill>
              <a:ln>
                <a:noFill/>
              </a:ln>
              <a:effectLst/>
            </c:spPr>
            <c:extLst>
              <c:ext xmlns:c16="http://schemas.microsoft.com/office/drawing/2014/chart" uri="{C3380CC4-5D6E-409C-BE32-E72D297353CC}">
                <c16:uniqueId val="{00000007-CE57-49FA-B22F-8138BEB2A9B0}"/>
              </c:ext>
            </c:extLst>
          </c:dPt>
          <c:dLbls>
            <c:dLbl>
              <c:idx val="0"/>
              <c:layout>
                <c:manualLayout>
                  <c:x val="-3.0483046037355684E-3"/>
                  <c:y val="-9.8395137880383497E-17"/>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E57-49FA-B22F-8138BEB2A9B0}"/>
                </c:ext>
              </c:extLst>
            </c:dLbl>
            <c:dLbl>
              <c:idx val="1"/>
              <c:layout>
                <c:manualLayout>
                  <c:x val="-3.3107368322159306E-3"/>
                  <c:y val="-9.8395137880383497E-17"/>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57-49FA-B22F-8138BEB2A9B0}"/>
                </c:ext>
              </c:extLst>
            </c:dLbl>
            <c:dLbl>
              <c:idx val="2"/>
              <c:layout>
                <c:manualLayout>
                  <c:x val="-3.3655113264033777E-3"/>
                  <c:y val="-9.8395137880383497E-17"/>
                </c:manualLayout>
              </c:layout>
              <c:tx>
                <c:rich>
                  <a:bodyPr/>
                  <a:lstStyle/>
                  <a:p>
                    <a:fld id="{86D4CF6D-8427-4DEC-A31F-B3E5EDA82E5B}" type="VALUE">
                      <a:rPr lang="en-US">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E57-49FA-B22F-8138BEB2A9B0}"/>
                </c:ext>
              </c:extLst>
            </c:dLbl>
            <c:dLbl>
              <c:idx val="3"/>
              <c:layout>
                <c:manualLayout>
                  <c:x val="-3.6053230754803799E-3"/>
                  <c:y val="0"/>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57-49FA-B22F-8138BEB2A9B0}"/>
                </c:ext>
              </c:extLst>
            </c:dLbl>
            <c:dLbl>
              <c:idx val="4"/>
              <c:layout>
                <c:manualLayout>
                  <c:x val="-4.7904731559997311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57-49FA-B22F-8138BEB2A9B0}"/>
                </c:ext>
              </c:extLst>
            </c:dLbl>
            <c:dLbl>
              <c:idx val="5"/>
              <c:layout>
                <c:manualLayout>
                  <c:x val="-4.888609176256814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E57-49FA-B22F-8138BEB2A9B0}"/>
                </c:ext>
              </c:extLst>
            </c:dLbl>
            <c:dLbl>
              <c:idx val="6"/>
              <c:layout>
                <c:manualLayout>
                  <c:x val="-4.9550277819839825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57-49FA-B22F-8138BEB2A9B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1"/>
              <c:pt idx="0">
                <c:v>Consumer Staples</c:v>
              </c:pt>
              <c:pt idx="1">
                <c:v>Information Technology</c:v>
              </c:pt>
              <c:pt idx="2">
                <c:v>Consumer Discretionary</c:v>
              </c:pt>
              <c:pt idx="3">
                <c:v>Real Estate</c:v>
              </c:pt>
              <c:pt idx="4">
                <c:v>Industrials</c:v>
              </c:pt>
              <c:pt idx="5">
                <c:v>Materials</c:v>
              </c:pt>
              <c:pt idx="6">
                <c:v>Health Care</c:v>
              </c:pt>
              <c:pt idx="7">
                <c:v>Communication Services</c:v>
              </c:pt>
              <c:pt idx="8">
                <c:v>Financials</c:v>
              </c:pt>
              <c:pt idx="9">
                <c:v>Energy</c:v>
              </c:pt>
              <c:pt idx="10">
                <c:v>Utilities</c:v>
              </c:pt>
            </c:strLit>
          </c:cat>
          <c:val>
            <c:numLit>
              <c:formatCode>General</c:formatCode>
              <c:ptCount val="11"/>
              <c:pt idx="0">
                <c:v>3.4256270934719638E-3</c:v>
              </c:pt>
              <c:pt idx="1">
                <c:v>3.8964983459457364E-3</c:v>
              </c:pt>
              <c:pt idx="2">
                <c:v>8.1620497364839166E-3</c:v>
              </c:pt>
              <c:pt idx="3">
                <c:v>1.1850850484863227E-2</c:v>
              </c:pt>
              <c:pt idx="4">
                <c:v>2.4586161931418549E-2</c:v>
              </c:pt>
              <c:pt idx="5">
                <c:v>2.5171433919024228E-2</c:v>
              </c:pt>
              <c:pt idx="6">
                <c:v>2.6563078107522908E-2</c:v>
              </c:pt>
              <c:pt idx="7">
                <c:v>3.3082375981614696E-2</c:v>
              </c:pt>
              <c:pt idx="8">
                <c:v>0.19920373060408841</c:v>
              </c:pt>
              <c:pt idx="9">
                <c:v>0.31397927503778233</c:v>
              </c:pt>
              <c:pt idx="10">
                <c:v>0.35007891875778402</c:v>
              </c:pt>
            </c:numLit>
          </c:val>
          <c:extLst>
            <c:ext xmlns:c16="http://schemas.microsoft.com/office/drawing/2014/chart" uri="{C3380CC4-5D6E-409C-BE32-E72D297353CC}">
              <c16:uniqueId val="{00000008-CE57-49FA-B22F-8138BEB2A9B0}"/>
            </c:ext>
          </c:extLst>
        </c:ser>
        <c:dLbls>
          <c:showLegendKey val="0"/>
          <c:showVal val="0"/>
          <c:showCatName val="0"/>
          <c:showSerName val="0"/>
          <c:showPercent val="0"/>
          <c:showBubbleSize val="0"/>
        </c:dLbls>
        <c:gapWidth val="50"/>
        <c:overlap val="100"/>
        <c:axId val="655376288"/>
        <c:axId val="655373888"/>
      </c:barChart>
      <c:catAx>
        <c:axId val="6553762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IBM Plex Sans" panose="020B0503050203000203" pitchFamily="34" charset="0"/>
                <a:ea typeface="+mn-ea"/>
                <a:cs typeface="+mn-cs"/>
              </a:defRPr>
            </a:pPr>
            <a:endParaRPr lang="en-US"/>
          </a:p>
        </c:txPr>
        <c:crossAx val="655373888"/>
        <c:crosses val="autoZero"/>
        <c:auto val="1"/>
        <c:lblAlgn val="ctr"/>
        <c:lblOffset val="100"/>
        <c:noMultiLvlLbl val="0"/>
      </c:catAx>
      <c:valAx>
        <c:axId val="655373888"/>
        <c:scaling>
          <c:orientation val="minMax"/>
          <c:max val="0.45"/>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IBM Plex Sans" panose="020B0503050203000203" pitchFamily="34" charset="0"/>
                <a:ea typeface="+mn-ea"/>
                <a:cs typeface="+mn-cs"/>
              </a:defRPr>
            </a:pPr>
            <a:endParaRPr lang="en-US"/>
          </a:p>
        </c:txPr>
        <c:crossAx val="655376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ivotFmts>
      <c:pivotFmt>
        <c:idx val="0"/>
        <c:spPr>
          <a:solidFill>
            <a:srgbClr val="00AEEF"/>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
        <c:spPr>
          <a:solidFill>
            <a:srgbClr val="00AEEF"/>
          </a:solidFill>
          <a:ln>
            <a:noFill/>
          </a:ln>
          <a:effectLst/>
        </c:spPr>
        <c:dLbl>
          <c:idx val="0"/>
          <c:layout>
            <c:manualLayout>
              <c:x val="-5.2148589598694436E-2"/>
              <c:y val="-9.6539163144585533E-17"/>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rgbClr val="00AEEF"/>
          </a:solidFill>
          <a:ln>
            <a:noFill/>
          </a:ln>
          <a:effectLst/>
        </c:spPr>
        <c:dLbl>
          <c:idx val="0"/>
          <c:layout>
            <c:manualLayout>
              <c:x val="-7.4571950314229448E-3"/>
              <c:y val="0"/>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2C0E56DE-8878-4FB4-958A-181DAC53D6A7}" type="VALUE">
                  <a:rPr lang="en-US">
                    <a:solidFill>
                      <a:schemeClr val="tx1"/>
                    </a:solidFill>
                  </a:rPr>
                  <a:pPr>
                    <a:defRPr sz="1100" b="0" i="0" u="none" strike="noStrike" kern="1200" baseline="0">
                      <a:solidFill>
                        <a:schemeClr val="bg1"/>
                      </a:solidFill>
                      <a:latin typeface="+mn-lt"/>
                      <a:ea typeface="+mn-ea"/>
                      <a:cs typeface="+mn-cs"/>
                    </a:defRPr>
                  </a:pPr>
                  <a:t>[VALUE]</a:t>
                </a:fld>
                <a:endParaRPr lang="en-US"/>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pivotFmt>
      <c:pivotFmt>
        <c:idx val="3"/>
        <c:spPr>
          <a:solidFill>
            <a:srgbClr val="00AEEF"/>
          </a:solidFill>
          <a:ln>
            <a:noFill/>
          </a:ln>
          <a:effectLst/>
        </c:spPr>
        <c:dLbl>
          <c:idx val="0"/>
          <c:layout>
            <c:manualLayout>
              <c:x val="-7.1932890577895814E-2"/>
              <c:y val="0"/>
            </c:manualLayout>
          </c:layout>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00AEEF"/>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00AEEF"/>
          </a:solidFill>
          <a:ln>
            <a:noFill/>
          </a:ln>
          <a:effectLst/>
        </c:spPr>
        <c:dLbl>
          <c:idx val="0"/>
          <c:layout>
            <c:manualLayout>
              <c:x val="-7.4571950314229448E-3"/>
              <c:y val="0"/>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2C0E56DE-8878-4FB4-958A-181DAC53D6A7}" type="VALUE">
                  <a:rPr lang="en-US">
                    <a:solidFill>
                      <a:schemeClr val="tx1"/>
                    </a:solidFill>
                  </a:rPr>
                  <a:pPr>
                    <a:defRPr sz="1100" b="0" i="0" u="none" strike="noStrike" kern="1200" baseline="0">
                      <a:solidFill>
                        <a:schemeClr val="bg1"/>
                      </a:solidFill>
                      <a:latin typeface="+mn-lt"/>
                      <a:ea typeface="+mn-ea"/>
                      <a:cs typeface="+mn-cs"/>
                    </a:defRPr>
                  </a:pPr>
                  <a:t>[VALUE]</a:t>
                </a:fld>
                <a:endParaRPr lang="en-US"/>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pivotFmt>
      <c:pivotFmt>
        <c:idx val="6"/>
        <c:spPr>
          <a:solidFill>
            <a:srgbClr val="00AEEF"/>
          </a:solidFill>
          <a:ln>
            <a:noFill/>
          </a:ln>
          <a:effectLst/>
        </c:spPr>
        <c:dLbl>
          <c:idx val="0"/>
          <c:layout>
            <c:manualLayout>
              <c:x val="-5.2148589598694436E-2"/>
              <c:y val="-9.6539163144585533E-17"/>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7"/>
        <c:spPr>
          <a:solidFill>
            <a:srgbClr val="00AEEF"/>
          </a:solidFill>
          <a:ln>
            <a:noFill/>
          </a:ln>
          <a:effectLst/>
        </c:spPr>
        <c:dLbl>
          <c:idx val="0"/>
          <c:layout>
            <c:manualLayout>
              <c:x val="-7.1932890577895814E-2"/>
              <c:y val="0"/>
            </c:manualLayout>
          </c:layout>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v>Total</c:v>
          </c:tx>
          <c:spPr>
            <a:solidFill>
              <a:srgbClr val="00AEEF"/>
            </a:solidFill>
            <a:ln>
              <a:noFill/>
            </a:ln>
            <a:effectLst/>
          </c:spPr>
          <c:invertIfNegative val="0"/>
          <c:dPt>
            <c:idx val="0"/>
            <c:invertIfNegative val="0"/>
            <c:bubble3D val="0"/>
            <c:spPr>
              <a:solidFill>
                <a:srgbClr val="00AEEF"/>
              </a:solidFill>
              <a:ln>
                <a:noFill/>
              </a:ln>
              <a:effectLst/>
            </c:spPr>
            <c:extLst>
              <c:ext xmlns:c16="http://schemas.microsoft.com/office/drawing/2014/chart" uri="{C3380CC4-5D6E-409C-BE32-E72D297353CC}">
                <c16:uniqueId val="{00000001-13D7-4A5F-9868-4E6EC9F6BFAD}"/>
              </c:ext>
            </c:extLst>
          </c:dPt>
          <c:dPt>
            <c:idx val="1"/>
            <c:invertIfNegative val="0"/>
            <c:bubble3D val="0"/>
            <c:spPr>
              <a:solidFill>
                <a:srgbClr val="00AEEF"/>
              </a:solidFill>
              <a:ln>
                <a:noFill/>
              </a:ln>
              <a:effectLst/>
            </c:spPr>
            <c:extLst>
              <c:ext xmlns:c16="http://schemas.microsoft.com/office/drawing/2014/chart" uri="{C3380CC4-5D6E-409C-BE32-E72D297353CC}">
                <c16:uniqueId val="{00000003-13D7-4A5F-9868-4E6EC9F6BFAD}"/>
              </c:ext>
            </c:extLst>
          </c:dPt>
          <c:dPt>
            <c:idx val="2"/>
            <c:invertIfNegative val="0"/>
            <c:bubble3D val="0"/>
            <c:spPr>
              <a:solidFill>
                <a:srgbClr val="00AEEF"/>
              </a:solidFill>
              <a:ln>
                <a:noFill/>
              </a:ln>
              <a:effectLst/>
            </c:spPr>
            <c:extLst>
              <c:ext xmlns:c16="http://schemas.microsoft.com/office/drawing/2014/chart" uri="{C3380CC4-5D6E-409C-BE32-E72D297353CC}">
                <c16:uniqueId val="{00000005-13D7-4A5F-9868-4E6EC9F6BFAD}"/>
              </c:ext>
            </c:extLst>
          </c:dPt>
          <c:dLbls>
            <c:dLbl>
              <c:idx val="0"/>
              <c:layout>
                <c:manualLayout>
                  <c:x val="-7.4571950314229448E-3"/>
                  <c:y val="0"/>
                </c:manualLayout>
              </c:layout>
              <c:tx>
                <c:rich>
                  <a:bodyPr/>
                  <a:lstStyle/>
                  <a:p>
                    <a:fld id="{2C0E56DE-8878-4FB4-958A-181DAC53D6A7}" type="VALUE">
                      <a:rPr lang="en-US">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3D7-4A5F-9868-4E6EC9F6BFAD}"/>
                </c:ext>
              </c:extLst>
            </c:dLbl>
            <c:dLbl>
              <c:idx val="1"/>
              <c:layout>
                <c:manualLayout>
                  <c:x val="-5.2148589598694436E-2"/>
                  <c:y val="-9.6539163144585533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D7-4A5F-9868-4E6EC9F6BFAD}"/>
                </c:ext>
              </c:extLst>
            </c:dLbl>
            <c:dLbl>
              <c:idx val="2"/>
              <c:layout>
                <c:manualLayout>
                  <c:x val="-7.1932890577895814E-2"/>
                  <c:y val="0"/>
                </c:manualLayout>
              </c:layout>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3D7-4A5F-9868-4E6EC9F6BFA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8"/>
              <c:pt idx="0">
                <c:v>Communication Services</c:v>
              </c:pt>
              <c:pt idx="1">
                <c:v>Real Estate</c:v>
              </c:pt>
              <c:pt idx="2">
                <c:v>Consumer Discretionary</c:v>
              </c:pt>
              <c:pt idx="3">
                <c:v>Materials</c:v>
              </c:pt>
              <c:pt idx="4">
                <c:v>Energy</c:v>
              </c:pt>
              <c:pt idx="5">
                <c:v>Information Technology</c:v>
              </c:pt>
              <c:pt idx="6">
                <c:v>Consumer Staples</c:v>
              </c:pt>
              <c:pt idx="7">
                <c:v>Industrials</c:v>
              </c:pt>
            </c:strLit>
          </c:cat>
          <c:val>
            <c:numLit>
              <c:formatCode>General</c:formatCode>
              <c:ptCount val="8"/>
              <c:pt idx="0">
                <c:v>6.8828249937823646E-3</c:v>
              </c:pt>
              <c:pt idx="1">
                <c:v>3.2377228833473104E-2</c:v>
              </c:pt>
              <c:pt idx="2">
                <c:v>6.4488961549980628E-2</c:v>
              </c:pt>
              <c:pt idx="3">
                <c:v>7.3070789535489913E-2</c:v>
              </c:pt>
              <c:pt idx="4">
                <c:v>7.885555488343933E-2</c:v>
              </c:pt>
              <c:pt idx="5">
                <c:v>0.13830902618854973</c:v>
              </c:pt>
              <c:pt idx="6">
                <c:v>0.26342256287103394</c:v>
              </c:pt>
              <c:pt idx="7">
                <c:v>0.34259305114425104</c:v>
              </c:pt>
            </c:numLit>
          </c:val>
          <c:extLst>
            <c:ext xmlns:c16="http://schemas.microsoft.com/office/drawing/2014/chart" uri="{C3380CC4-5D6E-409C-BE32-E72D297353CC}">
              <c16:uniqueId val="{00000006-13D7-4A5F-9868-4E6EC9F6BFAD}"/>
            </c:ext>
          </c:extLst>
        </c:ser>
        <c:dLbls>
          <c:showLegendKey val="0"/>
          <c:showVal val="0"/>
          <c:showCatName val="0"/>
          <c:showSerName val="0"/>
          <c:showPercent val="0"/>
          <c:showBubbleSize val="0"/>
        </c:dLbls>
        <c:gapWidth val="50"/>
        <c:overlap val="100"/>
        <c:axId val="1059487712"/>
        <c:axId val="1059488672"/>
      </c:barChart>
      <c:catAx>
        <c:axId val="1059487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IBM Plex Sans" panose="020B0503050203000203" pitchFamily="34" charset="0"/>
                <a:ea typeface="+mn-ea"/>
                <a:cs typeface="+mn-cs"/>
              </a:defRPr>
            </a:pPr>
            <a:endParaRPr lang="en-US"/>
          </a:p>
        </c:txPr>
        <c:crossAx val="1059488672"/>
        <c:crosses val="autoZero"/>
        <c:auto val="1"/>
        <c:lblAlgn val="ctr"/>
        <c:lblOffset val="100"/>
        <c:noMultiLvlLbl val="0"/>
      </c:catAx>
      <c:valAx>
        <c:axId val="105948867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IBM Plex Sans" panose="020B0503050203000203" pitchFamily="34" charset="0"/>
                <a:ea typeface="+mn-ea"/>
                <a:cs typeface="+mn-cs"/>
              </a:defRPr>
            </a:pPr>
            <a:endParaRPr lang="en-US"/>
          </a:p>
        </c:txPr>
        <c:crossAx val="1059487712"/>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200" b="0" i="0" u="none" strike="noStrike" kern="1200" spc="0" baseline="0">
                <a:solidFill>
                  <a:sysClr val="windowText" lastClr="000000"/>
                </a:solidFill>
                <a:effectLst/>
                <a:latin typeface="IBM Plex Sans" panose="020B0503050203000203" pitchFamily="34" charset="0"/>
                <a:ea typeface="+mn-ea"/>
                <a:cs typeface="+mn-cs"/>
              </a:defRPr>
            </a:pPr>
            <a:r>
              <a:rPr lang="en-US" sz="1200" b="0" i="0" u="none" strike="noStrike" kern="1200" spc="0" baseline="0">
                <a:solidFill>
                  <a:srgbClr val="595959"/>
                </a:solidFill>
                <a:effectLst/>
                <a:latin typeface="IBM Plex Sans" panose="020B0503050203000203" pitchFamily="34" charset="0"/>
                <a:ea typeface="+mn-ea"/>
                <a:cs typeface="+mn-cs"/>
              </a:rPr>
              <a:t>Valoare listari </a:t>
            </a:r>
            <a:r>
              <a:rPr lang="en-US" sz="1200" b="1" i="0" u="none" strike="noStrike" kern="1200" spc="0" baseline="0">
                <a:solidFill>
                  <a:srgbClr val="595959"/>
                </a:solidFill>
                <a:effectLst/>
                <a:latin typeface="IBM Plex Sans" panose="020B0503050203000203" pitchFamily="34" charset="0"/>
                <a:ea typeface="+mn-ea"/>
                <a:cs typeface="+mn-cs"/>
              </a:rPr>
              <a:t>Toate instrumentele </a:t>
            </a:r>
            <a:r>
              <a:rPr lang="en-US" sz="1200" b="0" i="0" u="none" strike="noStrike" kern="1200" spc="0" baseline="0">
                <a:solidFill>
                  <a:srgbClr val="595959"/>
                </a:solidFill>
                <a:effectLst/>
                <a:latin typeface="IBM Plex Sans" panose="020B0503050203000203" pitchFamily="34" charset="0"/>
                <a:ea typeface="+mn-ea"/>
                <a:cs typeface="+mn-cs"/>
              </a:rPr>
              <a:t>(PR &amp; SMT, mil, EUR, </a:t>
            </a:r>
            <a:r>
              <a:rPr lang="en-US" sz="1200" b="0" i="0" u="none" strike="noStrike" kern="1200" spc="0" baseline="0">
                <a:solidFill>
                  <a:srgbClr val="595959"/>
                </a:solidFill>
                <a:effectLst/>
                <a:latin typeface="IBM Plex Sans" panose="020B0503050203000203" pitchFamily="34" charset="0"/>
              </a:rPr>
              <a:t>2021 – 2025</a:t>
            </a:r>
            <a:r>
              <a:rPr lang="en-US" sz="1200" b="0" i="0" u="none" strike="noStrike" kern="1200" spc="0" baseline="0">
                <a:solidFill>
                  <a:srgbClr val="595959"/>
                </a:solidFill>
                <a:effectLst/>
                <a:latin typeface="IBM Plex Sans" panose="020B0503050203000203" pitchFamily="34" charset="0"/>
                <a:ea typeface="+mn-ea"/>
                <a:cs typeface="+mn-cs"/>
              </a:rPr>
              <a:t>)</a:t>
            </a:r>
          </a:p>
        </c:rich>
      </c:tx>
      <c:layout>
        <c:manualLayout>
          <c:xMode val="edge"/>
          <c:yMode val="edge"/>
          <c:x val="1.3189259326188802E-3"/>
          <c:y val="1.38852590078414E-2"/>
        </c:manualLayout>
      </c:layout>
      <c:overlay val="0"/>
      <c:spPr>
        <a:noFill/>
        <a:ln>
          <a:noFill/>
        </a:ln>
        <a:effectLst/>
      </c:spPr>
      <c:txPr>
        <a:bodyPr rot="0" spcFirstLastPara="1" vertOverflow="ellipsis" vert="horz" wrap="square" anchor="ctr" anchorCtr="1"/>
        <a:lstStyle/>
        <a:p>
          <a:pPr algn="ctr" rtl="0">
            <a:defRPr lang="en-US" sz="1200" b="0" i="0" u="none" strike="noStrike" kern="1200" spc="0" baseline="0">
              <a:solidFill>
                <a:sysClr val="windowText" lastClr="000000"/>
              </a:solidFill>
              <a:effectLst/>
              <a:latin typeface="IBM Plex Sans" panose="020B0503050203000203" pitchFamily="34" charset="0"/>
              <a:ea typeface="+mn-ea"/>
              <a:cs typeface="+mn-cs"/>
            </a:defRPr>
          </a:pPr>
          <a:endParaRPr lang="en-US"/>
        </a:p>
      </c:txPr>
    </c:title>
    <c:autoTitleDeleted val="0"/>
    <c:plotArea>
      <c:layout>
        <c:manualLayout>
          <c:layoutTarget val="inner"/>
          <c:xMode val="edge"/>
          <c:yMode val="edge"/>
          <c:x val="6.3842630866297531E-2"/>
          <c:y val="0.12116872014302527"/>
          <c:w val="0.77338579238043303"/>
          <c:h val="0.7060068003717036"/>
        </c:manualLayout>
      </c:layout>
      <c:barChart>
        <c:barDir val="col"/>
        <c:grouping val="stacked"/>
        <c:varyColors val="0"/>
        <c:ser>
          <c:idx val="0"/>
          <c:order val="0"/>
          <c:tx>
            <c:strRef>
              <c:f>'Listari BVB 5Y'!$D$26</c:f>
              <c:strCache>
                <c:ptCount val="1"/>
                <c:pt idx="0">
                  <c:v>Shares</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IBM Plex Sans" panose="020B05030502030002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'Listari BVB 5Y'!$C$28:$C$32</c:f>
              <c:numCache>
                <c:formatCode>General</c:formatCode>
                <c:ptCount val="5"/>
                <c:pt idx="0">
                  <c:v>2021</c:v>
                </c:pt>
                <c:pt idx="1">
                  <c:v>2022</c:v>
                </c:pt>
                <c:pt idx="2">
                  <c:v>2023</c:v>
                </c:pt>
                <c:pt idx="3">
                  <c:v>2024</c:v>
                </c:pt>
                <c:pt idx="4">
                  <c:v>2025</c:v>
                </c:pt>
              </c:numCache>
            </c:numRef>
          </c:cat>
          <c:val>
            <c:numRef>
              <c:f>'Listari BVB 5Y'!$D$28:$D$32</c:f>
              <c:numCache>
                <c:formatCode>#,##0</c:formatCode>
                <c:ptCount val="5"/>
                <c:pt idx="0">
                  <c:v>233.94461518676377</c:v>
                </c:pt>
                <c:pt idx="1">
                  <c:v>27.639070707070704</c:v>
                </c:pt>
                <c:pt idx="2">
                  <c:v>1885</c:v>
                </c:pt>
                <c:pt idx="3">
                  <c:v>144.19168430583503</c:v>
                </c:pt>
                <c:pt idx="4">
                  <c:v>0.81699999999999995</c:v>
                </c:pt>
              </c:numCache>
            </c:numRef>
          </c:val>
          <c:extLst xmlns:c15="http://schemas.microsoft.com/office/drawing/2012/chart">
            <c:ext xmlns:c16="http://schemas.microsoft.com/office/drawing/2014/chart" uri="{C3380CC4-5D6E-409C-BE32-E72D297353CC}">
              <c16:uniqueId val="{00000000-7838-48B0-B731-983CD32F9CE5}"/>
            </c:ext>
          </c:extLst>
        </c:ser>
        <c:ser>
          <c:idx val="2"/>
          <c:order val="1"/>
          <c:tx>
            <c:strRef>
              <c:f>'Listari BVB 5Y'!$F$26</c:f>
              <c:strCache>
                <c:ptCount val="1"/>
                <c:pt idx="0">
                  <c:v>Fidelis</c:v>
                </c:pt>
              </c:strCache>
            </c:strRef>
          </c:tx>
          <c:spPr>
            <a:solidFill>
              <a:srgbClr val="58595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IBM Plex Sans" panose="020B05030502030002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'Listari BVB 5Y'!$C$28:$C$32</c:f>
              <c:numCache>
                <c:formatCode>General</c:formatCode>
                <c:ptCount val="5"/>
                <c:pt idx="0">
                  <c:v>2021</c:v>
                </c:pt>
                <c:pt idx="1">
                  <c:v>2022</c:v>
                </c:pt>
                <c:pt idx="2">
                  <c:v>2023</c:v>
                </c:pt>
                <c:pt idx="3">
                  <c:v>2024</c:v>
                </c:pt>
                <c:pt idx="4">
                  <c:v>2025</c:v>
                </c:pt>
              </c:numCache>
            </c:numRef>
          </c:cat>
          <c:val>
            <c:numRef>
              <c:f>'Listari BVB 5Y'!$F$28:$F$32</c:f>
              <c:numCache>
                <c:formatCode>#,##0</c:formatCode>
                <c:ptCount val="5"/>
                <c:pt idx="0">
                  <c:v>879.19812400000001</c:v>
                </c:pt>
                <c:pt idx="1">
                  <c:v>1231.9549447717936</c:v>
                </c:pt>
                <c:pt idx="2">
                  <c:v>1895.5772346076458</c:v>
                </c:pt>
                <c:pt idx="3">
                  <c:v>3307.2831897023329</c:v>
                </c:pt>
                <c:pt idx="4">
                  <c:v>2779.0575529202579</c:v>
                </c:pt>
              </c:numCache>
            </c:numRef>
          </c:val>
          <c:extLst>
            <c:ext xmlns:c16="http://schemas.microsoft.com/office/drawing/2014/chart" uri="{C3380CC4-5D6E-409C-BE32-E72D297353CC}">
              <c16:uniqueId val="{00000001-7838-48B0-B731-983CD32F9CE5}"/>
            </c:ext>
          </c:extLst>
        </c:ser>
        <c:ser>
          <c:idx val="3"/>
          <c:order val="2"/>
          <c:tx>
            <c:strRef>
              <c:f>'Listari BVB 5Y'!$G$26</c:f>
              <c:strCache>
                <c:ptCount val="1"/>
                <c:pt idx="0">
                  <c:v>Municipal bonds</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IBM Plex Sans" panose="020B05030502030002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'Listari BVB 5Y'!$C$28:$C$32</c:f>
              <c:numCache>
                <c:formatCode>General</c:formatCode>
                <c:ptCount val="5"/>
                <c:pt idx="0">
                  <c:v>2021</c:v>
                </c:pt>
                <c:pt idx="1">
                  <c:v>2022</c:v>
                </c:pt>
                <c:pt idx="2">
                  <c:v>2023</c:v>
                </c:pt>
                <c:pt idx="3">
                  <c:v>2024</c:v>
                </c:pt>
                <c:pt idx="4">
                  <c:v>2025</c:v>
                </c:pt>
              </c:numCache>
            </c:numRef>
          </c:cat>
          <c:val>
            <c:numRef>
              <c:f>'Listari BVB 5Y'!$G$28:$G$32</c:f>
              <c:numCache>
                <c:formatCode>#,##0</c:formatCode>
                <c:ptCount val="5"/>
                <c:pt idx="1">
                  <c:v>112.121212</c:v>
                </c:pt>
                <c:pt idx="2">
                  <c:v>112</c:v>
                </c:pt>
                <c:pt idx="3">
                  <c:v>84.509600000000006</c:v>
                </c:pt>
                <c:pt idx="4">
                  <c:v>108.84313725490198</c:v>
                </c:pt>
              </c:numCache>
            </c:numRef>
          </c:val>
          <c:extLst>
            <c:ext xmlns:c16="http://schemas.microsoft.com/office/drawing/2014/chart" uri="{C3380CC4-5D6E-409C-BE32-E72D297353CC}">
              <c16:uniqueId val="{00000002-7838-48B0-B731-983CD32F9CE5}"/>
            </c:ext>
          </c:extLst>
        </c:ser>
        <c:ser>
          <c:idx val="1"/>
          <c:order val="3"/>
          <c:tx>
            <c:strRef>
              <c:f>'Listari BVB 5Y'!$E$26</c:f>
              <c:strCache>
                <c:ptCount val="1"/>
                <c:pt idx="0">
                  <c:v>Corporate bonds</c:v>
                </c:pt>
              </c:strCache>
            </c:strRef>
          </c:tx>
          <c:spPr>
            <a:solidFill>
              <a:srgbClr val="A7A9AC"/>
            </a:solidFill>
            <a:ln>
              <a:noFill/>
            </a:ln>
            <a:effectLst/>
          </c:spPr>
          <c:invertIfNegative val="0"/>
          <c:dLbls>
            <c:dLbl>
              <c:idx val="4"/>
              <c:spPr>
                <a:noFill/>
                <a:ln>
                  <a:noFill/>
                </a:ln>
                <a:effectLst/>
              </c:spPr>
              <c:txPr>
                <a:bodyPr rot="0" spcFirstLastPara="1" vertOverflow="ellipsis" vert="horz" wrap="square" lIns="38100" tIns="19050" rIns="38100" bIns="19050" anchor="ctr" anchorCtr="0">
                  <a:noAutofit/>
                </a:bodyPr>
                <a:lstStyle/>
                <a:p>
                  <a:pPr algn="ctr">
                    <a:defRPr lang="en-US" sz="900" b="0" i="0" u="none" strike="noStrike" kern="1200" baseline="0">
                      <a:solidFill>
                        <a:schemeClr val="bg1"/>
                      </a:solidFill>
                      <a:latin typeface="IBM Plex Sans" panose="020B0503050203000203"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3.682585814647675E-2"/>
                      <c:h val="3.2208965645989511E-2"/>
                    </c:manualLayout>
                  </c15:layout>
                </c:ext>
                <c:ext xmlns:c16="http://schemas.microsoft.com/office/drawing/2014/chart" uri="{C3380CC4-5D6E-409C-BE32-E72D297353CC}">
                  <c16:uniqueId val="{00000003-7838-48B0-B731-983CD32F9CE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IBM Plex Sans" panose="020B05030502030002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'Listari BVB 5Y'!$C$28:$C$32</c:f>
              <c:numCache>
                <c:formatCode>General</c:formatCode>
                <c:ptCount val="5"/>
                <c:pt idx="0">
                  <c:v>2021</c:v>
                </c:pt>
                <c:pt idx="1">
                  <c:v>2022</c:v>
                </c:pt>
                <c:pt idx="2">
                  <c:v>2023</c:v>
                </c:pt>
                <c:pt idx="3">
                  <c:v>2024</c:v>
                </c:pt>
                <c:pt idx="4">
                  <c:v>2025</c:v>
                </c:pt>
              </c:numCache>
            </c:numRef>
          </c:cat>
          <c:val>
            <c:numRef>
              <c:f>'Listari BVB 5Y'!$E$28:$E$32</c:f>
              <c:numCache>
                <c:formatCode>#,##0</c:formatCode>
                <c:ptCount val="5"/>
                <c:pt idx="0">
                  <c:v>947.12069499999996</c:v>
                </c:pt>
                <c:pt idx="1">
                  <c:v>573.07096969696977</c:v>
                </c:pt>
                <c:pt idx="2">
                  <c:v>1625.2843484909456</c:v>
                </c:pt>
                <c:pt idx="3" formatCode="0">
                  <c:v>961.14997988736923</c:v>
                </c:pt>
                <c:pt idx="4" formatCode="0">
                  <c:v>842.67682875701553</c:v>
                </c:pt>
              </c:numCache>
            </c:numRef>
          </c:val>
          <c:extLst>
            <c:ext xmlns:c16="http://schemas.microsoft.com/office/drawing/2014/chart" uri="{C3380CC4-5D6E-409C-BE32-E72D297353CC}">
              <c16:uniqueId val="{00000004-7838-48B0-B731-983CD32F9CE5}"/>
            </c:ext>
          </c:extLst>
        </c:ser>
        <c:ser>
          <c:idx val="4"/>
          <c:order val="4"/>
          <c:tx>
            <c:strRef>
              <c:f>'Listari BVB 5Y'!$H$26</c:f>
              <c:strCache>
                <c:ptCount val="1"/>
                <c:pt idx="0">
                  <c:v>ETF</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IBM Plex Sans" panose="020B0503050203000203"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'Listari BVB 5Y'!$C$28:$C$32</c:f>
              <c:numCache>
                <c:formatCode>General</c:formatCode>
                <c:ptCount val="5"/>
                <c:pt idx="0">
                  <c:v>2021</c:v>
                </c:pt>
                <c:pt idx="1">
                  <c:v>2022</c:v>
                </c:pt>
                <c:pt idx="2">
                  <c:v>2023</c:v>
                </c:pt>
                <c:pt idx="3">
                  <c:v>2024</c:v>
                </c:pt>
                <c:pt idx="4">
                  <c:v>2025</c:v>
                </c:pt>
              </c:numCache>
            </c:numRef>
          </c:cat>
          <c:val>
            <c:numRef>
              <c:f>'Listari BVB 5Y'!$H$27:$H$31</c:f>
              <c:numCache>
                <c:formatCode>General</c:formatCode>
                <c:ptCount val="5"/>
              </c:numCache>
            </c:numRef>
          </c:val>
          <c:extLst xmlns:c15="http://schemas.microsoft.com/office/drawing/2012/chart">
            <c:ext xmlns:c16="http://schemas.microsoft.com/office/drawing/2014/chart" uri="{C3380CC4-5D6E-409C-BE32-E72D297353CC}">
              <c16:uniqueId val="{00000005-7838-48B0-B731-983CD32F9CE5}"/>
            </c:ext>
          </c:extLst>
        </c:ser>
        <c:dLbls>
          <c:dLblPos val="inBase"/>
          <c:showLegendKey val="0"/>
          <c:showVal val="1"/>
          <c:showCatName val="0"/>
          <c:showSerName val="0"/>
          <c:showPercent val="0"/>
          <c:showBubbleSize val="0"/>
        </c:dLbls>
        <c:gapWidth val="90"/>
        <c:overlap val="100"/>
        <c:axId val="1166210192"/>
        <c:axId val="1166211024"/>
        <c:extLst/>
      </c:barChart>
      <c:lineChart>
        <c:grouping val="standard"/>
        <c:varyColors val="0"/>
        <c:ser>
          <c:idx val="5"/>
          <c:order val="5"/>
          <c:tx>
            <c:strRef>
              <c:f>'Listari BVB 5Y'!$I$26</c:f>
              <c:strCache>
                <c:ptCount val="1"/>
                <c:pt idx="0">
                  <c:v>VT  /an</c:v>
                </c:pt>
              </c:strCache>
            </c:strRef>
          </c:tx>
          <c:spPr>
            <a:ln w="25400" cap="rnd">
              <a:noFill/>
              <a:round/>
            </a:ln>
            <a:effectLst/>
          </c:spPr>
          <c:marker>
            <c:symbol val="none"/>
          </c:marker>
          <c:dLbls>
            <c:spPr>
              <a:noFill/>
              <a:ln>
                <a:solidFill>
                  <a:schemeClr val="bg1">
                    <a:lumMod val="50000"/>
                  </a:schemeClr>
                </a:solid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IBM Plex Sans" panose="020B0503050203000203"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'Listari BVB 5Y'!$C$27:$C$32</c:f>
              <c:numCache>
                <c:formatCode>General</c:formatCode>
                <c:ptCount val="6"/>
                <c:pt idx="0">
                  <c:v>2020</c:v>
                </c:pt>
                <c:pt idx="1">
                  <c:v>2021</c:v>
                </c:pt>
                <c:pt idx="2">
                  <c:v>2022</c:v>
                </c:pt>
                <c:pt idx="3">
                  <c:v>2023</c:v>
                </c:pt>
                <c:pt idx="4">
                  <c:v>2024</c:v>
                </c:pt>
                <c:pt idx="5">
                  <c:v>2025</c:v>
                </c:pt>
              </c:numCache>
            </c:numRef>
          </c:cat>
          <c:val>
            <c:numRef>
              <c:f>'Listari BVB 5Y'!$I$28:$I$32</c:f>
              <c:numCache>
                <c:formatCode>#,##0</c:formatCode>
                <c:ptCount val="5"/>
                <c:pt idx="0">
                  <c:v>2060.2634341867638</c:v>
                </c:pt>
                <c:pt idx="1">
                  <c:v>1944.7861971758341</c:v>
                </c:pt>
                <c:pt idx="2">
                  <c:v>5517.8615830985909</c:v>
                </c:pt>
                <c:pt idx="3">
                  <c:v>4497.1344538955373</c:v>
                </c:pt>
                <c:pt idx="4">
                  <c:v>3731.3945189321757</c:v>
                </c:pt>
              </c:numCache>
            </c:numRef>
          </c:val>
          <c:smooth val="0"/>
          <c:extLst>
            <c:ext xmlns:c16="http://schemas.microsoft.com/office/drawing/2014/chart" uri="{C3380CC4-5D6E-409C-BE32-E72D297353CC}">
              <c16:uniqueId val="{00000006-7838-48B0-B731-983CD32F9CE5}"/>
            </c:ext>
          </c:extLst>
        </c:ser>
        <c:dLbls>
          <c:showLegendKey val="0"/>
          <c:showVal val="1"/>
          <c:showCatName val="0"/>
          <c:showSerName val="0"/>
          <c:showPercent val="0"/>
          <c:showBubbleSize val="0"/>
        </c:dLbls>
        <c:marker val="1"/>
        <c:smooth val="0"/>
        <c:axId val="1166210192"/>
        <c:axId val="1166211024"/>
      </c:lineChart>
      <c:catAx>
        <c:axId val="1166210192"/>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rgbClr val="595959"/>
                </a:solidFill>
                <a:latin typeface="IBM Plex Sans" panose="020B0503050203000203" pitchFamily="34" charset="0"/>
                <a:ea typeface="+mn-ea"/>
                <a:cs typeface="+mn-cs"/>
              </a:defRPr>
            </a:pPr>
            <a:endParaRPr lang="en-US"/>
          </a:p>
        </c:txPr>
        <c:crossAx val="1166211024"/>
        <c:crosses val="autoZero"/>
        <c:auto val="1"/>
        <c:lblAlgn val="ctr"/>
        <c:lblOffset val="100"/>
        <c:noMultiLvlLbl val="1"/>
      </c:catAx>
      <c:valAx>
        <c:axId val="1166211024"/>
        <c:scaling>
          <c:orientation val="minMax"/>
          <c:min val="0"/>
        </c:scaling>
        <c:delete val="0"/>
        <c:axPos val="l"/>
        <c:numFmt formatCode="#,##0" sourceLinked="0"/>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00" b="0" i="0" u="none" strike="noStrike" kern="1200" baseline="0">
                <a:solidFill>
                  <a:srgbClr val="595959"/>
                </a:solidFill>
                <a:latin typeface="IBM Plex Sans" panose="020B0503050203000203" pitchFamily="34" charset="0"/>
                <a:ea typeface="+mn-ea"/>
                <a:cs typeface="+mn-cs"/>
              </a:defRPr>
            </a:pPr>
            <a:endParaRPr lang="en-US"/>
          </a:p>
        </c:txPr>
        <c:crossAx val="1166210192"/>
        <c:crosses val="autoZero"/>
        <c:crossBetween val="between"/>
        <c:majorUnit val="1000"/>
        <c:minorUnit val="1000"/>
      </c:valAx>
      <c:spPr>
        <a:noFill/>
        <a:ln>
          <a:noFill/>
        </a:ln>
        <a:effectLst/>
      </c:spPr>
    </c:plotArea>
    <c:legend>
      <c:legendPos val="b"/>
      <c:legendEntry>
        <c:idx val="5"/>
        <c:delete val="1"/>
      </c:legendEntry>
      <c:layout>
        <c:manualLayout>
          <c:xMode val="edge"/>
          <c:yMode val="edge"/>
          <c:x val="0.11218405322445622"/>
          <c:y val="0.91926661359661566"/>
          <c:w val="0.7283422517562308"/>
          <c:h val="4.6020377877183716E-2"/>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595959"/>
              </a:solidFill>
              <a:latin typeface="IBM Plex Sans" panose="020B0503050203000203" pitchFamily="34" charset="0"/>
              <a:ea typeface="+mn-ea"/>
              <a:cs typeface="+mn-cs"/>
            </a:defRPr>
          </a:pPr>
          <a:endParaRPr lang="en-US"/>
        </a:p>
      </c:txPr>
    </c:legend>
    <c:plotVisOnly val="1"/>
    <c:dispBlanksAs val="gap"/>
    <c:showDLblsOverMax val="0"/>
  </c:chart>
  <c:spPr>
    <a:solidFill>
      <a:schemeClr val="bg1"/>
    </a:solidFill>
    <a:ln w="9525" cap="flat" cmpd="sng" algn="ctr">
      <a:solidFill>
        <a:schemeClr val="bg1"/>
      </a:solidFill>
      <a:round/>
    </a:ln>
    <a:effectLst/>
  </c:spPr>
  <c:txPr>
    <a:bodyPr/>
    <a:lstStyle/>
    <a:p>
      <a:pPr>
        <a:defRPr sz="1200">
          <a:latin typeface="IBM Plex Sans" panose="020B0503050203000203"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320" b="0" i="0" u="none" strike="noStrike" kern="1200" spc="0" baseline="0">
                <a:solidFill>
                  <a:schemeClr val="tx1">
                    <a:lumMod val="65000"/>
                    <a:lumOff val="35000"/>
                  </a:schemeClr>
                </a:solidFill>
                <a:latin typeface="IBM Plex Sans" panose="020B0503050203000203" pitchFamily="34" charset="0"/>
                <a:ea typeface="+mn-ea"/>
                <a:cs typeface="+mn-cs"/>
              </a:defRPr>
            </a:pPr>
            <a:r>
              <a:rPr lang="en-US"/>
              <a:t>Numar listari </a:t>
            </a:r>
            <a:r>
              <a:rPr lang="en-US" b="1"/>
              <a:t>Toate instrumentele </a:t>
            </a:r>
            <a:r>
              <a:rPr lang="en-US"/>
              <a:t>(PR &amp; SMT, 2021 – 2025)</a:t>
            </a:r>
          </a:p>
        </c:rich>
      </c:tx>
      <c:layout>
        <c:manualLayout>
          <c:xMode val="edge"/>
          <c:yMode val="edge"/>
          <c:x val="1.5491191440053249E-4"/>
          <c:y val="2.5114257409616505E-2"/>
        </c:manualLayout>
      </c:layout>
      <c:overlay val="0"/>
      <c:spPr>
        <a:noFill/>
        <a:ln>
          <a:noFill/>
        </a:ln>
        <a:effectLst/>
      </c:spPr>
      <c:txPr>
        <a:bodyPr rot="0" spcFirstLastPara="1" vertOverflow="ellipsis" vert="horz" wrap="square" anchor="ctr" anchorCtr="1"/>
        <a:lstStyle/>
        <a:p>
          <a:pPr algn="ctr" rtl="0">
            <a:defRPr sz="1320" b="0" i="0" u="none" strike="noStrike" kern="1200" spc="0" baseline="0">
              <a:solidFill>
                <a:schemeClr val="tx1">
                  <a:lumMod val="65000"/>
                  <a:lumOff val="35000"/>
                </a:schemeClr>
              </a:solidFill>
              <a:latin typeface="IBM Plex Sans" panose="020B0503050203000203" pitchFamily="34" charset="0"/>
              <a:ea typeface="+mn-ea"/>
              <a:cs typeface="+mn-cs"/>
            </a:defRPr>
          </a:pPr>
          <a:endParaRPr lang="en-US"/>
        </a:p>
      </c:txPr>
    </c:title>
    <c:autoTitleDeleted val="0"/>
    <c:plotArea>
      <c:layout>
        <c:manualLayout>
          <c:layoutTarget val="inner"/>
          <c:xMode val="edge"/>
          <c:yMode val="edge"/>
          <c:x val="6.3842630866297531E-2"/>
          <c:y val="0.14972773417038418"/>
          <c:w val="0.8428070931351973"/>
          <c:h val="0.70267872104330531"/>
        </c:manualLayout>
      </c:layout>
      <c:barChart>
        <c:barDir val="col"/>
        <c:grouping val="stacked"/>
        <c:varyColors val="0"/>
        <c:ser>
          <c:idx val="0"/>
          <c:order val="0"/>
          <c:tx>
            <c:strRef>
              <c:f>'Listari BVB 5Y'!$D$40</c:f>
              <c:strCache>
                <c:ptCount val="1"/>
                <c:pt idx="0">
                  <c:v>Shares</c:v>
                </c:pt>
              </c:strCache>
            </c:strRef>
          </c:tx>
          <c:spPr>
            <a:solidFill>
              <a:srgbClr val="00B0F0"/>
            </a:solidFill>
            <a:ln>
              <a:solidFill>
                <a:srgbClr val="00B0F0"/>
              </a:solid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IBM Plex Sans" panose="020B05030502030002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'Listari BVB 5Y'!$C$41:$C$45</c:f>
              <c:numCache>
                <c:formatCode>General</c:formatCode>
                <c:ptCount val="5"/>
                <c:pt idx="0">
                  <c:v>2021</c:v>
                </c:pt>
                <c:pt idx="1">
                  <c:v>2022</c:v>
                </c:pt>
                <c:pt idx="2">
                  <c:v>2023</c:v>
                </c:pt>
                <c:pt idx="3">
                  <c:v>2024</c:v>
                </c:pt>
                <c:pt idx="4">
                  <c:v>2025</c:v>
                </c:pt>
              </c:numCache>
            </c:numRef>
          </c:cat>
          <c:val>
            <c:numRef>
              <c:f>'Listari BVB 5Y'!$D$41:$D$45</c:f>
              <c:numCache>
                <c:formatCode>_(* #,##0_);_(* \(#,##0\);_(* "-"??_);_(@_)</c:formatCode>
                <c:ptCount val="5"/>
                <c:pt idx="0">
                  <c:v>23</c:v>
                </c:pt>
                <c:pt idx="1">
                  <c:v>11</c:v>
                </c:pt>
                <c:pt idx="2">
                  <c:v>2</c:v>
                </c:pt>
                <c:pt idx="3">
                  <c:v>5</c:v>
                </c:pt>
                <c:pt idx="4">
                  <c:v>1</c:v>
                </c:pt>
              </c:numCache>
            </c:numRef>
          </c:val>
          <c:extLst xmlns:c15="http://schemas.microsoft.com/office/drawing/2012/chart">
            <c:ext xmlns:c16="http://schemas.microsoft.com/office/drawing/2014/chart" uri="{C3380CC4-5D6E-409C-BE32-E72D297353CC}">
              <c16:uniqueId val="{00000000-6A6C-4BF3-9663-D3C4ED938321}"/>
            </c:ext>
          </c:extLst>
        </c:ser>
        <c:ser>
          <c:idx val="2"/>
          <c:order val="1"/>
          <c:tx>
            <c:strRef>
              <c:f>'Listari BVB 5Y'!$F$40</c:f>
              <c:strCache>
                <c:ptCount val="1"/>
                <c:pt idx="0">
                  <c:v>Fidelis</c:v>
                </c:pt>
              </c:strCache>
            </c:strRef>
          </c:tx>
          <c:spPr>
            <a:solidFill>
              <a:srgbClr val="58595B"/>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IBM Plex Sans" panose="020B05030502030002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'Listari BVB 5Y'!$C$41:$C$45</c:f>
              <c:numCache>
                <c:formatCode>General</c:formatCode>
                <c:ptCount val="5"/>
                <c:pt idx="0">
                  <c:v>2021</c:v>
                </c:pt>
                <c:pt idx="1">
                  <c:v>2022</c:v>
                </c:pt>
                <c:pt idx="2">
                  <c:v>2023</c:v>
                </c:pt>
                <c:pt idx="3">
                  <c:v>2024</c:v>
                </c:pt>
                <c:pt idx="4">
                  <c:v>2025</c:v>
                </c:pt>
              </c:numCache>
            </c:numRef>
          </c:cat>
          <c:val>
            <c:numRef>
              <c:f>'Listari BVB 5Y'!$F$41:$F$45</c:f>
              <c:numCache>
                <c:formatCode>_(* #,##0_);_(* \(#,##0\);_(* "-"??_);_(@_)</c:formatCode>
                <c:ptCount val="5"/>
                <c:pt idx="0">
                  <c:v>12</c:v>
                </c:pt>
                <c:pt idx="1">
                  <c:v>15</c:v>
                </c:pt>
                <c:pt idx="2">
                  <c:v>20</c:v>
                </c:pt>
                <c:pt idx="3">
                  <c:v>31</c:v>
                </c:pt>
                <c:pt idx="4">
                  <c:v>47</c:v>
                </c:pt>
              </c:numCache>
            </c:numRef>
          </c:val>
          <c:extLst>
            <c:ext xmlns:c16="http://schemas.microsoft.com/office/drawing/2014/chart" uri="{C3380CC4-5D6E-409C-BE32-E72D297353CC}">
              <c16:uniqueId val="{00000001-6A6C-4BF3-9663-D3C4ED938321}"/>
            </c:ext>
          </c:extLst>
        </c:ser>
        <c:ser>
          <c:idx val="3"/>
          <c:order val="2"/>
          <c:tx>
            <c:strRef>
              <c:f>'Listari BVB 5Y'!$G$40</c:f>
              <c:strCache>
                <c:ptCount val="1"/>
                <c:pt idx="0">
                  <c:v>Municipal bonds</c:v>
                </c:pt>
              </c:strCache>
            </c:strRef>
          </c:tx>
          <c:spPr>
            <a:solidFill>
              <a:schemeClr val="tx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6A6C-4BF3-9663-D3C4ED938321}"/>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A6C-4BF3-9663-D3C4ED938321}"/>
                </c:ext>
              </c:extLst>
            </c:dLbl>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IBM Plex Sans" panose="020B05030502030002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'Listari BVB 5Y'!$C$41:$C$45</c:f>
              <c:numCache>
                <c:formatCode>General</c:formatCode>
                <c:ptCount val="5"/>
                <c:pt idx="0">
                  <c:v>2021</c:v>
                </c:pt>
                <c:pt idx="1">
                  <c:v>2022</c:v>
                </c:pt>
                <c:pt idx="2">
                  <c:v>2023</c:v>
                </c:pt>
                <c:pt idx="3">
                  <c:v>2024</c:v>
                </c:pt>
                <c:pt idx="4">
                  <c:v>2025</c:v>
                </c:pt>
              </c:numCache>
            </c:numRef>
          </c:cat>
          <c:val>
            <c:numRef>
              <c:f>'Listari BVB 5Y'!$G$41:$G$45</c:f>
              <c:numCache>
                <c:formatCode>_(* #,##0_);_(* \(#,##0\);_(* "-"??_);_(@_)</c:formatCode>
                <c:ptCount val="5"/>
                <c:pt idx="0">
                  <c:v>0</c:v>
                </c:pt>
                <c:pt idx="1">
                  <c:v>1</c:v>
                </c:pt>
                <c:pt idx="2">
                  <c:v>1</c:v>
                </c:pt>
                <c:pt idx="3">
                  <c:v>2</c:v>
                </c:pt>
                <c:pt idx="4">
                  <c:v>1</c:v>
                </c:pt>
              </c:numCache>
            </c:numRef>
          </c:val>
          <c:extLst>
            <c:ext xmlns:c16="http://schemas.microsoft.com/office/drawing/2014/chart" uri="{C3380CC4-5D6E-409C-BE32-E72D297353CC}">
              <c16:uniqueId val="{00000004-6A6C-4BF3-9663-D3C4ED938321}"/>
            </c:ext>
          </c:extLst>
        </c:ser>
        <c:ser>
          <c:idx val="1"/>
          <c:order val="3"/>
          <c:tx>
            <c:strRef>
              <c:f>'Listari BVB 5Y'!$E$40</c:f>
              <c:strCache>
                <c:ptCount val="1"/>
                <c:pt idx="0">
                  <c:v>Corporate bonds</c:v>
                </c:pt>
              </c:strCache>
            </c:strRef>
          </c:tx>
          <c:spPr>
            <a:solidFill>
              <a:srgbClr val="A7A9AC"/>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IBM Plex Sans" panose="020B05030502030002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'Listari BVB 5Y'!$C$41:$C$45</c:f>
              <c:numCache>
                <c:formatCode>General</c:formatCode>
                <c:ptCount val="5"/>
                <c:pt idx="0">
                  <c:v>2021</c:v>
                </c:pt>
                <c:pt idx="1">
                  <c:v>2022</c:v>
                </c:pt>
                <c:pt idx="2">
                  <c:v>2023</c:v>
                </c:pt>
                <c:pt idx="3">
                  <c:v>2024</c:v>
                </c:pt>
                <c:pt idx="4">
                  <c:v>2025</c:v>
                </c:pt>
              </c:numCache>
            </c:numRef>
          </c:cat>
          <c:val>
            <c:numRef>
              <c:f>'Listari BVB 5Y'!$E$41:$E$45</c:f>
              <c:numCache>
                <c:formatCode>_(* #,##0_);_(* \(#,##0\);_(* "-"??_);_(@_)</c:formatCode>
                <c:ptCount val="5"/>
                <c:pt idx="0">
                  <c:v>33</c:v>
                </c:pt>
                <c:pt idx="1">
                  <c:v>15</c:v>
                </c:pt>
                <c:pt idx="2">
                  <c:v>11</c:v>
                </c:pt>
                <c:pt idx="3">
                  <c:v>9</c:v>
                </c:pt>
                <c:pt idx="4">
                  <c:v>12</c:v>
                </c:pt>
              </c:numCache>
            </c:numRef>
          </c:val>
          <c:extLst>
            <c:ext xmlns:c16="http://schemas.microsoft.com/office/drawing/2014/chart" uri="{C3380CC4-5D6E-409C-BE32-E72D297353CC}">
              <c16:uniqueId val="{00000005-6A6C-4BF3-9663-D3C4ED938321}"/>
            </c:ext>
          </c:extLst>
        </c:ser>
        <c:ser>
          <c:idx val="4"/>
          <c:order val="4"/>
          <c:tx>
            <c:strRef>
              <c:f>'Listari BVB 5Y'!$H$40</c:f>
              <c:strCache>
                <c:ptCount val="1"/>
                <c:pt idx="0">
                  <c:v>ETF</c:v>
                </c:pt>
              </c:strCache>
            </c:strRef>
          </c:tx>
          <c:spPr>
            <a:solidFill>
              <a:schemeClr val="accent5"/>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6A6C-4BF3-9663-D3C4ED938321}"/>
                </c:ext>
              </c:extLst>
            </c:dLbl>
            <c:dLbl>
              <c:idx val="1"/>
              <c:delete val="1"/>
              <c:extLst>
                <c:ext xmlns:c15="http://schemas.microsoft.com/office/drawing/2012/chart" uri="{CE6537A1-D6FC-4f65-9D91-7224C49458BB}"/>
                <c:ext xmlns:c16="http://schemas.microsoft.com/office/drawing/2014/chart" uri="{C3380CC4-5D6E-409C-BE32-E72D297353CC}">
                  <c16:uniqueId val="{00000007-6A6C-4BF3-9663-D3C4ED938321}"/>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A6C-4BF3-9663-D3C4ED938321}"/>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IBM Plex Sans" panose="020B05030502030002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'Listari BVB 5Y'!$C$41:$C$45</c:f>
              <c:numCache>
                <c:formatCode>General</c:formatCode>
                <c:ptCount val="5"/>
                <c:pt idx="0">
                  <c:v>2021</c:v>
                </c:pt>
                <c:pt idx="1">
                  <c:v>2022</c:v>
                </c:pt>
                <c:pt idx="2">
                  <c:v>2023</c:v>
                </c:pt>
                <c:pt idx="3">
                  <c:v>2024</c:v>
                </c:pt>
                <c:pt idx="4">
                  <c:v>2025</c:v>
                </c:pt>
              </c:numCache>
            </c:numRef>
          </c:cat>
          <c:val>
            <c:numRef>
              <c:f>'Listari BVB 5Y'!$H$41:$H$45</c:f>
              <c:numCache>
                <c:formatCode>_(* #,##0_);_(* \(#,##0\);_(* "-"??_);_(@_)</c:formatCode>
                <c:ptCount val="5"/>
                <c:pt idx="0">
                  <c:v>0</c:v>
                </c:pt>
                <c:pt idx="1">
                  <c:v>0</c:v>
                </c:pt>
                <c:pt idx="2">
                  <c:v>1</c:v>
                </c:pt>
                <c:pt idx="3">
                  <c:v>1</c:v>
                </c:pt>
                <c:pt idx="4">
                  <c:v>3</c:v>
                </c:pt>
              </c:numCache>
            </c:numRef>
          </c:val>
          <c:extLst xmlns:c15="http://schemas.microsoft.com/office/drawing/2012/chart">
            <c:ext xmlns:c16="http://schemas.microsoft.com/office/drawing/2014/chart" uri="{C3380CC4-5D6E-409C-BE32-E72D297353CC}">
              <c16:uniqueId val="{00000009-6A6C-4BF3-9663-D3C4ED938321}"/>
            </c:ext>
          </c:extLst>
        </c:ser>
        <c:dLbls>
          <c:showLegendKey val="0"/>
          <c:showVal val="0"/>
          <c:showCatName val="0"/>
          <c:showSerName val="0"/>
          <c:showPercent val="0"/>
          <c:showBubbleSize val="0"/>
        </c:dLbls>
        <c:gapWidth val="90"/>
        <c:overlap val="100"/>
        <c:axId val="1166210192"/>
        <c:axId val="1166211024"/>
      </c:barChart>
      <c:lineChart>
        <c:grouping val="standard"/>
        <c:varyColors val="0"/>
        <c:ser>
          <c:idx val="5"/>
          <c:order val="5"/>
          <c:tx>
            <c:strRef>
              <c:f>'Listari BVB 5Y'!$I$40</c:f>
              <c:strCache>
                <c:ptCount val="1"/>
                <c:pt idx="0">
                  <c:v>Total</c:v>
                </c:pt>
              </c:strCache>
            </c:strRef>
          </c:tx>
          <c:spPr>
            <a:ln w="28575" cap="rnd">
              <a:solidFill>
                <a:schemeClr val="accent2">
                  <a:alpha val="0"/>
                </a:schemeClr>
              </a:solidFill>
              <a:round/>
            </a:ln>
            <a:effectLst/>
          </c:spPr>
          <c:marker>
            <c:symbol val="none"/>
          </c:marker>
          <c:dLbls>
            <c:spPr>
              <a:noFill/>
              <a:ln>
                <a:solidFill>
                  <a:srgbClr val="58595B"/>
                </a:solidFill>
              </a:ln>
              <a:effectLst/>
            </c:spPr>
            <c:txPr>
              <a:bodyPr rot="0" spcFirstLastPara="1" vertOverflow="ellipsis" vert="horz" wrap="square" anchor="ctr" anchorCtr="1"/>
              <a:lstStyle/>
              <a:p>
                <a:pPr algn="ctr">
                  <a:defRPr sz="1100" b="0" i="0" u="none" strike="noStrike" kern="1200" baseline="0">
                    <a:solidFill>
                      <a:schemeClr val="tx1">
                        <a:lumMod val="75000"/>
                        <a:lumOff val="25000"/>
                      </a:schemeClr>
                    </a:solidFill>
                    <a:latin typeface="IBM Plex Sans" panose="020B0503050203000203"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'Listari BVB 5Y'!$C$41:$C$45</c:f>
              <c:numCache>
                <c:formatCode>General</c:formatCode>
                <c:ptCount val="5"/>
                <c:pt idx="0">
                  <c:v>2021</c:v>
                </c:pt>
                <c:pt idx="1">
                  <c:v>2022</c:v>
                </c:pt>
                <c:pt idx="2">
                  <c:v>2023</c:v>
                </c:pt>
                <c:pt idx="3">
                  <c:v>2024</c:v>
                </c:pt>
                <c:pt idx="4">
                  <c:v>2025</c:v>
                </c:pt>
              </c:numCache>
            </c:numRef>
          </c:cat>
          <c:val>
            <c:numRef>
              <c:f>'Listari BVB 5Y'!$I$41:$I$45</c:f>
              <c:numCache>
                <c:formatCode>_(* #,##0_);_(* \(#,##0\);_(* "-"??_);_(@_)</c:formatCode>
                <c:ptCount val="5"/>
                <c:pt idx="0">
                  <c:v>68</c:v>
                </c:pt>
                <c:pt idx="1">
                  <c:v>42</c:v>
                </c:pt>
                <c:pt idx="2">
                  <c:v>35</c:v>
                </c:pt>
                <c:pt idx="3">
                  <c:v>48</c:v>
                </c:pt>
                <c:pt idx="4">
                  <c:v>64</c:v>
                </c:pt>
              </c:numCache>
            </c:numRef>
          </c:val>
          <c:smooth val="0"/>
          <c:extLst>
            <c:ext xmlns:c16="http://schemas.microsoft.com/office/drawing/2014/chart" uri="{C3380CC4-5D6E-409C-BE32-E72D297353CC}">
              <c16:uniqueId val="{0000000A-6A6C-4BF3-9663-D3C4ED938321}"/>
            </c:ext>
          </c:extLst>
        </c:ser>
        <c:dLbls>
          <c:showLegendKey val="0"/>
          <c:showVal val="0"/>
          <c:showCatName val="0"/>
          <c:showSerName val="0"/>
          <c:showPercent val="0"/>
          <c:showBubbleSize val="0"/>
        </c:dLbls>
        <c:marker val="1"/>
        <c:smooth val="0"/>
        <c:axId val="1166210192"/>
        <c:axId val="1166211024"/>
      </c:lineChart>
      <c:catAx>
        <c:axId val="1166210192"/>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IBM Plex Sans" panose="020B0503050203000203" pitchFamily="34" charset="0"/>
                <a:ea typeface="+mn-ea"/>
                <a:cs typeface="+mn-cs"/>
              </a:defRPr>
            </a:pPr>
            <a:endParaRPr lang="en-US"/>
          </a:p>
        </c:txPr>
        <c:crossAx val="1166211024"/>
        <c:crosses val="autoZero"/>
        <c:auto val="1"/>
        <c:lblAlgn val="ctr"/>
        <c:lblOffset val="100"/>
        <c:noMultiLvlLbl val="1"/>
      </c:catAx>
      <c:valAx>
        <c:axId val="1166211024"/>
        <c:scaling>
          <c:orientation val="minMax"/>
          <c:max val="70"/>
          <c:min val="0"/>
        </c:scaling>
        <c:delete val="0"/>
        <c:axPos val="l"/>
        <c:numFmt formatCode="#,##0" sourceLinked="0"/>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IBM Plex Sans" panose="020B0503050203000203" pitchFamily="34" charset="0"/>
                <a:ea typeface="+mn-ea"/>
                <a:cs typeface="+mn-cs"/>
              </a:defRPr>
            </a:pPr>
            <a:endParaRPr lang="en-US"/>
          </a:p>
        </c:txPr>
        <c:crossAx val="1166210192"/>
        <c:crosses val="autoZero"/>
        <c:crossBetween val="between"/>
        <c:majorUnit val="10"/>
      </c:valAx>
      <c:spPr>
        <a:noFill/>
        <a:ln>
          <a:noFill/>
        </a:ln>
        <a:effectLst/>
      </c:spPr>
    </c:plotArea>
    <c:legend>
      <c:legendPos val="b"/>
      <c:legendEntry>
        <c:idx val="5"/>
        <c:delete val="1"/>
      </c:legendEntry>
      <c:layout>
        <c:manualLayout>
          <c:xMode val="edge"/>
          <c:yMode val="edge"/>
          <c:x val="9.235895387317429E-2"/>
          <c:y val="0.94524644224802157"/>
          <c:w val="0.78980364573059192"/>
          <c:h val="4.4777638835028895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IBM Plex Sans" panose="020B0503050203000203" pitchFamily="34" charset="0"/>
              <a:ea typeface="+mn-ea"/>
              <a:cs typeface="+mn-cs"/>
            </a:defRPr>
          </a:pPr>
          <a:endParaRPr lang="en-US"/>
        </a:p>
      </c:txPr>
    </c:legend>
    <c:plotVisOnly val="1"/>
    <c:dispBlanksAs val="gap"/>
    <c:showDLblsOverMax val="0"/>
  </c:chart>
  <c:spPr>
    <a:noFill/>
    <a:ln w="9525" cap="flat" cmpd="sng" algn="ctr">
      <a:solidFill>
        <a:schemeClr val="bg1"/>
      </a:solidFill>
      <a:round/>
    </a:ln>
    <a:effectLst/>
  </c:spPr>
  <c:txPr>
    <a:bodyPr/>
    <a:lstStyle/>
    <a:p>
      <a:pPr>
        <a:defRPr sz="1100">
          <a:latin typeface="IBM Plex Sans" panose="020B0503050203000203"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rtl="0">
              <a:defRPr lang="en-US" sz="1400" b="0" i="0" u="none" strike="noStrike" kern="1200" spc="0" baseline="0">
                <a:solidFill>
                  <a:sysClr val="windowText" lastClr="000000">
                    <a:lumMod val="65000"/>
                    <a:lumOff val="35000"/>
                  </a:sysClr>
                </a:solidFill>
                <a:latin typeface="IBM Plex Sans" panose="020B0503050203000203" pitchFamily="34" charset="0"/>
                <a:ea typeface="+mn-ea"/>
                <a:cs typeface="+mn-cs"/>
              </a:defRPr>
            </a:pPr>
            <a:r>
              <a:rPr lang="en-US" sz="1400" b="0" i="0" u="none" strike="noStrike" kern="1200" spc="0" baseline="0">
                <a:solidFill>
                  <a:sysClr val="windowText" lastClr="000000">
                    <a:lumMod val="65000"/>
                    <a:lumOff val="35000"/>
                  </a:sysClr>
                </a:solidFill>
                <a:latin typeface="IBM Plex Sans" panose="020B0503050203000203" pitchFamily="34" charset="0"/>
                <a:ea typeface="+mn-ea"/>
                <a:cs typeface="+mn-cs"/>
              </a:rPr>
              <a:t>Fonduri deschise de investitii: Active Nete &amp; Alocarea pe Actiuni [mld EUR, %, iulie 2025]</a:t>
            </a:r>
          </a:p>
        </c:rich>
      </c:tx>
      <c:layout>
        <c:manualLayout>
          <c:xMode val="edge"/>
          <c:yMode val="edge"/>
          <c:x val="4.0726008049563021E-2"/>
          <c:y val="1.7149057782690141E-2"/>
        </c:manualLayout>
      </c:layout>
      <c:overlay val="0"/>
      <c:spPr>
        <a:noFill/>
        <a:ln>
          <a:noFill/>
        </a:ln>
        <a:effectLst/>
      </c:spPr>
      <c:txPr>
        <a:bodyPr rot="0" spcFirstLastPara="1" vertOverflow="ellipsis" vert="horz" wrap="square" anchor="ctr" anchorCtr="1"/>
        <a:lstStyle/>
        <a:p>
          <a:pPr algn="l" rtl="0">
            <a:defRPr lang="en-US" sz="1400" b="0" i="0" u="none" strike="noStrike" kern="1200" spc="0" baseline="0">
              <a:solidFill>
                <a:sysClr val="windowText" lastClr="000000">
                  <a:lumMod val="65000"/>
                  <a:lumOff val="35000"/>
                </a:sysClr>
              </a:solidFill>
              <a:latin typeface="IBM Plex Sans" panose="020B0503050203000203" pitchFamily="34" charset="0"/>
              <a:ea typeface="+mn-ea"/>
              <a:cs typeface="+mn-cs"/>
            </a:defRPr>
          </a:pPr>
          <a:endParaRPr lang="en-US"/>
        </a:p>
      </c:txPr>
    </c:title>
    <c:autoTitleDeleted val="0"/>
    <c:plotArea>
      <c:layout>
        <c:manualLayout>
          <c:layoutTarget val="inner"/>
          <c:xMode val="edge"/>
          <c:yMode val="edge"/>
          <c:x val="4.3686620896315587E-2"/>
          <c:y val="0.16171335409853044"/>
          <c:w val="0.7549341551385389"/>
          <c:h val="0.71204517161727787"/>
        </c:manualLayout>
      </c:layout>
      <c:barChart>
        <c:barDir val="col"/>
        <c:grouping val="clustered"/>
        <c:varyColors val="0"/>
        <c:ser>
          <c:idx val="1"/>
          <c:order val="1"/>
          <c:tx>
            <c:strRef>
              <c:f>'Pensii si AM'!$C$33</c:f>
              <c:strCache>
                <c:ptCount val="1"/>
                <c:pt idx="0">
                  <c:v>Active Nete (mld EUR)</c:v>
                </c:pt>
              </c:strCache>
            </c:strRef>
          </c:tx>
          <c:spPr>
            <a:solidFill>
              <a:srgbClr val="00AEEF"/>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solidFill>
                    <a:latin typeface="IBM Plex Sans" panose="020B0503050203000203"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'Pensii si AM'!$A$34:$A$47</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numCache>
            </c:numRef>
          </c:cat>
          <c:val>
            <c:numRef>
              <c:f>'Pensii si AM'!$C$34:$C$47</c:f>
              <c:numCache>
                <c:formatCode>#,##0.0</c:formatCode>
                <c:ptCount val="14"/>
                <c:pt idx="0">
                  <c:v>1.9339999999999999</c:v>
                </c:pt>
                <c:pt idx="1">
                  <c:v>3.2109999999999999</c:v>
                </c:pt>
                <c:pt idx="2">
                  <c:v>4.3040000000000003</c:v>
                </c:pt>
                <c:pt idx="3">
                  <c:v>5.0490000000000004</c:v>
                </c:pt>
                <c:pt idx="4">
                  <c:v>5.2709999999999999</c:v>
                </c:pt>
                <c:pt idx="5">
                  <c:v>5.3390000000000004</c:v>
                </c:pt>
                <c:pt idx="6">
                  <c:v>4.625</c:v>
                </c:pt>
                <c:pt idx="7">
                  <c:v>5.2130000000000001</c:v>
                </c:pt>
                <c:pt idx="8">
                  <c:v>4.55</c:v>
                </c:pt>
                <c:pt idx="9">
                  <c:v>5.12</c:v>
                </c:pt>
                <c:pt idx="10">
                  <c:v>3.5</c:v>
                </c:pt>
                <c:pt idx="11">
                  <c:v>4</c:v>
                </c:pt>
                <c:pt idx="12">
                  <c:v>5.34</c:v>
                </c:pt>
                <c:pt idx="13">
                  <c:v>6</c:v>
                </c:pt>
              </c:numCache>
            </c:numRef>
          </c:val>
          <c:extLst>
            <c:ext xmlns:c16="http://schemas.microsoft.com/office/drawing/2014/chart" uri="{C3380CC4-5D6E-409C-BE32-E72D297353CC}">
              <c16:uniqueId val="{00000000-EBC9-42BD-9B95-BC2812F7E873}"/>
            </c:ext>
          </c:extLst>
        </c:ser>
        <c:dLbls>
          <c:showLegendKey val="0"/>
          <c:showVal val="0"/>
          <c:showCatName val="0"/>
          <c:showSerName val="0"/>
          <c:showPercent val="0"/>
          <c:showBubbleSize val="0"/>
        </c:dLbls>
        <c:gapWidth val="34"/>
        <c:overlap val="-27"/>
        <c:axId val="1239666127"/>
        <c:axId val="1239667791"/>
      </c:barChart>
      <c:lineChart>
        <c:grouping val="standard"/>
        <c:varyColors val="0"/>
        <c:ser>
          <c:idx val="0"/>
          <c:order val="0"/>
          <c:tx>
            <c:strRef>
              <c:f>'Pensii si AM'!$B$33</c:f>
              <c:strCache>
                <c:ptCount val="1"/>
                <c:pt idx="0">
                  <c:v>Alocarea pe actiuni (%)</c:v>
                </c:pt>
              </c:strCache>
            </c:strRef>
          </c:tx>
          <c:spPr>
            <a:ln w="28575" cap="rnd">
              <a:solidFill>
                <a:srgbClr val="808080"/>
              </a:solidFill>
              <a:round/>
            </a:ln>
            <a:effectLst/>
          </c:spPr>
          <c:marker>
            <c:symbol val="none"/>
          </c:marker>
          <c:dLbls>
            <c:spPr>
              <a:solidFill>
                <a:srgbClr val="80808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IBM Plex Sans" panose="020B05030502030002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'Pensii si AM'!$A$34:$A$47</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numCache>
            </c:numRef>
          </c:cat>
          <c:val>
            <c:numRef>
              <c:f>'Pensii si AM'!$B$34:$B$47</c:f>
              <c:numCache>
                <c:formatCode>0.0%</c:formatCode>
                <c:ptCount val="14"/>
                <c:pt idx="0">
                  <c:v>6.4838978030986316E-2</c:v>
                </c:pt>
                <c:pt idx="1">
                  <c:v>4.6280444682847359E-2</c:v>
                </c:pt>
                <c:pt idx="2">
                  <c:v>4.4272971643010701E-2</c:v>
                </c:pt>
                <c:pt idx="3">
                  <c:v>4.5590771001058072E-2</c:v>
                </c:pt>
                <c:pt idx="4">
                  <c:v>4.6187402239543381E-2</c:v>
                </c:pt>
                <c:pt idx="5">
                  <c:v>6.4583902542266938E-2</c:v>
                </c:pt>
                <c:pt idx="6">
                  <c:v>7.5003017888709153E-2</c:v>
                </c:pt>
                <c:pt idx="7">
                  <c:v>8.7307912843231264E-2</c:v>
                </c:pt>
                <c:pt idx="8">
                  <c:v>0.1066</c:v>
                </c:pt>
                <c:pt idx="9">
                  <c:v>0.17299999999999999</c:v>
                </c:pt>
                <c:pt idx="10">
                  <c:v>0.215</c:v>
                </c:pt>
                <c:pt idx="11">
                  <c:v>0.23730964467005078</c:v>
                </c:pt>
                <c:pt idx="12">
                  <c:v>0.26876199074596546</c:v>
                </c:pt>
                <c:pt idx="13">
                  <c:v>0.2757698115685116</c:v>
                </c:pt>
              </c:numCache>
            </c:numRef>
          </c:val>
          <c:smooth val="0"/>
          <c:extLst>
            <c:ext xmlns:c16="http://schemas.microsoft.com/office/drawing/2014/chart" uri="{C3380CC4-5D6E-409C-BE32-E72D297353CC}">
              <c16:uniqueId val="{00000001-EBC9-42BD-9B95-BC2812F7E873}"/>
            </c:ext>
          </c:extLst>
        </c:ser>
        <c:dLbls>
          <c:showLegendKey val="0"/>
          <c:showVal val="0"/>
          <c:showCatName val="0"/>
          <c:showSerName val="0"/>
          <c:showPercent val="0"/>
          <c:showBubbleSize val="0"/>
        </c:dLbls>
        <c:marker val="1"/>
        <c:smooth val="0"/>
        <c:axId val="1450220175"/>
        <c:axId val="1450219759"/>
      </c:lineChart>
      <c:catAx>
        <c:axId val="1450220175"/>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lgn="ctr">
              <a:defRPr lang="en-US" sz="1000" b="0" i="0" u="none" strike="noStrike" kern="1200" baseline="0">
                <a:solidFill>
                  <a:schemeClr val="tx1">
                    <a:lumMod val="65000"/>
                    <a:lumOff val="35000"/>
                  </a:schemeClr>
                </a:solidFill>
                <a:latin typeface="+mn-lt"/>
                <a:ea typeface="+mn-ea"/>
                <a:cs typeface="+mn-cs"/>
              </a:defRPr>
            </a:pPr>
            <a:endParaRPr lang="en-US"/>
          </a:p>
        </c:txPr>
        <c:crossAx val="1450219759"/>
        <c:crosses val="autoZero"/>
        <c:auto val="1"/>
        <c:lblAlgn val="ctr"/>
        <c:lblOffset val="100"/>
        <c:noMultiLvlLbl val="0"/>
      </c:catAx>
      <c:valAx>
        <c:axId val="1450219759"/>
        <c:scaling>
          <c:orientation val="minMax"/>
          <c:max val="0.35000000000000003"/>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1450220175"/>
        <c:crosses val="autoZero"/>
        <c:crossBetween val="between"/>
      </c:valAx>
      <c:valAx>
        <c:axId val="1239667791"/>
        <c:scaling>
          <c:orientation val="minMax"/>
          <c:max val="6"/>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1239666127"/>
        <c:crosses val="max"/>
        <c:crossBetween val="between"/>
      </c:valAx>
      <c:catAx>
        <c:axId val="1239666127"/>
        <c:scaling>
          <c:orientation val="minMax"/>
        </c:scaling>
        <c:delete val="1"/>
        <c:axPos val="b"/>
        <c:numFmt formatCode="General" sourceLinked="1"/>
        <c:majorTickMark val="out"/>
        <c:minorTickMark val="none"/>
        <c:tickLblPos val="nextTo"/>
        <c:crossAx val="1239667791"/>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lang="en-US" sz="1100" b="0" i="0" u="none" strike="noStrike" kern="1200" baseline="0">
                <a:solidFill>
                  <a:schemeClr val="tx1">
                    <a:lumMod val="65000"/>
                    <a:lumOff val="35000"/>
                  </a:schemeClr>
                </a:solidFill>
                <a:latin typeface="IBM Plex Sans" panose="020B0503050203000203" pitchFamily="34" charset="0"/>
                <a:ea typeface="+mn-ea"/>
                <a:cs typeface="+mn-cs"/>
              </a:defRPr>
            </a:pPr>
            <a:endParaRPr lang="en-US"/>
          </a:p>
        </c:txPr>
      </c:legendEntry>
      <c:layout>
        <c:manualLayout>
          <c:xMode val="edge"/>
          <c:yMode val="edge"/>
          <c:x val="0.12614093181457667"/>
          <c:y val="0.93459519973299998"/>
          <c:w val="0.6227797084472857"/>
          <c:h val="5.2027414204287671E-2"/>
        </c:manualLayout>
      </c:layout>
      <c:overlay val="0"/>
      <c:spPr>
        <a:noFill/>
        <a:ln>
          <a:noFill/>
        </a:ln>
        <a:effectLst/>
      </c:spPr>
      <c:txPr>
        <a:bodyPr rot="0" spcFirstLastPara="1" vertOverflow="ellipsis" vert="horz" wrap="square" anchor="ctr" anchorCtr="1"/>
        <a:lstStyle/>
        <a:p>
          <a:pPr>
            <a:defRPr lang="en-US" sz="1100" b="0" i="0" u="none" strike="noStrike" kern="1200" baseline="0">
              <a:solidFill>
                <a:schemeClr val="tx1">
                  <a:lumMod val="65000"/>
                  <a:lumOff val="35000"/>
                </a:schemeClr>
              </a:solidFill>
              <a:latin typeface="IBM Plex Sans" panose="020B0503050203000203"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IBM Plex Sans" panose="020B0503050203000203" pitchFamily="34" charset="0"/>
                <a:ea typeface="+mn-ea"/>
                <a:cs typeface="+mn-cs"/>
              </a:defRPr>
            </a:pPr>
            <a:r>
              <a:rPr lang="en-US" b="0" baseline="0">
                <a:latin typeface="IBM Plex Sans" panose="020B0503050203000203" pitchFamily="34" charset="0"/>
              </a:rPr>
              <a:t>Fonduri de Pensii: Active Totale &amp; Alocarea pe Actiuni [mld EUR, %, iulie 2025] </a:t>
            </a:r>
            <a:endParaRPr lang="en-US" b="0">
              <a:latin typeface="IBM Plex Sans" panose="020B0503050203000203" pitchFamily="34" charset="0"/>
            </a:endParaRPr>
          </a:p>
        </c:rich>
      </c:tx>
      <c:layout>
        <c:manualLayout>
          <c:xMode val="edge"/>
          <c:yMode val="edge"/>
          <c:x val="1.588193475815523E-2"/>
          <c:y val="6.9808643977740926E-4"/>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IBM Plex Sans" panose="020B0503050203000203" pitchFamily="34" charset="0"/>
              <a:ea typeface="+mn-ea"/>
              <a:cs typeface="+mn-cs"/>
            </a:defRPr>
          </a:pPr>
          <a:endParaRPr lang="en-US"/>
        </a:p>
      </c:txPr>
    </c:title>
    <c:autoTitleDeleted val="0"/>
    <c:plotArea>
      <c:layout>
        <c:manualLayout>
          <c:layoutTarget val="inner"/>
          <c:xMode val="edge"/>
          <c:yMode val="edge"/>
          <c:x val="3.6152535462460604E-2"/>
          <c:y val="8.003063042066888E-2"/>
          <c:w val="0.85038478680730956"/>
          <c:h val="0.77175675450716652"/>
        </c:manualLayout>
      </c:layout>
      <c:barChart>
        <c:barDir val="col"/>
        <c:grouping val="clustered"/>
        <c:varyColors val="0"/>
        <c:ser>
          <c:idx val="0"/>
          <c:order val="0"/>
          <c:tx>
            <c:strRef>
              <c:f>'Pensii si AM'!$F$3</c:f>
              <c:strCache>
                <c:ptCount val="1"/>
                <c:pt idx="0">
                  <c:v>Active Totale Pilon II &amp; III  (mld EUR)</c:v>
                </c:pt>
              </c:strCache>
            </c:strRef>
          </c:tx>
          <c:spPr>
            <a:solidFill>
              <a:srgbClr val="00AEEF"/>
            </a:solidFill>
            <a:ln>
              <a:noFill/>
            </a:ln>
            <a:effectLst/>
          </c:spPr>
          <c:invertIfNegative val="0"/>
          <c:dLbls>
            <c:dLbl>
              <c:idx val="7"/>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IBM Plex Sans" panose="020B0503050203000203" pitchFamily="34"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6-7CEE-4F22-B1C2-F308F5298AA3}"/>
                </c:ext>
              </c:extLst>
            </c:dLbl>
            <c:dLbl>
              <c:idx val="11"/>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IBM Plex Sans" panose="020B0503050203000203" pitchFamily="34"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7-7CEE-4F22-B1C2-F308F5298AA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IBM Plex Sans" panose="020B05030502030002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'Pensii si AM'!$A$8:$A$21</c:f>
              <c:numCache>
                <c:formatCode>0</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numCache>
            </c:numRef>
          </c:cat>
          <c:val>
            <c:numRef>
              <c:f>'Pensii si AM'!$F$8:$F$21</c:f>
              <c:numCache>
                <c:formatCode>#,##0.0</c:formatCode>
                <c:ptCount val="14"/>
                <c:pt idx="0">
                  <c:v>2.3126922121615823</c:v>
                </c:pt>
                <c:pt idx="1">
                  <c:v>3.2910027426583714</c:v>
                </c:pt>
                <c:pt idx="2">
                  <c:v>4.499838549233619</c:v>
                </c:pt>
                <c:pt idx="3">
                  <c:v>5.7390154867256644</c:v>
                </c:pt>
                <c:pt idx="4" formatCode="0.0">
                  <c:v>7.2660451541850222</c:v>
                </c:pt>
                <c:pt idx="5" formatCode="0.0">
                  <c:v>8.9166386248041718</c:v>
                </c:pt>
                <c:pt idx="6" formatCode="0.0">
                  <c:v>10.635221595660285</c:v>
                </c:pt>
                <c:pt idx="7" formatCode="0.0">
                  <c:v>13.496657460297532</c:v>
                </c:pt>
                <c:pt idx="8" formatCode="0.0">
                  <c:v>15.749213250517597</c:v>
                </c:pt>
                <c:pt idx="9" formatCode="0.0">
                  <c:v>18.690686868686864</c:v>
                </c:pt>
                <c:pt idx="10" formatCode="0.0">
                  <c:v>20.227026333781382</c:v>
                </c:pt>
                <c:pt idx="11" formatCode="0.0">
                  <c:v>26.425095385809918</c:v>
                </c:pt>
                <c:pt idx="12" formatCode="0.0">
                  <c:v>31.449837274797449</c:v>
                </c:pt>
                <c:pt idx="13" formatCode="0.0">
                  <c:v>36.238968390296279</c:v>
                </c:pt>
              </c:numCache>
            </c:numRef>
          </c:val>
          <c:extLst>
            <c:ext xmlns:c16="http://schemas.microsoft.com/office/drawing/2014/chart" uri="{C3380CC4-5D6E-409C-BE32-E72D297353CC}">
              <c16:uniqueId val="{00000000-7CEE-4F22-B1C2-F308F5298AA3}"/>
            </c:ext>
          </c:extLst>
        </c:ser>
        <c:dLbls>
          <c:showLegendKey val="0"/>
          <c:showVal val="0"/>
          <c:showCatName val="0"/>
          <c:showSerName val="0"/>
          <c:showPercent val="0"/>
          <c:showBubbleSize val="0"/>
        </c:dLbls>
        <c:gapWidth val="34"/>
        <c:overlap val="-27"/>
        <c:axId val="1570874111"/>
        <c:axId val="1735418015"/>
      </c:barChart>
      <c:lineChart>
        <c:grouping val="standard"/>
        <c:varyColors val="0"/>
        <c:ser>
          <c:idx val="1"/>
          <c:order val="1"/>
          <c:tx>
            <c:strRef>
              <c:f>'Pensii si AM'!$G$3</c:f>
              <c:strCache>
                <c:ptCount val="1"/>
                <c:pt idx="0">
                  <c:v>Alocarea pe actiuni (%)</c:v>
                </c:pt>
              </c:strCache>
            </c:strRef>
          </c:tx>
          <c:spPr>
            <a:ln w="28575" cap="rnd">
              <a:solidFill>
                <a:srgbClr val="808080"/>
              </a:solidFill>
              <a:round/>
            </a:ln>
            <a:effectLst/>
          </c:spPr>
          <c:marker>
            <c:symbol val="none"/>
          </c:marker>
          <c:dLbls>
            <c:dLbl>
              <c:idx val="6"/>
              <c:layout>
                <c:manualLayout>
                  <c:x val="-3.274509415029582E-2"/>
                  <c:y val="-5.76728552819725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CEE-4F22-B1C2-F308F5298AA3}"/>
                </c:ext>
              </c:extLst>
            </c:dLbl>
            <c:dLbl>
              <c:idx val="7"/>
              <c:layout>
                <c:manualLayout>
                  <c:x val="-2.9728503256671261E-2"/>
                  <c:y val="-6.76107395924789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CEE-4F22-B1C2-F308F5298AA3}"/>
                </c:ext>
              </c:extLst>
            </c:dLbl>
            <c:dLbl>
              <c:idx val="8"/>
              <c:layout>
                <c:manualLayout>
                  <c:x val="-3.6863636312012379E-2"/>
                  <c:y val="-3.63266964648516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CEE-4F22-B1C2-F308F5298AA3}"/>
                </c:ext>
              </c:extLst>
            </c:dLbl>
            <c:dLbl>
              <c:idx val="10"/>
              <c:layout>
                <c:manualLayout>
                  <c:x val="-2.3882242975794294E-2"/>
                  <c:y val="-3.90356223757280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CEE-4F22-B1C2-F308F5298AA3}"/>
                </c:ext>
              </c:extLst>
            </c:dLbl>
            <c:spPr>
              <a:solidFill>
                <a:schemeClr val="bg1">
                  <a:lumMod val="50000"/>
                </a:schemeClr>
              </a:solid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IBM Plex Sans" panose="020B0503050203000203"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'Pensii si AM'!$A$8:$A$20</c:f>
              <c:numCache>
                <c:formatCode>0</c:formatCod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'Pensii si AM'!$G$8:$G$21</c:f>
              <c:numCache>
                <c:formatCode>0.0%</c:formatCode>
                <c:ptCount val="14"/>
                <c:pt idx="0">
                  <c:v>0.1118</c:v>
                </c:pt>
                <c:pt idx="1">
                  <c:v>0.1537</c:v>
                </c:pt>
                <c:pt idx="2">
                  <c:v>0.19120000000000001</c:v>
                </c:pt>
                <c:pt idx="3">
                  <c:v>0.192</c:v>
                </c:pt>
                <c:pt idx="4">
                  <c:v>0.18729999999999999</c:v>
                </c:pt>
                <c:pt idx="5">
                  <c:v>0.19719999999999999</c:v>
                </c:pt>
                <c:pt idx="6">
                  <c:v>0.17449999999999999</c:v>
                </c:pt>
                <c:pt idx="7">
                  <c:v>0.22020000000000001</c:v>
                </c:pt>
                <c:pt idx="8">
                  <c:v>0.21599229349259291</c:v>
                </c:pt>
                <c:pt idx="9">
                  <c:v>0.25807008513936075</c:v>
                </c:pt>
                <c:pt idx="10">
                  <c:v>0.21671508660904418</c:v>
                </c:pt>
                <c:pt idx="11">
                  <c:v>0.23381532672101882</c:v>
                </c:pt>
                <c:pt idx="12">
                  <c:v>0.23169968994480311</c:v>
                </c:pt>
                <c:pt idx="13">
                  <c:v>0.24545189336997686</c:v>
                </c:pt>
              </c:numCache>
            </c:numRef>
          </c:val>
          <c:smooth val="0"/>
          <c:extLst>
            <c:ext xmlns:c16="http://schemas.microsoft.com/office/drawing/2014/chart" uri="{C3380CC4-5D6E-409C-BE32-E72D297353CC}">
              <c16:uniqueId val="{00000005-7CEE-4F22-B1C2-F308F5298AA3}"/>
            </c:ext>
          </c:extLst>
        </c:ser>
        <c:dLbls>
          <c:showLegendKey val="0"/>
          <c:showVal val="0"/>
          <c:showCatName val="0"/>
          <c:showSerName val="0"/>
          <c:showPercent val="0"/>
          <c:showBubbleSize val="0"/>
        </c:dLbls>
        <c:marker val="1"/>
        <c:smooth val="0"/>
        <c:axId val="1570872911"/>
        <c:axId val="1735405119"/>
      </c:lineChart>
      <c:catAx>
        <c:axId val="1570874111"/>
        <c:scaling>
          <c:orientation val="minMax"/>
        </c:scaling>
        <c:delete val="0"/>
        <c:axPos val="b"/>
        <c:numFmt formatCode="0"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735418015"/>
        <c:crosses val="autoZero"/>
        <c:auto val="1"/>
        <c:lblAlgn val="ctr"/>
        <c:lblOffset val="100"/>
        <c:noMultiLvlLbl val="0"/>
      </c:catAx>
      <c:valAx>
        <c:axId val="1735418015"/>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570874111"/>
        <c:crosses val="autoZero"/>
        <c:crossBetween val="between"/>
      </c:valAx>
      <c:valAx>
        <c:axId val="1735405119"/>
        <c:scaling>
          <c:orientation val="minMax"/>
          <c:max val="0.35000000000000003"/>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1570872911"/>
        <c:crosses val="max"/>
        <c:crossBetween val="between"/>
      </c:valAx>
      <c:catAx>
        <c:axId val="1570872911"/>
        <c:scaling>
          <c:orientation val="minMax"/>
        </c:scaling>
        <c:delete val="1"/>
        <c:axPos val="b"/>
        <c:numFmt formatCode="0" sourceLinked="1"/>
        <c:majorTickMark val="none"/>
        <c:minorTickMark val="none"/>
        <c:tickLblPos val="nextTo"/>
        <c:crossAx val="1735405119"/>
        <c:crosses val="autoZero"/>
        <c:auto val="1"/>
        <c:lblAlgn val="ctr"/>
        <c:lblOffset val="100"/>
        <c:noMultiLvlLbl val="0"/>
      </c:catAx>
      <c:spPr>
        <a:noFill/>
        <a:ln>
          <a:noFill/>
        </a:ln>
        <a:effectLst/>
      </c:spPr>
    </c:plotArea>
    <c:legend>
      <c:legendPos val="b"/>
      <c:layout>
        <c:manualLayout>
          <c:xMode val="edge"/>
          <c:yMode val="edge"/>
          <c:x val="2.8583281198088416E-2"/>
          <c:y val="0.92022227658594047"/>
          <c:w val="0.84596792817842104"/>
          <c:h val="5.9901967075085022E-2"/>
        </c:manualLayout>
      </c:layout>
      <c:overlay val="0"/>
      <c:spPr>
        <a:noFill/>
        <a:ln>
          <a:noFill/>
        </a:ln>
        <a:effectLst/>
      </c:spPr>
      <c:txPr>
        <a:bodyPr rot="0" spcFirstLastPara="1" vertOverflow="ellipsis" vert="horz" wrap="square" anchor="ctr" anchorCtr="1"/>
        <a:lstStyle/>
        <a:p>
          <a:pPr>
            <a:defRPr lang="en-US" sz="1100" b="0" i="0" u="none" strike="noStrike" kern="1200" baseline="0">
              <a:solidFill>
                <a:schemeClr val="tx1">
                  <a:lumMod val="65000"/>
                  <a:lumOff val="35000"/>
                </a:schemeClr>
              </a:solidFill>
              <a:latin typeface="IBM Plex Sans" panose="020B0503050203000203"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097755988041101E-2"/>
          <c:y val="3.8840634545712162E-2"/>
          <c:w val="0.96062507154837651"/>
          <c:h val="0.80766827168536459"/>
        </c:manualLayout>
      </c:layout>
      <c:barChart>
        <c:barDir val="col"/>
        <c:grouping val="stacked"/>
        <c:varyColors val="0"/>
        <c:ser>
          <c:idx val="0"/>
          <c:order val="0"/>
          <c:tx>
            <c:v>Nr total investitori</c:v>
          </c:tx>
          <c:spPr>
            <a:solidFill>
              <a:srgbClr val="6DCFF6"/>
            </a:solidFill>
            <a:ln>
              <a:noFill/>
            </a:ln>
            <a:effectLst/>
          </c:spPr>
          <c:invertIfNegative val="0"/>
          <c:cat>
            <c:strRef>
              <c:f>'Nr Investitori BVB'!$A$2:$A$60</c:f>
              <c:strCache>
                <c:ptCount val="59"/>
                <c:pt idx="0">
                  <c:v>Dec. 2010</c:v>
                </c:pt>
                <c:pt idx="1">
                  <c:v>Mar. 2011</c:v>
                </c:pt>
                <c:pt idx="2">
                  <c:v>Iun. 2011</c:v>
                </c:pt>
                <c:pt idx="3">
                  <c:v>Sept. 2011</c:v>
                </c:pt>
                <c:pt idx="4">
                  <c:v>Dec. 2011</c:v>
                </c:pt>
                <c:pt idx="5">
                  <c:v>Mar. 2012</c:v>
                </c:pt>
                <c:pt idx="6">
                  <c:v>Iun. 2012</c:v>
                </c:pt>
                <c:pt idx="7">
                  <c:v>Sept. 2012</c:v>
                </c:pt>
                <c:pt idx="8">
                  <c:v>Dec. 2012</c:v>
                </c:pt>
                <c:pt idx="9">
                  <c:v>Mar. 2013</c:v>
                </c:pt>
                <c:pt idx="10">
                  <c:v>Iun. 2013</c:v>
                </c:pt>
                <c:pt idx="11">
                  <c:v>Sept. 2013</c:v>
                </c:pt>
                <c:pt idx="12">
                  <c:v>Dec. 2013</c:v>
                </c:pt>
                <c:pt idx="13">
                  <c:v>Mar. 2014</c:v>
                </c:pt>
                <c:pt idx="14">
                  <c:v>Iun. 2014</c:v>
                </c:pt>
                <c:pt idx="15">
                  <c:v>Sept. 2014</c:v>
                </c:pt>
                <c:pt idx="16">
                  <c:v>Dec. 2014</c:v>
                </c:pt>
                <c:pt idx="17">
                  <c:v>Mar. 2015</c:v>
                </c:pt>
                <c:pt idx="18">
                  <c:v>Iun. 2015</c:v>
                </c:pt>
                <c:pt idx="19">
                  <c:v>Sept. 2015</c:v>
                </c:pt>
                <c:pt idx="20">
                  <c:v>Dec. 2015</c:v>
                </c:pt>
                <c:pt idx="21">
                  <c:v>Mar. 2016</c:v>
                </c:pt>
                <c:pt idx="22">
                  <c:v>Iun. 2016</c:v>
                </c:pt>
                <c:pt idx="23">
                  <c:v>Sept. 2016</c:v>
                </c:pt>
                <c:pt idx="24">
                  <c:v>Dec. 2016</c:v>
                </c:pt>
                <c:pt idx="25">
                  <c:v>Mar. 2017</c:v>
                </c:pt>
                <c:pt idx="26">
                  <c:v>Iun. 2017</c:v>
                </c:pt>
                <c:pt idx="27">
                  <c:v>Sept. 2017</c:v>
                </c:pt>
                <c:pt idx="28">
                  <c:v>Dec. 2017</c:v>
                </c:pt>
                <c:pt idx="29">
                  <c:v>Mar. 2018</c:v>
                </c:pt>
                <c:pt idx="30">
                  <c:v>Iun. 2018</c:v>
                </c:pt>
                <c:pt idx="31">
                  <c:v>Sept. 2018</c:v>
                </c:pt>
                <c:pt idx="32">
                  <c:v>Dec. 2018</c:v>
                </c:pt>
                <c:pt idx="33">
                  <c:v>Mar. 2019</c:v>
                </c:pt>
                <c:pt idx="34">
                  <c:v>Iun. 2019</c:v>
                </c:pt>
                <c:pt idx="35">
                  <c:v>Sept. 2019</c:v>
                </c:pt>
                <c:pt idx="36">
                  <c:v>Dec. 2019</c:v>
                </c:pt>
                <c:pt idx="37">
                  <c:v>Mar. 2020</c:v>
                </c:pt>
                <c:pt idx="38">
                  <c:v>Iun. 2020</c:v>
                </c:pt>
                <c:pt idx="39">
                  <c:v>Sept. 2020</c:v>
                </c:pt>
                <c:pt idx="40">
                  <c:v>Dec. 2020</c:v>
                </c:pt>
                <c:pt idx="41">
                  <c:v>Mar. 2021</c:v>
                </c:pt>
                <c:pt idx="42">
                  <c:v>Iun. 2021</c:v>
                </c:pt>
                <c:pt idx="43">
                  <c:v>Sept. 2021</c:v>
                </c:pt>
                <c:pt idx="44">
                  <c:v>Dec. 2021</c:v>
                </c:pt>
                <c:pt idx="45">
                  <c:v>Mar. 2022</c:v>
                </c:pt>
                <c:pt idx="46">
                  <c:v>Iun. 2022</c:v>
                </c:pt>
                <c:pt idx="47">
                  <c:v>Sept. 2022</c:v>
                </c:pt>
                <c:pt idx="48">
                  <c:v>Dec. 2022</c:v>
                </c:pt>
                <c:pt idx="49">
                  <c:v>Mar. 2023</c:v>
                </c:pt>
                <c:pt idx="50">
                  <c:v>Iun. 2023</c:v>
                </c:pt>
                <c:pt idx="51">
                  <c:v>Sept. 2023</c:v>
                </c:pt>
                <c:pt idx="52">
                  <c:v>Dec. 2023</c:v>
                </c:pt>
                <c:pt idx="53">
                  <c:v>Mar. 2024</c:v>
                </c:pt>
                <c:pt idx="54">
                  <c:v>Iun. 2024</c:v>
                </c:pt>
                <c:pt idx="55">
                  <c:v>Sept. 2024</c:v>
                </c:pt>
                <c:pt idx="56">
                  <c:v>Dec. 2024</c:v>
                </c:pt>
                <c:pt idx="57">
                  <c:v>Mar. 2025</c:v>
                </c:pt>
                <c:pt idx="58">
                  <c:v>Iun. 2025</c:v>
                </c:pt>
              </c:strCache>
            </c:strRef>
          </c:cat>
          <c:val>
            <c:numRef>
              <c:f>'Nr Investitori BVB'!$B$2:$B$21</c:f>
              <c:numCache>
                <c:formatCode>#,##0</c:formatCode>
                <c:ptCount val="20"/>
                <c:pt idx="0">
                  <c:v>86456</c:v>
                </c:pt>
                <c:pt idx="1">
                  <c:v>88151</c:v>
                </c:pt>
                <c:pt idx="2">
                  <c:v>88345</c:v>
                </c:pt>
                <c:pt idx="3">
                  <c:v>88148</c:v>
                </c:pt>
                <c:pt idx="4">
                  <c:v>88143</c:v>
                </c:pt>
                <c:pt idx="5">
                  <c:v>86073</c:v>
                </c:pt>
                <c:pt idx="6">
                  <c:v>90621</c:v>
                </c:pt>
                <c:pt idx="7">
                  <c:v>83331</c:v>
                </c:pt>
                <c:pt idx="8">
                  <c:v>81218</c:v>
                </c:pt>
                <c:pt idx="9">
                  <c:v>78253</c:v>
                </c:pt>
                <c:pt idx="10">
                  <c:v>83292</c:v>
                </c:pt>
                <c:pt idx="11">
                  <c:v>83308</c:v>
                </c:pt>
                <c:pt idx="12">
                  <c:v>85381</c:v>
                </c:pt>
                <c:pt idx="13">
                  <c:v>83520</c:v>
                </c:pt>
                <c:pt idx="14">
                  <c:v>86465</c:v>
                </c:pt>
                <c:pt idx="15">
                  <c:v>78062</c:v>
                </c:pt>
                <c:pt idx="16">
                  <c:v>74571</c:v>
                </c:pt>
                <c:pt idx="17">
                  <c:v>74517</c:v>
                </c:pt>
                <c:pt idx="18">
                  <c:v>72154</c:v>
                </c:pt>
                <c:pt idx="19">
                  <c:v>71376</c:v>
                </c:pt>
              </c:numCache>
            </c:numRef>
          </c:val>
          <c:extLst>
            <c:ext xmlns:c16="http://schemas.microsoft.com/office/drawing/2014/chart" uri="{C3380CC4-5D6E-409C-BE32-E72D297353CC}">
              <c16:uniqueId val="{00000000-AE8F-4CEA-AEB3-88BA47DAD281}"/>
            </c:ext>
          </c:extLst>
        </c:ser>
        <c:ser>
          <c:idx val="1"/>
          <c:order val="1"/>
          <c:tx>
            <c:strRef>
              <c:f>'Nr Investitori BVB'!$C$1</c:f>
              <c:strCache>
                <c:ptCount val="1"/>
                <c:pt idx="0">
                  <c:v>Numar de investitori activi</c:v>
                </c:pt>
              </c:strCache>
            </c:strRef>
          </c:tx>
          <c:spPr>
            <a:solidFill>
              <a:schemeClr val="tx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AE8F-4CEA-AEB3-88BA47DAD281}"/>
                </c:ext>
              </c:extLst>
            </c:dLbl>
            <c:dLbl>
              <c:idx val="1"/>
              <c:delete val="1"/>
              <c:extLst>
                <c:ext xmlns:c15="http://schemas.microsoft.com/office/drawing/2012/chart" uri="{CE6537A1-D6FC-4f65-9D91-7224C49458BB}"/>
                <c:ext xmlns:c16="http://schemas.microsoft.com/office/drawing/2014/chart" uri="{C3380CC4-5D6E-409C-BE32-E72D297353CC}">
                  <c16:uniqueId val="{00000002-AE8F-4CEA-AEB3-88BA47DAD281}"/>
                </c:ext>
              </c:extLst>
            </c:dLbl>
            <c:dLbl>
              <c:idx val="2"/>
              <c:delete val="1"/>
              <c:extLst>
                <c:ext xmlns:c15="http://schemas.microsoft.com/office/drawing/2012/chart" uri="{CE6537A1-D6FC-4f65-9D91-7224C49458BB}"/>
                <c:ext xmlns:c16="http://schemas.microsoft.com/office/drawing/2014/chart" uri="{C3380CC4-5D6E-409C-BE32-E72D297353CC}">
                  <c16:uniqueId val="{00000003-AE8F-4CEA-AEB3-88BA47DAD281}"/>
                </c:ext>
              </c:extLst>
            </c:dLbl>
            <c:dLbl>
              <c:idx val="3"/>
              <c:delete val="1"/>
              <c:extLst>
                <c:ext xmlns:c15="http://schemas.microsoft.com/office/drawing/2012/chart" uri="{CE6537A1-D6FC-4f65-9D91-7224C49458BB}"/>
                <c:ext xmlns:c16="http://schemas.microsoft.com/office/drawing/2014/chart" uri="{C3380CC4-5D6E-409C-BE32-E72D297353CC}">
                  <c16:uniqueId val="{00000004-AE8F-4CEA-AEB3-88BA47DAD281}"/>
                </c:ext>
              </c:extLst>
            </c:dLbl>
            <c:dLbl>
              <c:idx val="4"/>
              <c:delete val="1"/>
              <c:extLst>
                <c:ext xmlns:c15="http://schemas.microsoft.com/office/drawing/2012/chart" uri="{CE6537A1-D6FC-4f65-9D91-7224C49458BB}"/>
                <c:ext xmlns:c16="http://schemas.microsoft.com/office/drawing/2014/chart" uri="{C3380CC4-5D6E-409C-BE32-E72D297353CC}">
                  <c16:uniqueId val="{00000005-AE8F-4CEA-AEB3-88BA47DAD281}"/>
                </c:ext>
              </c:extLst>
            </c:dLbl>
            <c:dLbl>
              <c:idx val="5"/>
              <c:delete val="1"/>
              <c:extLst>
                <c:ext xmlns:c15="http://schemas.microsoft.com/office/drawing/2012/chart" uri="{CE6537A1-D6FC-4f65-9D91-7224C49458BB}"/>
                <c:ext xmlns:c16="http://schemas.microsoft.com/office/drawing/2014/chart" uri="{C3380CC4-5D6E-409C-BE32-E72D297353CC}">
                  <c16:uniqueId val="{00000006-AE8F-4CEA-AEB3-88BA47DAD281}"/>
                </c:ext>
              </c:extLst>
            </c:dLbl>
            <c:dLbl>
              <c:idx val="6"/>
              <c:delete val="1"/>
              <c:extLst>
                <c:ext xmlns:c15="http://schemas.microsoft.com/office/drawing/2012/chart" uri="{CE6537A1-D6FC-4f65-9D91-7224C49458BB}"/>
                <c:ext xmlns:c16="http://schemas.microsoft.com/office/drawing/2014/chart" uri="{C3380CC4-5D6E-409C-BE32-E72D297353CC}">
                  <c16:uniqueId val="{00000007-AE8F-4CEA-AEB3-88BA47DAD281}"/>
                </c:ext>
              </c:extLst>
            </c:dLbl>
            <c:dLbl>
              <c:idx val="7"/>
              <c:delete val="1"/>
              <c:extLst>
                <c:ext xmlns:c15="http://schemas.microsoft.com/office/drawing/2012/chart" uri="{CE6537A1-D6FC-4f65-9D91-7224C49458BB}"/>
                <c:ext xmlns:c16="http://schemas.microsoft.com/office/drawing/2014/chart" uri="{C3380CC4-5D6E-409C-BE32-E72D297353CC}">
                  <c16:uniqueId val="{00000008-AE8F-4CEA-AEB3-88BA47DAD281}"/>
                </c:ext>
              </c:extLst>
            </c:dLbl>
            <c:dLbl>
              <c:idx val="8"/>
              <c:delete val="1"/>
              <c:extLst>
                <c:ext xmlns:c15="http://schemas.microsoft.com/office/drawing/2012/chart" uri="{CE6537A1-D6FC-4f65-9D91-7224C49458BB}"/>
                <c:ext xmlns:c16="http://schemas.microsoft.com/office/drawing/2014/chart" uri="{C3380CC4-5D6E-409C-BE32-E72D297353CC}">
                  <c16:uniqueId val="{00000009-AE8F-4CEA-AEB3-88BA47DAD281}"/>
                </c:ext>
              </c:extLst>
            </c:dLbl>
            <c:dLbl>
              <c:idx val="9"/>
              <c:delete val="1"/>
              <c:extLst>
                <c:ext xmlns:c15="http://schemas.microsoft.com/office/drawing/2012/chart" uri="{CE6537A1-D6FC-4f65-9D91-7224C49458BB}"/>
                <c:ext xmlns:c16="http://schemas.microsoft.com/office/drawing/2014/chart" uri="{C3380CC4-5D6E-409C-BE32-E72D297353CC}">
                  <c16:uniqueId val="{0000000A-AE8F-4CEA-AEB3-88BA47DAD281}"/>
                </c:ext>
              </c:extLst>
            </c:dLbl>
            <c:dLbl>
              <c:idx val="10"/>
              <c:delete val="1"/>
              <c:extLst>
                <c:ext xmlns:c15="http://schemas.microsoft.com/office/drawing/2012/chart" uri="{CE6537A1-D6FC-4f65-9D91-7224C49458BB}"/>
                <c:ext xmlns:c16="http://schemas.microsoft.com/office/drawing/2014/chart" uri="{C3380CC4-5D6E-409C-BE32-E72D297353CC}">
                  <c16:uniqueId val="{0000000B-AE8F-4CEA-AEB3-88BA47DAD281}"/>
                </c:ext>
              </c:extLst>
            </c:dLbl>
            <c:dLbl>
              <c:idx val="11"/>
              <c:delete val="1"/>
              <c:extLst>
                <c:ext xmlns:c15="http://schemas.microsoft.com/office/drawing/2012/chart" uri="{CE6537A1-D6FC-4f65-9D91-7224C49458BB}"/>
                <c:ext xmlns:c16="http://schemas.microsoft.com/office/drawing/2014/chart" uri="{C3380CC4-5D6E-409C-BE32-E72D297353CC}">
                  <c16:uniqueId val="{0000000C-AE8F-4CEA-AEB3-88BA47DAD281}"/>
                </c:ext>
              </c:extLst>
            </c:dLbl>
            <c:dLbl>
              <c:idx val="12"/>
              <c:delete val="1"/>
              <c:extLst>
                <c:ext xmlns:c15="http://schemas.microsoft.com/office/drawing/2012/chart" uri="{CE6537A1-D6FC-4f65-9D91-7224C49458BB}"/>
                <c:ext xmlns:c16="http://schemas.microsoft.com/office/drawing/2014/chart" uri="{C3380CC4-5D6E-409C-BE32-E72D297353CC}">
                  <c16:uniqueId val="{0000000D-AE8F-4CEA-AEB3-88BA47DAD281}"/>
                </c:ext>
              </c:extLst>
            </c:dLbl>
            <c:dLbl>
              <c:idx val="13"/>
              <c:delete val="1"/>
              <c:extLst>
                <c:ext xmlns:c15="http://schemas.microsoft.com/office/drawing/2012/chart" uri="{CE6537A1-D6FC-4f65-9D91-7224C49458BB}"/>
                <c:ext xmlns:c16="http://schemas.microsoft.com/office/drawing/2014/chart" uri="{C3380CC4-5D6E-409C-BE32-E72D297353CC}">
                  <c16:uniqueId val="{0000000E-AE8F-4CEA-AEB3-88BA47DAD281}"/>
                </c:ext>
              </c:extLst>
            </c:dLbl>
            <c:dLbl>
              <c:idx val="14"/>
              <c:delete val="1"/>
              <c:extLst>
                <c:ext xmlns:c15="http://schemas.microsoft.com/office/drawing/2012/chart" uri="{CE6537A1-D6FC-4f65-9D91-7224C49458BB}"/>
                <c:ext xmlns:c16="http://schemas.microsoft.com/office/drawing/2014/chart" uri="{C3380CC4-5D6E-409C-BE32-E72D297353CC}">
                  <c16:uniqueId val="{0000000F-AE8F-4CEA-AEB3-88BA47DAD281}"/>
                </c:ext>
              </c:extLst>
            </c:dLbl>
            <c:dLbl>
              <c:idx val="15"/>
              <c:delete val="1"/>
              <c:extLst>
                <c:ext xmlns:c15="http://schemas.microsoft.com/office/drawing/2012/chart" uri="{CE6537A1-D6FC-4f65-9D91-7224C49458BB}"/>
                <c:ext xmlns:c16="http://schemas.microsoft.com/office/drawing/2014/chart" uri="{C3380CC4-5D6E-409C-BE32-E72D297353CC}">
                  <c16:uniqueId val="{00000010-AE8F-4CEA-AEB3-88BA47DAD281}"/>
                </c:ext>
              </c:extLst>
            </c:dLbl>
            <c:dLbl>
              <c:idx val="16"/>
              <c:delete val="1"/>
              <c:extLst>
                <c:ext xmlns:c15="http://schemas.microsoft.com/office/drawing/2012/chart" uri="{CE6537A1-D6FC-4f65-9D91-7224C49458BB}"/>
                <c:ext xmlns:c16="http://schemas.microsoft.com/office/drawing/2014/chart" uri="{C3380CC4-5D6E-409C-BE32-E72D297353CC}">
                  <c16:uniqueId val="{00000011-AE8F-4CEA-AEB3-88BA47DAD281}"/>
                </c:ext>
              </c:extLst>
            </c:dLbl>
            <c:dLbl>
              <c:idx val="17"/>
              <c:delete val="1"/>
              <c:extLst>
                <c:ext xmlns:c15="http://schemas.microsoft.com/office/drawing/2012/chart" uri="{CE6537A1-D6FC-4f65-9D91-7224C49458BB}"/>
                <c:ext xmlns:c16="http://schemas.microsoft.com/office/drawing/2014/chart" uri="{C3380CC4-5D6E-409C-BE32-E72D297353CC}">
                  <c16:uniqueId val="{00000012-AE8F-4CEA-AEB3-88BA47DAD281}"/>
                </c:ext>
              </c:extLst>
            </c:dLbl>
            <c:dLbl>
              <c:idx val="18"/>
              <c:delete val="1"/>
              <c:extLst>
                <c:ext xmlns:c15="http://schemas.microsoft.com/office/drawing/2012/chart" uri="{CE6537A1-D6FC-4f65-9D91-7224C49458BB}"/>
                <c:ext xmlns:c16="http://schemas.microsoft.com/office/drawing/2014/chart" uri="{C3380CC4-5D6E-409C-BE32-E72D297353CC}">
                  <c16:uniqueId val="{00000013-AE8F-4CEA-AEB3-88BA47DAD281}"/>
                </c:ext>
              </c:extLst>
            </c:dLbl>
            <c:dLbl>
              <c:idx val="19"/>
              <c:delete val="1"/>
              <c:extLst>
                <c:ext xmlns:c15="http://schemas.microsoft.com/office/drawing/2012/chart" uri="{CE6537A1-D6FC-4f65-9D91-7224C49458BB}"/>
                <c:ext xmlns:c16="http://schemas.microsoft.com/office/drawing/2014/chart" uri="{C3380CC4-5D6E-409C-BE32-E72D297353CC}">
                  <c16:uniqueId val="{00000014-AE8F-4CEA-AEB3-88BA47DAD281}"/>
                </c:ext>
              </c:extLst>
            </c:dLbl>
            <c:dLbl>
              <c:idx val="20"/>
              <c:tx>
                <c:rich>
                  <a:bodyPr/>
                  <a:lstStyle/>
                  <a:p>
                    <a:fld id="{5C16ED65-F9BC-4CB1-8C7A-D192884D5BE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AE8F-4CEA-AEB3-88BA47DAD281}"/>
                </c:ext>
              </c:extLst>
            </c:dLbl>
            <c:dLbl>
              <c:idx val="21"/>
              <c:tx>
                <c:rich>
                  <a:bodyPr/>
                  <a:lstStyle/>
                  <a:p>
                    <a:fld id="{3FAD1BCD-D703-4DC8-8626-42C44D644DF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AE8F-4CEA-AEB3-88BA47DAD281}"/>
                </c:ext>
              </c:extLst>
            </c:dLbl>
            <c:dLbl>
              <c:idx val="22"/>
              <c:tx>
                <c:rich>
                  <a:bodyPr/>
                  <a:lstStyle/>
                  <a:p>
                    <a:fld id="{D3855A69-BFA4-40AB-9002-AEE096E7546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AE8F-4CEA-AEB3-88BA47DAD281}"/>
                </c:ext>
              </c:extLst>
            </c:dLbl>
            <c:dLbl>
              <c:idx val="23"/>
              <c:tx>
                <c:rich>
                  <a:bodyPr/>
                  <a:lstStyle/>
                  <a:p>
                    <a:fld id="{FE396082-B075-4F71-BC13-CFA7B2958A6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AE8F-4CEA-AEB3-88BA47DAD281}"/>
                </c:ext>
              </c:extLst>
            </c:dLbl>
            <c:dLbl>
              <c:idx val="24"/>
              <c:tx>
                <c:rich>
                  <a:bodyPr/>
                  <a:lstStyle/>
                  <a:p>
                    <a:fld id="{565B5DF0-C190-4845-8660-E813F2DB9F8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AE8F-4CEA-AEB3-88BA47DAD281}"/>
                </c:ext>
              </c:extLst>
            </c:dLbl>
            <c:dLbl>
              <c:idx val="25"/>
              <c:tx>
                <c:rich>
                  <a:bodyPr/>
                  <a:lstStyle/>
                  <a:p>
                    <a:fld id="{0146B1A2-D78B-4D4A-9747-D05522C63BF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AE8F-4CEA-AEB3-88BA47DAD281}"/>
                </c:ext>
              </c:extLst>
            </c:dLbl>
            <c:dLbl>
              <c:idx val="26"/>
              <c:tx>
                <c:rich>
                  <a:bodyPr/>
                  <a:lstStyle/>
                  <a:p>
                    <a:fld id="{BD1DE6ED-BFF8-4115-B9C7-52BA9B7B6B8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AE8F-4CEA-AEB3-88BA47DAD281}"/>
                </c:ext>
              </c:extLst>
            </c:dLbl>
            <c:dLbl>
              <c:idx val="27"/>
              <c:tx>
                <c:rich>
                  <a:bodyPr/>
                  <a:lstStyle/>
                  <a:p>
                    <a:fld id="{CCA7E6BF-4CF5-4B31-BE83-53FB40F728C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AE8F-4CEA-AEB3-88BA47DAD281}"/>
                </c:ext>
              </c:extLst>
            </c:dLbl>
            <c:dLbl>
              <c:idx val="28"/>
              <c:tx>
                <c:rich>
                  <a:bodyPr/>
                  <a:lstStyle/>
                  <a:p>
                    <a:fld id="{89536777-6576-451E-80D3-FF45C8620F9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AE8F-4CEA-AEB3-88BA47DAD281}"/>
                </c:ext>
              </c:extLst>
            </c:dLbl>
            <c:dLbl>
              <c:idx val="29"/>
              <c:tx>
                <c:rich>
                  <a:bodyPr/>
                  <a:lstStyle/>
                  <a:p>
                    <a:fld id="{3C0E4A97-9070-4C28-AC11-7D11577CAA7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AE8F-4CEA-AEB3-88BA47DAD281}"/>
                </c:ext>
              </c:extLst>
            </c:dLbl>
            <c:dLbl>
              <c:idx val="30"/>
              <c:tx>
                <c:rich>
                  <a:bodyPr/>
                  <a:lstStyle/>
                  <a:p>
                    <a:fld id="{F719696C-8939-4791-91BE-19931BF74DB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AE8F-4CEA-AEB3-88BA47DAD281}"/>
                </c:ext>
              </c:extLst>
            </c:dLbl>
            <c:dLbl>
              <c:idx val="31"/>
              <c:tx>
                <c:rich>
                  <a:bodyPr/>
                  <a:lstStyle/>
                  <a:p>
                    <a:fld id="{200084BE-79BE-4B64-A4F1-53CCC2E09F5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AE8F-4CEA-AEB3-88BA47DAD281}"/>
                </c:ext>
              </c:extLst>
            </c:dLbl>
            <c:dLbl>
              <c:idx val="32"/>
              <c:tx>
                <c:rich>
                  <a:bodyPr/>
                  <a:lstStyle/>
                  <a:p>
                    <a:fld id="{7E923C1E-8CC9-484F-A111-C0AA9370D87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AE8F-4CEA-AEB3-88BA47DAD281}"/>
                </c:ext>
              </c:extLst>
            </c:dLbl>
            <c:dLbl>
              <c:idx val="33"/>
              <c:tx>
                <c:rich>
                  <a:bodyPr/>
                  <a:lstStyle/>
                  <a:p>
                    <a:fld id="{28A4F876-F71A-4403-8A4D-893680B7C9C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AE8F-4CEA-AEB3-88BA47DAD281}"/>
                </c:ext>
              </c:extLst>
            </c:dLbl>
            <c:dLbl>
              <c:idx val="34"/>
              <c:tx>
                <c:rich>
                  <a:bodyPr/>
                  <a:lstStyle/>
                  <a:p>
                    <a:fld id="{A5B9653B-7324-4702-96DC-1066461FF73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3-AE8F-4CEA-AEB3-88BA47DAD281}"/>
                </c:ext>
              </c:extLst>
            </c:dLbl>
            <c:dLbl>
              <c:idx val="35"/>
              <c:tx>
                <c:rich>
                  <a:bodyPr/>
                  <a:lstStyle/>
                  <a:p>
                    <a:fld id="{00618245-1BAF-40AB-BC54-EB5A6F2B889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AE8F-4CEA-AEB3-88BA47DAD281}"/>
                </c:ext>
              </c:extLst>
            </c:dLbl>
            <c:dLbl>
              <c:idx val="36"/>
              <c:tx>
                <c:rich>
                  <a:bodyPr/>
                  <a:lstStyle/>
                  <a:p>
                    <a:fld id="{4E38FC24-F109-4F5A-9F8D-5F15AF5B1C7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5-AE8F-4CEA-AEB3-88BA47DAD281}"/>
                </c:ext>
              </c:extLst>
            </c:dLbl>
            <c:dLbl>
              <c:idx val="37"/>
              <c:tx>
                <c:rich>
                  <a:bodyPr/>
                  <a:lstStyle/>
                  <a:p>
                    <a:fld id="{C3E11296-1086-452D-9776-5D9472890CD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6-AE8F-4CEA-AEB3-88BA47DAD281}"/>
                </c:ext>
              </c:extLst>
            </c:dLbl>
            <c:dLbl>
              <c:idx val="38"/>
              <c:tx>
                <c:rich>
                  <a:bodyPr/>
                  <a:lstStyle/>
                  <a:p>
                    <a:fld id="{A36F9B9D-C75D-447C-983B-E32F2D479ED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AE8F-4CEA-AEB3-88BA47DAD281}"/>
                </c:ext>
              </c:extLst>
            </c:dLbl>
            <c:dLbl>
              <c:idx val="39"/>
              <c:tx>
                <c:rich>
                  <a:bodyPr/>
                  <a:lstStyle/>
                  <a:p>
                    <a:fld id="{08D75517-DC8C-4ED1-90D9-7E4686DF657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AE8F-4CEA-AEB3-88BA47DAD281}"/>
                </c:ext>
              </c:extLst>
            </c:dLbl>
            <c:dLbl>
              <c:idx val="40"/>
              <c:tx>
                <c:rich>
                  <a:bodyPr/>
                  <a:lstStyle/>
                  <a:p>
                    <a:fld id="{F53A90D9-FA96-426C-8EAE-9973EAD1242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AE8F-4CEA-AEB3-88BA47DAD281}"/>
                </c:ext>
              </c:extLst>
            </c:dLbl>
            <c:dLbl>
              <c:idx val="41"/>
              <c:tx>
                <c:rich>
                  <a:bodyPr/>
                  <a:lstStyle/>
                  <a:p>
                    <a:fld id="{18A868C6-D5E9-41D2-8C8E-C53AA151D67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A-AE8F-4CEA-AEB3-88BA47DAD281}"/>
                </c:ext>
              </c:extLst>
            </c:dLbl>
            <c:dLbl>
              <c:idx val="42"/>
              <c:tx>
                <c:rich>
                  <a:bodyPr/>
                  <a:lstStyle/>
                  <a:p>
                    <a:fld id="{05FE5AD3-291F-4320-A37F-42FD9E8DCF3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B-AE8F-4CEA-AEB3-88BA47DAD281}"/>
                </c:ext>
              </c:extLst>
            </c:dLbl>
            <c:dLbl>
              <c:idx val="43"/>
              <c:tx>
                <c:rich>
                  <a:bodyPr rot="-5400000" spcFirstLastPara="1" vertOverflow="ellipsis" wrap="square" anchor="ctr" anchorCtr="1"/>
                  <a:lstStyle/>
                  <a:p>
                    <a:pPr>
                      <a:defRPr sz="900" b="0" i="0" u="none" strike="noStrike" kern="1200" baseline="0">
                        <a:solidFill>
                          <a:schemeClr val="bg1"/>
                        </a:solidFill>
                        <a:latin typeface="IBM Plex Sans" panose="020B0503050203000203" pitchFamily="34" charset="0"/>
                        <a:ea typeface="+mn-ea"/>
                        <a:cs typeface="+mn-cs"/>
                      </a:defRPr>
                    </a:pPr>
                    <a:fld id="{592E9044-EA2C-41C4-9001-8A5C154BCAD2}" type="CELLRANGE">
                      <a:rPr lang="en-US"/>
                      <a:pPr>
                        <a:defRPr>
                          <a:solidFill>
                            <a:schemeClr val="bg1"/>
                          </a:solidFill>
                        </a:defRPr>
                      </a:pPr>
                      <a:t>[CELLRANGE]</a:t>
                    </a:fld>
                    <a:endParaRPr lang="en-US"/>
                  </a:p>
                </c:rich>
              </c:tx>
              <c:spPr>
                <a:noFill/>
                <a:ln>
                  <a:solidFill>
                    <a:schemeClr val="tx1"/>
                  </a:solidFill>
                </a:ln>
                <a:effectLst/>
              </c:spPr>
              <c:txPr>
                <a:bodyPr rot="-5400000" spcFirstLastPara="1" vertOverflow="ellipsis" wrap="square" anchor="ctr" anchorCtr="1"/>
                <a:lstStyle/>
                <a:p>
                  <a:pPr>
                    <a:defRPr sz="900" b="0" i="0" u="none" strike="noStrike" kern="1200" baseline="0">
                      <a:solidFill>
                        <a:schemeClr val="bg1"/>
                      </a:solidFill>
                      <a:latin typeface="IBM Plex Sans" panose="020B0503050203000203"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C-AE8F-4CEA-AEB3-88BA47DAD281}"/>
                </c:ext>
              </c:extLst>
            </c:dLbl>
            <c:dLbl>
              <c:idx val="44"/>
              <c:tx>
                <c:rich>
                  <a:bodyPr/>
                  <a:lstStyle/>
                  <a:p>
                    <a:fld id="{E38773CA-18DE-4068-B082-4E2A23B98E3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D-AE8F-4CEA-AEB3-88BA47DAD281}"/>
                </c:ext>
              </c:extLst>
            </c:dLbl>
            <c:dLbl>
              <c:idx val="45"/>
              <c:tx>
                <c:rich>
                  <a:bodyPr/>
                  <a:lstStyle/>
                  <a:p>
                    <a:fld id="{A212A870-D388-4465-8BFF-7FBEC38E307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E-AE8F-4CEA-AEB3-88BA47DAD281}"/>
                </c:ext>
              </c:extLst>
            </c:dLbl>
            <c:dLbl>
              <c:idx val="46"/>
              <c:tx>
                <c:rich>
                  <a:bodyPr/>
                  <a:lstStyle/>
                  <a:p>
                    <a:fld id="{73927714-4EA2-4457-BA0F-7E6C9B02228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F-AE8F-4CEA-AEB3-88BA47DAD281}"/>
                </c:ext>
              </c:extLst>
            </c:dLbl>
            <c:dLbl>
              <c:idx val="47"/>
              <c:tx>
                <c:rich>
                  <a:bodyPr/>
                  <a:lstStyle/>
                  <a:p>
                    <a:fld id="{3EA269BE-57F6-4148-80D2-F04C60026D1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0-AE8F-4CEA-AEB3-88BA47DAD281}"/>
                </c:ext>
              </c:extLst>
            </c:dLbl>
            <c:dLbl>
              <c:idx val="48"/>
              <c:tx>
                <c:rich>
                  <a:bodyPr/>
                  <a:lstStyle/>
                  <a:p>
                    <a:fld id="{ED927898-2E08-4C4D-B03D-3D2D6973BB6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1-AE8F-4CEA-AEB3-88BA47DAD281}"/>
                </c:ext>
              </c:extLst>
            </c:dLbl>
            <c:dLbl>
              <c:idx val="49"/>
              <c:tx>
                <c:rich>
                  <a:bodyPr/>
                  <a:lstStyle/>
                  <a:p>
                    <a:fld id="{796E8693-F1F9-45C5-B842-D94DC4A06FA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2-AE8F-4CEA-AEB3-88BA47DAD281}"/>
                </c:ext>
              </c:extLst>
            </c:dLbl>
            <c:dLbl>
              <c:idx val="50"/>
              <c:tx>
                <c:rich>
                  <a:bodyPr/>
                  <a:lstStyle/>
                  <a:p>
                    <a:fld id="{F200A5F9-0F2E-4EE2-9F4E-84C3A5F8A63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3-AE8F-4CEA-AEB3-88BA47DAD281}"/>
                </c:ext>
              </c:extLst>
            </c:dLbl>
            <c:dLbl>
              <c:idx val="51"/>
              <c:tx>
                <c:rich>
                  <a:bodyPr/>
                  <a:lstStyle/>
                  <a:p>
                    <a:fld id="{9B6C246A-8888-4115-9F0B-D099B36B75F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4-AE8F-4CEA-AEB3-88BA47DAD281}"/>
                </c:ext>
              </c:extLst>
            </c:dLbl>
            <c:dLbl>
              <c:idx val="52"/>
              <c:tx>
                <c:rich>
                  <a:bodyPr/>
                  <a:lstStyle/>
                  <a:p>
                    <a:fld id="{685CA7B0-AD0D-46E4-8778-7A4E449DB8B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5-AE8F-4CEA-AEB3-88BA47DAD281}"/>
                </c:ext>
              </c:extLst>
            </c:dLbl>
            <c:dLbl>
              <c:idx val="53"/>
              <c:tx>
                <c:rich>
                  <a:bodyPr/>
                  <a:lstStyle/>
                  <a:p>
                    <a:fld id="{4BD00CBF-42FB-4572-8E0A-48FAE62F914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6-AE8F-4CEA-AEB3-88BA47DAD281}"/>
                </c:ext>
              </c:extLst>
            </c:dLbl>
            <c:dLbl>
              <c:idx val="54"/>
              <c:tx>
                <c:rich>
                  <a:bodyPr/>
                  <a:lstStyle/>
                  <a:p>
                    <a:fld id="{41649936-9B8D-4C57-95E7-77028F85494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7-AE8F-4CEA-AEB3-88BA47DAD281}"/>
                </c:ext>
              </c:extLst>
            </c:dLbl>
            <c:dLbl>
              <c:idx val="55"/>
              <c:tx>
                <c:rich>
                  <a:bodyPr/>
                  <a:lstStyle/>
                  <a:p>
                    <a:fld id="{CECCADDD-1214-41DD-A104-9D7AF2F3D65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8-AE8F-4CEA-AEB3-88BA47DAD281}"/>
                </c:ext>
              </c:extLst>
            </c:dLbl>
            <c:dLbl>
              <c:idx val="56"/>
              <c:tx>
                <c:rich>
                  <a:bodyPr/>
                  <a:lstStyle/>
                  <a:p>
                    <a:fld id="{E13FCC67-C280-4BDB-835C-93554EB48D7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9-AE8F-4CEA-AEB3-88BA47DAD281}"/>
                </c:ext>
              </c:extLst>
            </c:dLbl>
            <c:dLbl>
              <c:idx val="57"/>
              <c:tx>
                <c:rich>
                  <a:bodyPr/>
                  <a:lstStyle/>
                  <a:p>
                    <a:fld id="{6C640A4A-4B72-46DD-B707-051806B8120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A-AE8F-4CEA-AEB3-88BA47DAD281}"/>
                </c:ext>
              </c:extLst>
            </c:dLbl>
            <c:dLbl>
              <c:idx val="58"/>
              <c:tx>
                <c:rich>
                  <a:bodyPr/>
                  <a:lstStyle/>
                  <a:p>
                    <a:fld id="{B763C527-F3AD-49A2-B7DD-8A040984F219}"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B-AE8F-4CEA-AEB3-88BA47DAD281}"/>
                </c:ext>
              </c:extLst>
            </c:dLbl>
            <c:spPr>
              <a:noFill/>
              <a:ln>
                <a:noFill/>
              </a:ln>
              <a:effectLst/>
            </c:spPr>
            <c:txPr>
              <a:bodyPr rot="-5400000" spcFirstLastPara="1" vertOverflow="ellipsis" wrap="square" anchor="ctr" anchorCtr="1"/>
              <a:lstStyle/>
              <a:p>
                <a:pPr>
                  <a:defRPr sz="900" b="0" i="0" u="none" strike="noStrike" kern="1200" baseline="0">
                    <a:solidFill>
                      <a:schemeClr val="bg1"/>
                    </a:solidFill>
                    <a:latin typeface="IBM Plex Sans" panose="020B0503050203000203" pitchFamily="34" charset="0"/>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'Nr Investitori BVB'!$A$2:$A$60</c:f>
              <c:strCache>
                <c:ptCount val="59"/>
                <c:pt idx="0">
                  <c:v>Dec. 2010</c:v>
                </c:pt>
                <c:pt idx="1">
                  <c:v>Mar. 2011</c:v>
                </c:pt>
                <c:pt idx="2">
                  <c:v>Iun. 2011</c:v>
                </c:pt>
                <c:pt idx="3">
                  <c:v>Sept. 2011</c:v>
                </c:pt>
                <c:pt idx="4">
                  <c:v>Dec. 2011</c:v>
                </c:pt>
                <c:pt idx="5">
                  <c:v>Mar. 2012</c:v>
                </c:pt>
                <c:pt idx="6">
                  <c:v>Iun. 2012</c:v>
                </c:pt>
                <c:pt idx="7">
                  <c:v>Sept. 2012</c:v>
                </c:pt>
                <c:pt idx="8">
                  <c:v>Dec. 2012</c:v>
                </c:pt>
                <c:pt idx="9">
                  <c:v>Mar. 2013</c:v>
                </c:pt>
                <c:pt idx="10">
                  <c:v>Iun. 2013</c:v>
                </c:pt>
                <c:pt idx="11">
                  <c:v>Sept. 2013</c:v>
                </c:pt>
                <c:pt idx="12">
                  <c:v>Dec. 2013</c:v>
                </c:pt>
                <c:pt idx="13">
                  <c:v>Mar. 2014</c:v>
                </c:pt>
                <c:pt idx="14">
                  <c:v>Iun. 2014</c:v>
                </c:pt>
                <c:pt idx="15">
                  <c:v>Sept. 2014</c:v>
                </c:pt>
                <c:pt idx="16">
                  <c:v>Dec. 2014</c:v>
                </c:pt>
                <c:pt idx="17">
                  <c:v>Mar. 2015</c:v>
                </c:pt>
                <c:pt idx="18">
                  <c:v>Iun. 2015</c:v>
                </c:pt>
                <c:pt idx="19">
                  <c:v>Sept. 2015</c:v>
                </c:pt>
                <c:pt idx="20">
                  <c:v>Dec. 2015</c:v>
                </c:pt>
                <c:pt idx="21">
                  <c:v>Mar. 2016</c:v>
                </c:pt>
                <c:pt idx="22">
                  <c:v>Iun. 2016</c:v>
                </c:pt>
                <c:pt idx="23">
                  <c:v>Sept. 2016</c:v>
                </c:pt>
                <c:pt idx="24">
                  <c:v>Dec. 2016</c:v>
                </c:pt>
                <c:pt idx="25">
                  <c:v>Mar. 2017</c:v>
                </c:pt>
                <c:pt idx="26">
                  <c:v>Iun. 2017</c:v>
                </c:pt>
                <c:pt idx="27">
                  <c:v>Sept. 2017</c:v>
                </c:pt>
                <c:pt idx="28">
                  <c:v>Dec. 2017</c:v>
                </c:pt>
                <c:pt idx="29">
                  <c:v>Mar. 2018</c:v>
                </c:pt>
                <c:pt idx="30">
                  <c:v>Iun. 2018</c:v>
                </c:pt>
                <c:pt idx="31">
                  <c:v>Sept. 2018</c:v>
                </c:pt>
                <c:pt idx="32">
                  <c:v>Dec. 2018</c:v>
                </c:pt>
                <c:pt idx="33">
                  <c:v>Mar. 2019</c:v>
                </c:pt>
                <c:pt idx="34">
                  <c:v>Iun. 2019</c:v>
                </c:pt>
                <c:pt idx="35">
                  <c:v>Sept. 2019</c:v>
                </c:pt>
                <c:pt idx="36">
                  <c:v>Dec. 2019</c:v>
                </c:pt>
                <c:pt idx="37">
                  <c:v>Mar. 2020</c:v>
                </c:pt>
                <c:pt idx="38">
                  <c:v>Iun. 2020</c:v>
                </c:pt>
                <c:pt idx="39">
                  <c:v>Sept. 2020</c:v>
                </c:pt>
                <c:pt idx="40">
                  <c:v>Dec. 2020</c:v>
                </c:pt>
                <c:pt idx="41">
                  <c:v>Mar. 2021</c:v>
                </c:pt>
                <c:pt idx="42">
                  <c:v>Iun. 2021</c:v>
                </c:pt>
                <c:pt idx="43">
                  <c:v>Sept. 2021</c:v>
                </c:pt>
                <c:pt idx="44">
                  <c:v>Dec. 2021</c:v>
                </c:pt>
                <c:pt idx="45">
                  <c:v>Mar. 2022</c:v>
                </c:pt>
                <c:pt idx="46">
                  <c:v>Iun. 2022</c:v>
                </c:pt>
                <c:pt idx="47">
                  <c:v>Sept. 2022</c:v>
                </c:pt>
                <c:pt idx="48">
                  <c:v>Dec. 2022</c:v>
                </c:pt>
                <c:pt idx="49">
                  <c:v>Mar. 2023</c:v>
                </c:pt>
                <c:pt idx="50">
                  <c:v>Iun. 2023</c:v>
                </c:pt>
                <c:pt idx="51">
                  <c:v>Sept. 2023</c:v>
                </c:pt>
                <c:pt idx="52">
                  <c:v>Dec. 2023</c:v>
                </c:pt>
                <c:pt idx="53">
                  <c:v>Mar. 2024</c:v>
                </c:pt>
                <c:pt idx="54">
                  <c:v>Iun. 2024</c:v>
                </c:pt>
                <c:pt idx="55">
                  <c:v>Sept. 2024</c:v>
                </c:pt>
                <c:pt idx="56">
                  <c:v>Dec. 2024</c:v>
                </c:pt>
                <c:pt idx="57">
                  <c:v>Mar. 2025</c:v>
                </c:pt>
                <c:pt idx="58">
                  <c:v>Iun. 2025</c:v>
                </c:pt>
              </c:strCache>
            </c:strRef>
          </c:cat>
          <c:val>
            <c:numRef>
              <c:f>'Nr Investitori BVB'!$C$2:$C$60</c:f>
              <c:numCache>
                <c:formatCode>#,##0</c:formatCode>
                <c:ptCount val="5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24567</c:v>
                </c:pt>
                <c:pt idx="21">
                  <c:v>15178</c:v>
                </c:pt>
                <c:pt idx="22">
                  <c:v>14422</c:v>
                </c:pt>
                <c:pt idx="23">
                  <c:v>22593</c:v>
                </c:pt>
                <c:pt idx="24">
                  <c:v>21985</c:v>
                </c:pt>
                <c:pt idx="25">
                  <c:v>14409</c:v>
                </c:pt>
                <c:pt idx="26">
                  <c:v>15549</c:v>
                </c:pt>
                <c:pt idx="27">
                  <c:v>17223</c:v>
                </c:pt>
                <c:pt idx="28">
                  <c:v>17101</c:v>
                </c:pt>
                <c:pt idx="29">
                  <c:v>16628</c:v>
                </c:pt>
                <c:pt idx="30">
                  <c:v>16391</c:v>
                </c:pt>
                <c:pt idx="31">
                  <c:v>17129</c:v>
                </c:pt>
                <c:pt idx="32">
                  <c:v>16475</c:v>
                </c:pt>
                <c:pt idx="33">
                  <c:v>15726</c:v>
                </c:pt>
                <c:pt idx="34">
                  <c:v>15661</c:v>
                </c:pt>
                <c:pt idx="35">
                  <c:v>17329</c:v>
                </c:pt>
                <c:pt idx="36">
                  <c:v>16009</c:v>
                </c:pt>
                <c:pt idx="37">
                  <c:v>17482</c:v>
                </c:pt>
                <c:pt idx="38">
                  <c:v>18149</c:v>
                </c:pt>
                <c:pt idx="39">
                  <c:v>19622</c:v>
                </c:pt>
                <c:pt idx="40">
                  <c:v>22126</c:v>
                </c:pt>
                <c:pt idx="41">
                  <c:v>26078</c:v>
                </c:pt>
                <c:pt idx="42">
                  <c:v>26054</c:v>
                </c:pt>
                <c:pt idx="43">
                  <c:v>28247</c:v>
                </c:pt>
                <c:pt idx="44">
                  <c:v>32644</c:v>
                </c:pt>
                <c:pt idx="45">
                  <c:v>40669</c:v>
                </c:pt>
                <c:pt idx="46">
                  <c:v>41782</c:v>
                </c:pt>
                <c:pt idx="47">
                  <c:v>43570</c:v>
                </c:pt>
                <c:pt idx="48">
                  <c:v>40124</c:v>
                </c:pt>
                <c:pt idx="49">
                  <c:v>38378</c:v>
                </c:pt>
                <c:pt idx="50">
                  <c:v>43974</c:v>
                </c:pt>
                <c:pt idx="51">
                  <c:v>65779</c:v>
                </c:pt>
                <c:pt idx="52">
                  <c:v>84687</c:v>
                </c:pt>
                <c:pt idx="53">
                  <c:v>94343</c:v>
                </c:pt>
                <c:pt idx="54">
                  <c:v>102000</c:v>
                </c:pt>
                <c:pt idx="55">
                  <c:v>117000</c:v>
                </c:pt>
                <c:pt idx="56">
                  <c:v>124000</c:v>
                </c:pt>
                <c:pt idx="57">
                  <c:v>132500</c:v>
                </c:pt>
                <c:pt idx="58">
                  <c:v>142500</c:v>
                </c:pt>
              </c:numCache>
            </c:numRef>
          </c:val>
          <c:extLst>
            <c:ext xmlns:c15="http://schemas.microsoft.com/office/drawing/2012/chart" uri="{02D57815-91ED-43cb-92C2-25804820EDAC}">
              <c15:datalabelsRange>
                <c15:f>'Nr Investitori BVB'!$E$2:$E$60</c15:f>
                <c15:dlblRangeCache>
                  <c:ptCount val="59"/>
                  <c:pt idx="0">
                    <c:v>-</c:v>
                  </c:pt>
                  <c:pt idx="1">
                    <c:v>-</c:v>
                  </c:pt>
                  <c:pt idx="2">
                    <c:v>-</c:v>
                  </c:pt>
                  <c:pt idx="3">
                    <c:v>-</c:v>
                  </c:pt>
                  <c:pt idx="4">
                    <c:v>-</c:v>
                  </c:pt>
                  <c:pt idx="5">
                    <c:v>-</c:v>
                  </c:pt>
                  <c:pt idx="6">
                    <c:v>-</c:v>
                  </c:pt>
                  <c:pt idx="7">
                    <c:v>-</c:v>
                  </c:pt>
                  <c:pt idx="8">
                    <c:v>-</c:v>
                  </c:pt>
                  <c:pt idx="9">
                    <c:v>-</c:v>
                  </c:pt>
                  <c:pt idx="10">
                    <c:v>-</c:v>
                  </c:pt>
                  <c:pt idx="11">
                    <c:v>-</c:v>
                  </c:pt>
                  <c:pt idx="12">
                    <c:v>-</c:v>
                  </c:pt>
                  <c:pt idx="13">
                    <c:v>-</c:v>
                  </c:pt>
                  <c:pt idx="14">
                    <c:v>-</c:v>
                  </c:pt>
                  <c:pt idx="15">
                    <c:v>-</c:v>
                  </c:pt>
                  <c:pt idx="16">
                    <c:v>-</c:v>
                  </c:pt>
                  <c:pt idx="17">
                    <c:v>-</c:v>
                  </c:pt>
                  <c:pt idx="18">
                    <c:v>-</c:v>
                  </c:pt>
                  <c:pt idx="19">
                    <c:v>-</c:v>
                  </c:pt>
                  <c:pt idx="20">
                    <c:v>35%</c:v>
                  </c:pt>
                  <c:pt idx="21">
                    <c:v>21%</c:v>
                  </c:pt>
                  <c:pt idx="22">
                    <c:v>20%</c:v>
                  </c:pt>
                  <c:pt idx="23">
                    <c:v>32%</c:v>
                  </c:pt>
                  <c:pt idx="24">
                    <c:v>33%</c:v>
                  </c:pt>
                  <c:pt idx="25">
                    <c:v>22%</c:v>
                  </c:pt>
                  <c:pt idx="26">
                    <c:v>25%</c:v>
                  </c:pt>
                  <c:pt idx="27">
                    <c:v>29%</c:v>
                  </c:pt>
                  <c:pt idx="28">
                    <c:v>29%</c:v>
                  </c:pt>
                  <c:pt idx="29">
                    <c:v>28%</c:v>
                  </c:pt>
                  <c:pt idx="30">
                    <c:v>28%</c:v>
                  </c:pt>
                  <c:pt idx="31">
                    <c:v>31%</c:v>
                  </c:pt>
                  <c:pt idx="32">
                    <c:v>31%</c:v>
                  </c:pt>
                  <c:pt idx="33">
                    <c:v>29%</c:v>
                  </c:pt>
                  <c:pt idx="34">
                    <c:v>29%</c:v>
                  </c:pt>
                  <c:pt idx="35">
                    <c:v>31%</c:v>
                  </c:pt>
                  <c:pt idx="36">
                    <c:v>30%</c:v>
                  </c:pt>
                  <c:pt idx="37">
                    <c:v>32%</c:v>
                  </c:pt>
                  <c:pt idx="38">
                    <c:v>32%</c:v>
                  </c:pt>
                  <c:pt idx="39">
                    <c:v>32%</c:v>
                  </c:pt>
                  <c:pt idx="40">
                    <c:v>34%</c:v>
                  </c:pt>
                  <c:pt idx="41">
                    <c:v>37%</c:v>
                  </c:pt>
                  <c:pt idx="42">
                    <c:v>37%</c:v>
                  </c:pt>
                  <c:pt idx="43">
                    <c:v>38%</c:v>
                  </c:pt>
                  <c:pt idx="44">
                    <c:v>40%</c:v>
                  </c:pt>
                  <c:pt idx="45">
                    <c:v>46%</c:v>
                  </c:pt>
                  <c:pt idx="46">
                    <c:v>36%</c:v>
                  </c:pt>
                  <c:pt idx="47">
                    <c:v>34%</c:v>
                  </c:pt>
                  <c:pt idx="48">
                    <c:v>30%</c:v>
                  </c:pt>
                  <c:pt idx="49">
                    <c:v>27%</c:v>
                  </c:pt>
                  <c:pt idx="50">
                    <c:v>28%</c:v>
                  </c:pt>
                  <c:pt idx="51">
                    <c:v>39%</c:v>
                  </c:pt>
                  <c:pt idx="52">
                    <c:v>47%</c:v>
                  </c:pt>
                  <c:pt idx="53">
                    <c:v>49%</c:v>
                  </c:pt>
                  <c:pt idx="54">
                    <c:v>50%</c:v>
                  </c:pt>
                  <c:pt idx="55">
                    <c:v>54%</c:v>
                  </c:pt>
                  <c:pt idx="56">
                    <c:v>55%</c:v>
                  </c:pt>
                  <c:pt idx="57">
                    <c:v>54%</c:v>
                  </c:pt>
                  <c:pt idx="58">
                    <c:v>54%</c:v>
                  </c:pt>
                </c15:dlblRangeCache>
              </c15:datalabelsRange>
            </c:ext>
            <c:ext xmlns:c16="http://schemas.microsoft.com/office/drawing/2014/chart" uri="{C3380CC4-5D6E-409C-BE32-E72D297353CC}">
              <c16:uniqueId val="{0000003C-AE8F-4CEA-AEB3-88BA47DAD281}"/>
            </c:ext>
          </c:extLst>
        </c:ser>
        <c:ser>
          <c:idx val="2"/>
          <c:order val="2"/>
          <c:tx>
            <c:strRef>
              <c:f>'Nr Investitori BVB'!$D$1</c:f>
              <c:strCache>
                <c:ptCount val="1"/>
                <c:pt idx="0">
                  <c:v>Numar de investitori inactivi</c:v>
                </c:pt>
              </c:strCache>
            </c:strRef>
          </c:tx>
          <c:spPr>
            <a:solidFill>
              <a:srgbClr val="00AEEF"/>
            </a:solidFill>
            <a:ln>
              <a:noFill/>
            </a:ln>
            <a:effectLst/>
          </c:spPr>
          <c:invertIfNegative val="0"/>
          <c:dPt>
            <c:idx val="36"/>
            <c:invertIfNegative val="0"/>
            <c:bubble3D val="0"/>
            <c:spPr>
              <a:solidFill>
                <a:srgbClr val="00AEEF"/>
              </a:solidFill>
              <a:ln>
                <a:noFill/>
              </a:ln>
              <a:effectLst/>
            </c:spPr>
            <c:extLst>
              <c:ext xmlns:c16="http://schemas.microsoft.com/office/drawing/2014/chart" uri="{C3380CC4-5D6E-409C-BE32-E72D297353CC}">
                <c16:uniqueId val="{0000003E-AE8F-4CEA-AEB3-88BA47DAD281}"/>
              </c:ext>
            </c:extLst>
          </c:dPt>
          <c:dLbls>
            <c:dLbl>
              <c:idx val="0"/>
              <c:delete val="1"/>
              <c:extLst>
                <c:ext xmlns:c15="http://schemas.microsoft.com/office/drawing/2012/chart" uri="{CE6537A1-D6FC-4f65-9D91-7224C49458BB}"/>
                <c:ext xmlns:c16="http://schemas.microsoft.com/office/drawing/2014/chart" uri="{C3380CC4-5D6E-409C-BE32-E72D297353CC}">
                  <c16:uniqueId val="{0000003F-AE8F-4CEA-AEB3-88BA47DAD281}"/>
                </c:ext>
              </c:extLst>
            </c:dLbl>
            <c:dLbl>
              <c:idx val="1"/>
              <c:delete val="1"/>
              <c:extLst>
                <c:ext xmlns:c15="http://schemas.microsoft.com/office/drawing/2012/chart" uri="{CE6537A1-D6FC-4f65-9D91-7224C49458BB}"/>
                <c:ext xmlns:c16="http://schemas.microsoft.com/office/drawing/2014/chart" uri="{C3380CC4-5D6E-409C-BE32-E72D297353CC}">
                  <c16:uniqueId val="{00000040-AE8F-4CEA-AEB3-88BA47DAD281}"/>
                </c:ext>
              </c:extLst>
            </c:dLbl>
            <c:dLbl>
              <c:idx val="2"/>
              <c:delete val="1"/>
              <c:extLst>
                <c:ext xmlns:c15="http://schemas.microsoft.com/office/drawing/2012/chart" uri="{CE6537A1-D6FC-4f65-9D91-7224C49458BB}"/>
                <c:ext xmlns:c16="http://schemas.microsoft.com/office/drawing/2014/chart" uri="{C3380CC4-5D6E-409C-BE32-E72D297353CC}">
                  <c16:uniqueId val="{00000041-AE8F-4CEA-AEB3-88BA47DAD281}"/>
                </c:ext>
              </c:extLst>
            </c:dLbl>
            <c:dLbl>
              <c:idx val="3"/>
              <c:delete val="1"/>
              <c:extLst>
                <c:ext xmlns:c15="http://schemas.microsoft.com/office/drawing/2012/chart" uri="{CE6537A1-D6FC-4f65-9D91-7224C49458BB}"/>
                <c:ext xmlns:c16="http://schemas.microsoft.com/office/drawing/2014/chart" uri="{C3380CC4-5D6E-409C-BE32-E72D297353CC}">
                  <c16:uniqueId val="{00000042-AE8F-4CEA-AEB3-88BA47DAD281}"/>
                </c:ext>
              </c:extLst>
            </c:dLbl>
            <c:dLbl>
              <c:idx val="4"/>
              <c:delete val="1"/>
              <c:extLst>
                <c:ext xmlns:c15="http://schemas.microsoft.com/office/drawing/2012/chart" uri="{CE6537A1-D6FC-4f65-9D91-7224C49458BB}"/>
                <c:ext xmlns:c16="http://schemas.microsoft.com/office/drawing/2014/chart" uri="{C3380CC4-5D6E-409C-BE32-E72D297353CC}">
                  <c16:uniqueId val="{00000043-AE8F-4CEA-AEB3-88BA47DAD281}"/>
                </c:ext>
              </c:extLst>
            </c:dLbl>
            <c:dLbl>
              <c:idx val="5"/>
              <c:delete val="1"/>
              <c:extLst>
                <c:ext xmlns:c15="http://schemas.microsoft.com/office/drawing/2012/chart" uri="{CE6537A1-D6FC-4f65-9D91-7224C49458BB}"/>
                <c:ext xmlns:c16="http://schemas.microsoft.com/office/drawing/2014/chart" uri="{C3380CC4-5D6E-409C-BE32-E72D297353CC}">
                  <c16:uniqueId val="{00000044-AE8F-4CEA-AEB3-88BA47DAD281}"/>
                </c:ext>
              </c:extLst>
            </c:dLbl>
            <c:dLbl>
              <c:idx val="6"/>
              <c:delete val="1"/>
              <c:extLst>
                <c:ext xmlns:c15="http://schemas.microsoft.com/office/drawing/2012/chart" uri="{CE6537A1-D6FC-4f65-9D91-7224C49458BB}"/>
                <c:ext xmlns:c16="http://schemas.microsoft.com/office/drawing/2014/chart" uri="{C3380CC4-5D6E-409C-BE32-E72D297353CC}">
                  <c16:uniqueId val="{00000045-AE8F-4CEA-AEB3-88BA47DAD281}"/>
                </c:ext>
              </c:extLst>
            </c:dLbl>
            <c:dLbl>
              <c:idx val="7"/>
              <c:delete val="1"/>
              <c:extLst>
                <c:ext xmlns:c15="http://schemas.microsoft.com/office/drawing/2012/chart" uri="{CE6537A1-D6FC-4f65-9D91-7224C49458BB}"/>
                <c:ext xmlns:c16="http://schemas.microsoft.com/office/drawing/2014/chart" uri="{C3380CC4-5D6E-409C-BE32-E72D297353CC}">
                  <c16:uniqueId val="{00000046-AE8F-4CEA-AEB3-88BA47DAD281}"/>
                </c:ext>
              </c:extLst>
            </c:dLbl>
            <c:dLbl>
              <c:idx val="8"/>
              <c:delete val="1"/>
              <c:extLst>
                <c:ext xmlns:c15="http://schemas.microsoft.com/office/drawing/2012/chart" uri="{CE6537A1-D6FC-4f65-9D91-7224C49458BB}"/>
                <c:ext xmlns:c16="http://schemas.microsoft.com/office/drawing/2014/chart" uri="{C3380CC4-5D6E-409C-BE32-E72D297353CC}">
                  <c16:uniqueId val="{00000047-AE8F-4CEA-AEB3-88BA47DAD281}"/>
                </c:ext>
              </c:extLst>
            </c:dLbl>
            <c:dLbl>
              <c:idx val="9"/>
              <c:delete val="1"/>
              <c:extLst>
                <c:ext xmlns:c15="http://schemas.microsoft.com/office/drawing/2012/chart" uri="{CE6537A1-D6FC-4f65-9D91-7224C49458BB}"/>
                <c:ext xmlns:c16="http://schemas.microsoft.com/office/drawing/2014/chart" uri="{C3380CC4-5D6E-409C-BE32-E72D297353CC}">
                  <c16:uniqueId val="{00000048-AE8F-4CEA-AEB3-88BA47DAD281}"/>
                </c:ext>
              </c:extLst>
            </c:dLbl>
            <c:dLbl>
              <c:idx val="10"/>
              <c:delete val="1"/>
              <c:extLst>
                <c:ext xmlns:c15="http://schemas.microsoft.com/office/drawing/2012/chart" uri="{CE6537A1-D6FC-4f65-9D91-7224C49458BB}"/>
                <c:ext xmlns:c16="http://schemas.microsoft.com/office/drawing/2014/chart" uri="{C3380CC4-5D6E-409C-BE32-E72D297353CC}">
                  <c16:uniqueId val="{00000049-AE8F-4CEA-AEB3-88BA47DAD281}"/>
                </c:ext>
              </c:extLst>
            </c:dLbl>
            <c:dLbl>
              <c:idx val="11"/>
              <c:delete val="1"/>
              <c:extLst>
                <c:ext xmlns:c15="http://schemas.microsoft.com/office/drawing/2012/chart" uri="{CE6537A1-D6FC-4f65-9D91-7224C49458BB}"/>
                <c:ext xmlns:c16="http://schemas.microsoft.com/office/drawing/2014/chart" uri="{C3380CC4-5D6E-409C-BE32-E72D297353CC}">
                  <c16:uniqueId val="{0000004A-AE8F-4CEA-AEB3-88BA47DAD281}"/>
                </c:ext>
              </c:extLst>
            </c:dLbl>
            <c:dLbl>
              <c:idx val="12"/>
              <c:delete val="1"/>
              <c:extLst>
                <c:ext xmlns:c15="http://schemas.microsoft.com/office/drawing/2012/chart" uri="{CE6537A1-D6FC-4f65-9D91-7224C49458BB}"/>
                <c:ext xmlns:c16="http://schemas.microsoft.com/office/drawing/2014/chart" uri="{C3380CC4-5D6E-409C-BE32-E72D297353CC}">
                  <c16:uniqueId val="{0000004B-AE8F-4CEA-AEB3-88BA47DAD281}"/>
                </c:ext>
              </c:extLst>
            </c:dLbl>
            <c:dLbl>
              <c:idx val="13"/>
              <c:delete val="1"/>
              <c:extLst>
                <c:ext xmlns:c15="http://schemas.microsoft.com/office/drawing/2012/chart" uri="{CE6537A1-D6FC-4f65-9D91-7224C49458BB}"/>
                <c:ext xmlns:c16="http://schemas.microsoft.com/office/drawing/2014/chart" uri="{C3380CC4-5D6E-409C-BE32-E72D297353CC}">
                  <c16:uniqueId val="{0000004C-AE8F-4CEA-AEB3-88BA47DAD281}"/>
                </c:ext>
              </c:extLst>
            </c:dLbl>
            <c:dLbl>
              <c:idx val="14"/>
              <c:delete val="1"/>
              <c:extLst>
                <c:ext xmlns:c15="http://schemas.microsoft.com/office/drawing/2012/chart" uri="{CE6537A1-D6FC-4f65-9D91-7224C49458BB}"/>
                <c:ext xmlns:c16="http://schemas.microsoft.com/office/drawing/2014/chart" uri="{C3380CC4-5D6E-409C-BE32-E72D297353CC}">
                  <c16:uniqueId val="{0000004D-AE8F-4CEA-AEB3-88BA47DAD281}"/>
                </c:ext>
              </c:extLst>
            </c:dLbl>
            <c:dLbl>
              <c:idx val="15"/>
              <c:delete val="1"/>
              <c:extLst>
                <c:ext xmlns:c15="http://schemas.microsoft.com/office/drawing/2012/chart" uri="{CE6537A1-D6FC-4f65-9D91-7224C49458BB}"/>
                <c:ext xmlns:c16="http://schemas.microsoft.com/office/drawing/2014/chart" uri="{C3380CC4-5D6E-409C-BE32-E72D297353CC}">
                  <c16:uniqueId val="{0000004E-AE8F-4CEA-AEB3-88BA47DAD281}"/>
                </c:ext>
              </c:extLst>
            </c:dLbl>
            <c:dLbl>
              <c:idx val="16"/>
              <c:delete val="1"/>
              <c:extLst>
                <c:ext xmlns:c15="http://schemas.microsoft.com/office/drawing/2012/chart" uri="{CE6537A1-D6FC-4f65-9D91-7224C49458BB}"/>
                <c:ext xmlns:c16="http://schemas.microsoft.com/office/drawing/2014/chart" uri="{C3380CC4-5D6E-409C-BE32-E72D297353CC}">
                  <c16:uniqueId val="{0000004F-AE8F-4CEA-AEB3-88BA47DAD281}"/>
                </c:ext>
              </c:extLst>
            </c:dLbl>
            <c:dLbl>
              <c:idx val="17"/>
              <c:delete val="1"/>
              <c:extLst>
                <c:ext xmlns:c15="http://schemas.microsoft.com/office/drawing/2012/chart" uri="{CE6537A1-D6FC-4f65-9D91-7224C49458BB}"/>
                <c:ext xmlns:c16="http://schemas.microsoft.com/office/drawing/2014/chart" uri="{C3380CC4-5D6E-409C-BE32-E72D297353CC}">
                  <c16:uniqueId val="{00000050-AE8F-4CEA-AEB3-88BA47DAD281}"/>
                </c:ext>
              </c:extLst>
            </c:dLbl>
            <c:dLbl>
              <c:idx val="18"/>
              <c:delete val="1"/>
              <c:extLst>
                <c:ext xmlns:c15="http://schemas.microsoft.com/office/drawing/2012/chart" uri="{CE6537A1-D6FC-4f65-9D91-7224C49458BB}"/>
                <c:ext xmlns:c16="http://schemas.microsoft.com/office/drawing/2014/chart" uri="{C3380CC4-5D6E-409C-BE32-E72D297353CC}">
                  <c16:uniqueId val="{00000051-AE8F-4CEA-AEB3-88BA47DAD281}"/>
                </c:ext>
              </c:extLst>
            </c:dLbl>
            <c:dLbl>
              <c:idx val="19"/>
              <c:delete val="1"/>
              <c:extLst>
                <c:ext xmlns:c15="http://schemas.microsoft.com/office/drawing/2012/chart" uri="{CE6537A1-D6FC-4f65-9D91-7224C49458BB}"/>
                <c:ext xmlns:c16="http://schemas.microsoft.com/office/drawing/2014/chart" uri="{C3380CC4-5D6E-409C-BE32-E72D297353CC}">
                  <c16:uniqueId val="{00000052-AE8F-4CEA-AEB3-88BA47DAD281}"/>
                </c:ext>
              </c:extLst>
            </c:dLbl>
            <c:dLbl>
              <c:idx val="20"/>
              <c:tx>
                <c:rich>
                  <a:bodyPr/>
                  <a:lstStyle/>
                  <a:p>
                    <a:fld id="{DF12BB1A-C80C-48B0-BB99-52484C8D11A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3-AE8F-4CEA-AEB3-88BA47DAD281}"/>
                </c:ext>
              </c:extLst>
            </c:dLbl>
            <c:dLbl>
              <c:idx val="21"/>
              <c:tx>
                <c:rich>
                  <a:bodyPr/>
                  <a:lstStyle/>
                  <a:p>
                    <a:fld id="{7B356225-B06B-40C8-85B2-63A779B7B3F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4-AE8F-4CEA-AEB3-88BA47DAD281}"/>
                </c:ext>
              </c:extLst>
            </c:dLbl>
            <c:dLbl>
              <c:idx val="22"/>
              <c:tx>
                <c:rich>
                  <a:bodyPr/>
                  <a:lstStyle/>
                  <a:p>
                    <a:fld id="{78174276-C84C-40EC-997E-EA9AA16DDE6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5-AE8F-4CEA-AEB3-88BA47DAD281}"/>
                </c:ext>
              </c:extLst>
            </c:dLbl>
            <c:dLbl>
              <c:idx val="23"/>
              <c:tx>
                <c:rich>
                  <a:bodyPr/>
                  <a:lstStyle/>
                  <a:p>
                    <a:fld id="{786EE306-054D-49A2-BAC0-ED90C88F0F8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6-AE8F-4CEA-AEB3-88BA47DAD281}"/>
                </c:ext>
              </c:extLst>
            </c:dLbl>
            <c:dLbl>
              <c:idx val="24"/>
              <c:tx>
                <c:rich>
                  <a:bodyPr/>
                  <a:lstStyle/>
                  <a:p>
                    <a:fld id="{460BF1E4-F382-496D-AFC5-DDABEEBD079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7-AE8F-4CEA-AEB3-88BA47DAD281}"/>
                </c:ext>
              </c:extLst>
            </c:dLbl>
            <c:dLbl>
              <c:idx val="25"/>
              <c:tx>
                <c:rich>
                  <a:bodyPr/>
                  <a:lstStyle/>
                  <a:p>
                    <a:fld id="{92330B35-4037-4A67-A89E-EF566D42835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8-AE8F-4CEA-AEB3-88BA47DAD281}"/>
                </c:ext>
              </c:extLst>
            </c:dLbl>
            <c:dLbl>
              <c:idx val="26"/>
              <c:tx>
                <c:rich>
                  <a:bodyPr/>
                  <a:lstStyle/>
                  <a:p>
                    <a:fld id="{DDC189D0-786C-4934-8BD1-F7BA5D3085F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9-AE8F-4CEA-AEB3-88BA47DAD281}"/>
                </c:ext>
              </c:extLst>
            </c:dLbl>
            <c:dLbl>
              <c:idx val="27"/>
              <c:tx>
                <c:rich>
                  <a:bodyPr/>
                  <a:lstStyle/>
                  <a:p>
                    <a:fld id="{DC328A22-63C7-40E2-AF36-F223D1121E6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A-AE8F-4CEA-AEB3-88BA47DAD281}"/>
                </c:ext>
              </c:extLst>
            </c:dLbl>
            <c:dLbl>
              <c:idx val="28"/>
              <c:tx>
                <c:rich>
                  <a:bodyPr/>
                  <a:lstStyle/>
                  <a:p>
                    <a:fld id="{931FE813-524D-4887-A514-C397B490CC4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B-AE8F-4CEA-AEB3-88BA47DAD281}"/>
                </c:ext>
              </c:extLst>
            </c:dLbl>
            <c:dLbl>
              <c:idx val="29"/>
              <c:tx>
                <c:rich>
                  <a:bodyPr/>
                  <a:lstStyle/>
                  <a:p>
                    <a:fld id="{0AE3538F-6205-4FC9-9500-4DA4D46A72F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C-AE8F-4CEA-AEB3-88BA47DAD281}"/>
                </c:ext>
              </c:extLst>
            </c:dLbl>
            <c:dLbl>
              <c:idx val="30"/>
              <c:tx>
                <c:rich>
                  <a:bodyPr/>
                  <a:lstStyle/>
                  <a:p>
                    <a:fld id="{E75A9135-B848-4B48-BCD9-7D4A1BFB37D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D-AE8F-4CEA-AEB3-88BA47DAD281}"/>
                </c:ext>
              </c:extLst>
            </c:dLbl>
            <c:dLbl>
              <c:idx val="31"/>
              <c:tx>
                <c:rich>
                  <a:bodyPr/>
                  <a:lstStyle/>
                  <a:p>
                    <a:fld id="{1C71A387-312E-49DD-816A-21B43ED7E68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E-AE8F-4CEA-AEB3-88BA47DAD281}"/>
                </c:ext>
              </c:extLst>
            </c:dLbl>
            <c:dLbl>
              <c:idx val="32"/>
              <c:tx>
                <c:rich>
                  <a:bodyPr/>
                  <a:lstStyle/>
                  <a:p>
                    <a:fld id="{F8FA6B02-A029-42AE-B075-A147C539835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F-AE8F-4CEA-AEB3-88BA47DAD281}"/>
                </c:ext>
              </c:extLst>
            </c:dLbl>
            <c:dLbl>
              <c:idx val="33"/>
              <c:tx>
                <c:rich>
                  <a:bodyPr/>
                  <a:lstStyle/>
                  <a:p>
                    <a:fld id="{34E7E8FC-37AC-4FA1-A818-FA67239AA70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60-AE8F-4CEA-AEB3-88BA47DAD281}"/>
                </c:ext>
              </c:extLst>
            </c:dLbl>
            <c:dLbl>
              <c:idx val="34"/>
              <c:tx>
                <c:rich>
                  <a:bodyPr/>
                  <a:lstStyle/>
                  <a:p>
                    <a:fld id="{488324DD-6107-471D-8C4B-E58E935C853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61-AE8F-4CEA-AEB3-88BA47DAD281}"/>
                </c:ext>
              </c:extLst>
            </c:dLbl>
            <c:dLbl>
              <c:idx val="35"/>
              <c:tx>
                <c:rich>
                  <a:bodyPr/>
                  <a:lstStyle/>
                  <a:p>
                    <a:fld id="{4155E1E5-6257-45AE-B2F7-E5AE0A61B14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62-AE8F-4CEA-AEB3-88BA47DAD281}"/>
                </c:ext>
              </c:extLst>
            </c:dLbl>
            <c:dLbl>
              <c:idx val="36"/>
              <c:tx>
                <c:rich>
                  <a:bodyPr rot="-5400000" spcFirstLastPara="1" vertOverflow="ellipsis" wrap="square" anchor="ctr" anchorCtr="1"/>
                  <a:lstStyle/>
                  <a:p>
                    <a:pPr algn="ctr">
                      <a:defRPr sz="900" b="0" i="0" u="none" strike="noStrike" kern="1200" baseline="0">
                        <a:solidFill>
                          <a:schemeClr val="tx1">
                            <a:lumMod val="75000"/>
                            <a:lumOff val="25000"/>
                          </a:schemeClr>
                        </a:solidFill>
                        <a:latin typeface="IBM Plex Sans" panose="020B0503050203000203" pitchFamily="34" charset="0"/>
                        <a:ea typeface="+mn-ea"/>
                        <a:cs typeface="+mn-cs"/>
                      </a:defRPr>
                    </a:pPr>
                    <a:fld id="{A1275BDD-F6C5-4902-80E9-9C05FA7297A8}" type="CELLRANGE">
                      <a:rPr lang="en-US"/>
                      <a:pPr algn="ctr">
                        <a:defRPr/>
                      </a:pPr>
                      <a:t>[CELLRANGE]</a:t>
                    </a:fld>
                    <a:endParaRPr lang="en-US"/>
                  </a:p>
                </c:rich>
              </c:tx>
              <c:spPr>
                <a:noFill/>
                <a:ln>
                  <a:noFill/>
                </a:ln>
                <a:effectLst/>
              </c:spPr>
              <c:txPr>
                <a:bodyPr rot="-5400000" spcFirstLastPara="1" vertOverflow="ellipsis" wrap="square" anchor="ctr" anchorCtr="1"/>
                <a:lstStyle/>
                <a:p>
                  <a:pPr algn="ctr">
                    <a:defRPr sz="900" b="0" i="0" u="none" strike="noStrike" kern="1200" baseline="0">
                      <a:solidFill>
                        <a:schemeClr val="tx1">
                          <a:lumMod val="75000"/>
                          <a:lumOff val="25000"/>
                        </a:schemeClr>
                      </a:solidFill>
                      <a:latin typeface="IBM Plex Sans" panose="020B0503050203000203"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E-AE8F-4CEA-AEB3-88BA47DAD281}"/>
                </c:ext>
              </c:extLst>
            </c:dLbl>
            <c:dLbl>
              <c:idx val="37"/>
              <c:tx>
                <c:rich>
                  <a:bodyPr/>
                  <a:lstStyle/>
                  <a:p>
                    <a:fld id="{56B4EC98-8C65-467C-B732-D79E2564BED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63-AE8F-4CEA-AEB3-88BA47DAD281}"/>
                </c:ext>
              </c:extLst>
            </c:dLbl>
            <c:dLbl>
              <c:idx val="38"/>
              <c:tx>
                <c:rich>
                  <a:bodyPr/>
                  <a:lstStyle/>
                  <a:p>
                    <a:fld id="{6E2ADB7D-1EBF-4D39-A780-7E39B422CF6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64-AE8F-4CEA-AEB3-88BA47DAD281}"/>
                </c:ext>
              </c:extLst>
            </c:dLbl>
            <c:dLbl>
              <c:idx val="39"/>
              <c:tx>
                <c:rich>
                  <a:bodyPr/>
                  <a:lstStyle/>
                  <a:p>
                    <a:fld id="{422AEFD7-75F6-4428-90F3-1A0884726AD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65-AE8F-4CEA-AEB3-88BA47DAD281}"/>
                </c:ext>
              </c:extLst>
            </c:dLbl>
            <c:dLbl>
              <c:idx val="40"/>
              <c:tx>
                <c:rich>
                  <a:bodyPr/>
                  <a:lstStyle/>
                  <a:p>
                    <a:fld id="{38372D3B-7E99-47D1-878D-586B1377D31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66-AE8F-4CEA-AEB3-88BA47DAD281}"/>
                </c:ext>
              </c:extLst>
            </c:dLbl>
            <c:dLbl>
              <c:idx val="41"/>
              <c:tx>
                <c:rich>
                  <a:bodyPr/>
                  <a:lstStyle/>
                  <a:p>
                    <a:fld id="{2B653314-5C53-486C-AF80-96E1FE4205F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67-AE8F-4CEA-AEB3-88BA47DAD281}"/>
                </c:ext>
              </c:extLst>
            </c:dLbl>
            <c:dLbl>
              <c:idx val="42"/>
              <c:tx>
                <c:rich>
                  <a:bodyPr/>
                  <a:lstStyle/>
                  <a:p>
                    <a:fld id="{2A0F5051-04E0-402C-BB62-5089CF0ADE7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68-AE8F-4CEA-AEB3-88BA47DAD281}"/>
                </c:ext>
              </c:extLst>
            </c:dLbl>
            <c:dLbl>
              <c:idx val="43"/>
              <c:tx>
                <c:rich>
                  <a:bodyPr/>
                  <a:lstStyle/>
                  <a:p>
                    <a:fld id="{CD2DF3C1-C6F7-428F-9C7F-24793F38F7E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69-AE8F-4CEA-AEB3-88BA47DAD281}"/>
                </c:ext>
              </c:extLst>
            </c:dLbl>
            <c:dLbl>
              <c:idx val="44"/>
              <c:tx>
                <c:rich>
                  <a:bodyPr/>
                  <a:lstStyle/>
                  <a:p>
                    <a:fld id="{5215C1FE-E323-4F73-AECF-33754FD23C9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6A-AE8F-4CEA-AEB3-88BA47DAD281}"/>
                </c:ext>
              </c:extLst>
            </c:dLbl>
            <c:dLbl>
              <c:idx val="45"/>
              <c:tx>
                <c:rich>
                  <a:bodyPr/>
                  <a:lstStyle/>
                  <a:p>
                    <a:fld id="{4B98021A-1374-46BA-8961-391EC76EF3B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6B-AE8F-4CEA-AEB3-88BA47DAD281}"/>
                </c:ext>
              </c:extLst>
            </c:dLbl>
            <c:dLbl>
              <c:idx val="46"/>
              <c:tx>
                <c:rich>
                  <a:bodyPr/>
                  <a:lstStyle/>
                  <a:p>
                    <a:fld id="{48AC9993-1CF8-4FA1-A1DD-36FDCA56A1C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6C-AE8F-4CEA-AEB3-88BA47DAD281}"/>
                </c:ext>
              </c:extLst>
            </c:dLbl>
            <c:dLbl>
              <c:idx val="47"/>
              <c:tx>
                <c:rich>
                  <a:bodyPr/>
                  <a:lstStyle/>
                  <a:p>
                    <a:fld id="{9CEE1687-B92B-46C8-B609-C4874EE25E6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6D-AE8F-4CEA-AEB3-88BA47DAD281}"/>
                </c:ext>
              </c:extLst>
            </c:dLbl>
            <c:dLbl>
              <c:idx val="48"/>
              <c:tx>
                <c:rich>
                  <a:bodyPr/>
                  <a:lstStyle/>
                  <a:p>
                    <a:fld id="{2328FABD-68C5-4896-8A1E-CB46DBC2907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6E-AE8F-4CEA-AEB3-88BA47DAD281}"/>
                </c:ext>
              </c:extLst>
            </c:dLbl>
            <c:dLbl>
              <c:idx val="49"/>
              <c:tx>
                <c:rich>
                  <a:bodyPr/>
                  <a:lstStyle/>
                  <a:p>
                    <a:fld id="{76CBF5B0-3C1D-4A20-9C7B-CB54FCCADB4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6F-AE8F-4CEA-AEB3-88BA47DAD281}"/>
                </c:ext>
              </c:extLst>
            </c:dLbl>
            <c:dLbl>
              <c:idx val="50"/>
              <c:tx>
                <c:rich>
                  <a:bodyPr/>
                  <a:lstStyle/>
                  <a:p>
                    <a:fld id="{FA6537CF-2C2B-4E2D-BE53-381BA768FDF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70-AE8F-4CEA-AEB3-88BA47DAD281}"/>
                </c:ext>
              </c:extLst>
            </c:dLbl>
            <c:dLbl>
              <c:idx val="51"/>
              <c:tx>
                <c:rich>
                  <a:bodyPr/>
                  <a:lstStyle/>
                  <a:p>
                    <a:fld id="{18454067-EAAB-47AE-802B-B547D12C0A6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71-AE8F-4CEA-AEB3-88BA47DAD281}"/>
                </c:ext>
              </c:extLst>
            </c:dLbl>
            <c:dLbl>
              <c:idx val="52"/>
              <c:tx>
                <c:rich>
                  <a:bodyPr/>
                  <a:lstStyle/>
                  <a:p>
                    <a:fld id="{2EE63688-850D-4A6E-83CF-D5C03626AE0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72-AE8F-4CEA-AEB3-88BA47DAD281}"/>
                </c:ext>
              </c:extLst>
            </c:dLbl>
            <c:dLbl>
              <c:idx val="53"/>
              <c:tx>
                <c:rich>
                  <a:bodyPr/>
                  <a:lstStyle/>
                  <a:p>
                    <a:fld id="{E4766EBE-F594-4D48-8698-330632AD434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73-AE8F-4CEA-AEB3-88BA47DAD281}"/>
                </c:ext>
              </c:extLst>
            </c:dLbl>
            <c:dLbl>
              <c:idx val="54"/>
              <c:tx>
                <c:rich>
                  <a:bodyPr/>
                  <a:lstStyle/>
                  <a:p>
                    <a:fld id="{8072FCE3-F8D0-40F1-B362-08B8A5B5121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74-AE8F-4CEA-AEB3-88BA47DAD281}"/>
                </c:ext>
              </c:extLst>
            </c:dLbl>
            <c:dLbl>
              <c:idx val="55"/>
              <c:tx>
                <c:rich>
                  <a:bodyPr/>
                  <a:lstStyle/>
                  <a:p>
                    <a:fld id="{399518C1-D7A5-4DEA-A607-604D6E2A2F0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75-AE8F-4CEA-AEB3-88BA47DAD281}"/>
                </c:ext>
              </c:extLst>
            </c:dLbl>
            <c:dLbl>
              <c:idx val="56"/>
              <c:tx>
                <c:rich>
                  <a:bodyPr rot="-5400000" spcFirstLastPara="1" vertOverflow="ellipsis" wrap="square" anchor="ctr" anchorCtr="1"/>
                  <a:lstStyle/>
                  <a:p>
                    <a:pPr algn="ctr">
                      <a:defRPr sz="900" b="0" i="0" u="none" strike="noStrike" kern="1200" baseline="0">
                        <a:solidFill>
                          <a:schemeClr val="tx1">
                            <a:lumMod val="75000"/>
                            <a:lumOff val="25000"/>
                          </a:schemeClr>
                        </a:solidFill>
                        <a:latin typeface="IBM Plex Sans" panose="020B0503050203000203" pitchFamily="34" charset="0"/>
                        <a:ea typeface="+mn-ea"/>
                        <a:cs typeface="+mn-cs"/>
                      </a:defRPr>
                    </a:pPr>
                    <a:fld id="{73B2048C-EC30-440E-99B9-FCD3DD28FC66}" type="CELLRANGE">
                      <a:rPr lang="en-US"/>
                      <a:pPr algn="ctr">
                        <a:defRPr/>
                      </a:pPr>
                      <a:t>[CELLRANGE]</a:t>
                    </a:fld>
                    <a:endParaRPr lang="en-US"/>
                  </a:p>
                </c:rich>
              </c:tx>
              <c:spPr>
                <a:noFill/>
                <a:ln>
                  <a:noFill/>
                </a:ln>
                <a:effectLst/>
              </c:spPr>
              <c:txPr>
                <a:bodyPr rot="-5400000" spcFirstLastPara="1" vertOverflow="ellipsis" wrap="square" anchor="ctr" anchorCtr="1"/>
                <a:lstStyle/>
                <a:p>
                  <a:pPr algn="ctr">
                    <a:defRPr sz="900" b="0" i="0" u="none" strike="noStrike" kern="1200" baseline="0">
                      <a:solidFill>
                        <a:schemeClr val="tx1">
                          <a:lumMod val="75000"/>
                          <a:lumOff val="25000"/>
                        </a:schemeClr>
                      </a:solidFill>
                      <a:latin typeface="IBM Plex Sans" panose="020B0503050203000203" pitchFamily="34" charset="0"/>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76-AE8F-4CEA-AEB3-88BA47DAD281}"/>
                </c:ext>
              </c:extLst>
            </c:dLbl>
            <c:dLbl>
              <c:idx val="57"/>
              <c:tx>
                <c:rich>
                  <a:bodyPr/>
                  <a:lstStyle/>
                  <a:p>
                    <a:fld id="{76A73666-5811-489E-9F98-FE2BBA97F34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77-AE8F-4CEA-AEB3-88BA47DAD281}"/>
                </c:ext>
              </c:extLst>
            </c:dLbl>
            <c:dLbl>
              <c:idx val="58"/>
              <c:tx>
                <c:rich>
                  <a:bodyPr/>
                  <a:lstStyle/>
                  <a:p>
                    <a:fld id="{EF8966FC-0B9A-4A5A-8E1E-96325FC21F7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78-AE8F-4CEA-AEB3-88BA47DAD281}"/>
                </c:ext>
              </c:extLst>
            </c:dLbl>
            <c:spPr>
              <a:noFill/>
              <a:ln>
                <a:noFill/>
              </a:ln>
              <a:effectLst/>
            </c:spPr>
            <c:txPr>
              <a:bodyPr rot="-5400000" spcFirstLastPara="1" vertOverflow="ellipsis" wrap="square" anchor="ctr" anchorCtr="1"/>
              <a:lstStyle/>
              <a:p>
                <a:pPr>
                  <a:defRPr sz="900" b="0" i="0" u="none" strike="noStrike" kern="1200" baseline="0">
                    <a:solidFill>
                      <a:schemeClr val="tx1">
                        <a:lumMod val="75000"/>
                        <a:lumOff val="25000"/>
                      </a:schemeClr>
                    </a:solidFill>
                    <a:latin typeface="IBM Plex Sans" panose="020B0503050203000203" pitchFamily="34" charset="0"/>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'Nr Investitori BVB'!$A$2:$A$60</c:f>
              <c:strCache>
                <c:ptCount val="59"/>
                <c:pt idx="0">
                  <c:v>Dec. 2010</c:v>
                </c:pt>
                <c:pt idx="1">
                  <c:v>Mar. 2011</c:v>
                </c:pt>
                <c:pt idx="2">
                  <c:v>Iun. 2011</c:v>
                </c:pt>
                <c:pt idx="3">
                  <c:v>Sept. 2011</c:v>
                </c:pt>
                <c:pt idx="4">
                  <c:v>Dec. 2011</c:v>
                </c:pt>
                <c:pt idx="5">
                  <c:v>Mar. 2012</c:v>
                </c:pt>
                <c:pt idx="6">
                  <c:v>Iun. 2012</c:v>
                </c:pt>
                <c:pt idx="7">
                  <c:v>Sept. 2012</c:v>
                </c:pt>
                <c:pt idx="8">
                  <c:v>Dec. 2012</c:v>
                </c:pt>
                <c:pt idx="9">
                  <c:v>Mar. 2013</c:v>
                </c:pt>
                <c:pt idx="10">
                  <c:v>Iun. 2013</c:v>
                </c:pt>
                <c:pt idx="11">
                  <c:v>Sept. 2013</c:v>
                </c:pt>
                <c:pt idx="12">
                  <c:v>Dec. 2013</c:v>
                </c:pt>
                <c:pt idx="13">
                  <c:v>Mar. 2014</c:v>
                </c:pt>
                <c:pt idx="14">
                  <c:v>Iun. 2014</c:v>
                </c:pt>
                <c:pt idx="15">
                  <c:v>Sept. 2014</c:v>
                </c:pt>
                <c:pt idx="16">
                  <c:v>Dec. 2014</c:v>
                </c:pt>
                <c:pt idx="17">
                  <c:v>Mar. 2015</c:v>
                </c:pt>
                <c:pt idx="18">
                  <c:v>Iun. 2015</c:v>
                </c:pt>
                <c:pt idx="19">
                  <c:v>Sept. 2015</c:v>
                </c:pt>
                <c:pt idx="20">
                  <c:v>Dec. 2015</c:v>
                </c:pt>
                <c:pt idx="21">
                  <c:v>Mar. 2016</c:v>
                </c:pt>
                <c:pt idx="22">
                  <c:v>Iun. 2016</c:v>
                </c:pt>
                <c:pt idx="23">
                  <c:v>Sept. 2016</c:v>
                </c:pt>
                <c:pt idx="24">
                  <c:v>Dec. 2016</c:v>
                </c:pt>
                <c:pt idx="25">
                  <c:v>Mar. 2017</c:v>
                </c:pt>
                <c:pt idx="26">
                  <c:v>Iun. 2017</c:v>
                </c:pt>
                <c:pt idx="27">
                  <c:v>Sept. 2017</c:v>
                </c:pt>
                <c:pt idx="28">
                  <c:v>Dec. 2017</c:v>
                </c:pt>
                <c:pt idx="29">
                  <c:v>Mar. 2018</c:v>
                </c:pt>
                <c:pt idx="30">
                  <c:v>Iun. 2018</c:v>
                </c:pt>
                <c:pt idx="31">
                  <c:v>Sept. 2018</c:v>
                </c:pt>
                <c:pt idx="32">
                  <c:v>Dec. 2018</c:v>
                </c:pt>
                <c:pt idx="33">
                  <c:v>Mar. 2019</c:v>
                </c:pt>
                <c:pt idx="34">
                  <c:v>Iun. 2019</c:v>
                </c:pt>
                <c:pt idx="35">
                  <c:v>Sept. 2019</c:v>
                </c:pt>
                <c:pt idx="36">
                  <c:v>Dec. 2019</c:v>
                </c:pt>
                <c:pt idx="37">
                  <c:v>Mar. 2020</c:v>
                </c:pt>
                <c:pt idx="38">
                  <c:v>Iun. 2020</c:v>
                </c:pt>
                <c:pt idx="39">
                  <c:v>Sept. 2020</c:v>
                </c:pt>
                <c:pt idx="40">
                  <c:v>Dec. 2020</c:v>
                </c:pt>
                <c:pt idx="41">
                  <c:v>Mar. 2021</c:v>
                </c:pt>
                <c:pt idx="42">
                  <c:v>Iun. 2021</c:v>
                </c:pt>
                <c:pt idx="43">
                  <c:v>Sept. 2021</c:v>
                </c:pt>
                <c:pt idx="44">
                  <c:v>Dec. 2021</c:v>
                </c:pt>
                <c:pt idx="45">
                  <c:v>Mar. 2022</c:v>
                </c:pt>
                <c:pt idx="46">
                  <c:v>Iun. 2022</c:v>
                </c:pt>
                <c:pt idx="47">
                  <c:v>Sept. 2022</c:v>
                </c:pt>
                <c:pt idx="48">
                  <c:v>Dec. 2022</c:v>
                </c:pt>
                <c:pt idx="49">
                  <c:v>Mar. 2023</c:v>
                </c:pt>
                <c:pt idx="50">
                  <c:v>Iun. 2023</c:v>
                </c:pt>
                <c:pt idx="51">
                  <c:v>Sept. 2023</c:v>
                </c:pt>
                <c:pt idx="52">
                  <c:v>Dec. 2023</c:v>
                </c:pt>
                <c:pt idx="53">
                  <c:v>Mar. 2024</c:v>
                </c:pt>
                <c:pt idx="54">
                  <c:v>Iun. 2024</c:v>
                </c:pt>
                <c:pt idx="55">
                  <c:v>Sept. 2024</c:v>
                </c:pt>
                <c:pt idx="56">
                  <c:v>Dec. 2024</c:v>
                </c:pt>
                <c:pt idx="57">
                  <c:v>Mar. 2025</c:v>
                </c:pt>
                <c:pt idx="58">
                  <c:v>Iun. 2025</c:v>
                </c:pt>
              </c:strCache>
            </c:strRef>
          </c:cat>
          <c:val>
            <c:numRef>
              <c:f>'Nr Investitori BVB'!$D$2:$D$60</c:f>
              <c:numCache>
                <c:formatCode>#,##0</c:formatCode>
                <c:ptCount val="5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46541</c:v>
                </c:pt>
                <c:pt idx="21">
                  <c:v>55974</c:v>
                </c:pt>
                <c:pt idx="22">
                  <c:v>56084</c:v>
                </c:pt>
                <c:pt idx="23">
                  <c:v>48694</c:v>
                </c:pt>
                <c:pt idx="24">
                  <c:v>44508</c:v>
                </c:pt>
                <c:pt idx="25">
                  <c:v>49983</c:v>
                </c:pt>
                <c:pt idx="26">
                  <c:v>46600</c:v>
                </c:pt>
                <c:pt idx="27">
                  <c:v>42761</c:v>
                </c:pt>
                <c:pt idx="28">
                  <c:v>42366</c:v>
                </c:pt>
                <c:pt idx="29">
                  <c:v>43828</c:v>
                </c:pt>
                <c:pt idx="30">
                  <c:v>41899</c:v>
                </c:pt>
                <c:pt idx="31">
                  <c:v>38129</c:v>
                </c:pt>
                <c:pt idx="32">
                  <c:v>37506</c:v>
                </c:pt>
                <c:pt idx="33">
                  <c:v>38212</c:v>
                </c:pt>
                <c:pt idx="34">
                  <c:v>38015</c:v>
                </c:pt>
                <c:pt idx="35">
                  <c:v>37752</c:v>
                </c:pt>
                <c:pt idx="36">
                  <c:v>37541</c:v>
                </c:pt>
                <c:pt idx="37">
                  <c:v>37163</c:v>
                </c:pt>
                <c:pt idx="38">
                  <c:v>39174</c:v>
                </c:pt>
                <c:pt idx="39">
                  <c:v>41624</c:v>
                </c:pt>
                <c:pt idx="40">
                  <c:v>43511</c:v>
                </c:pt>
                <c:pt idx="41">
                  <c:v>44671</c:v>
                </c:pt>
                <c:pt idx="42">
                  <c:v>44702</c:v>
                </c:pt>
                <c:pt idx="43">
                  <c:v>46189</c:v>
                </c:pt>
                <c:pt idx="44">
                  <c:v>49149</c:v>
                </c:pt>
                <c:pt idx="45">
                  <c:v>47306</c:v>
                </c:pt>
                <c:pt idx="46">
                  <c:v>75510</c:v>
                </c:pt>
                <c:pt idx="47">
                  <c:v>84456</c:v>
                </c:pt>
                <c:pt idx="48">
                  <c:v>92848</c:v>
                </c:pt>
                <c:pt idx="49">
                  <c:v>103192</c:v>
                </c:pt>
                <c:pt idx="50">
                  <c:v>115539</c:v>
                </c:pt>
                <c:pt idx="51">
                  <c:v>102293</c:v>
                </c:pt>
                <c:pt idx="52">
                  <c:v>93858</c:v>
                </c:pt>
                <c:pt idx="53">
                  <c:v>97400</c:v>
                </c:pt>
                <c:pt idx="54">
                  <c:v>100377</c:v>
                </c:pt>
                <c:pt idx="55">
                  <c:v>97895</c:v>
                </c:pt>
                <c:pt idx="56">
                  <c:v>102057</c:v>
                </c:pt>
                <c:pt idx="57">
                  <c:v>113434</c:v>
                </c:pt>
                <c:pt idx="58">
                  <c:v>120237</c:v>
                </c:pt>
              </c:numCache>
            </c:numRef>
          </c:val>
          <c:extLst>
            <c:ext xmlns:c15="http://schemas.microsoft.com/office/drawing/2012/chart" uri="{02D57815-91ED-43cb-92C2-25804820EDAC}">
              <c15:datalabelsRange>
                <c15:f>'Nr Investitori BVB'!$F$2:$F$60</c15:f>
                <c15:dlblRangeCache>
                  <c:ptCount val="59"/>
                  <c:pt idx="0">
                    <c:v>-</c:v>
                  </c:pt>
                  <c:pt idx="1">
                    <c:v>-</c:v>
                  </c:pt>
                  <c:pt idx="2">
                    <c:v>-</c:v>
                  </c:pt>
                  <c:pt idx="3">
                    <c:v>-</c:v>
                  </c:pt>
                  <c:pt idx="4">
                    <c:v>-</c:v>
                  </c:pt>
                  <c:pt idx="5">
                    <c:v>-</c:v>
                  </c:pt>
                  <c:pt idx="6">
                    <c:v>-</c:v>
                  </c:pt>
                  <c:pt idx="7">
                    <c:v>-</c:v>
                  </c:pt>
                  <c:pt idx="8">
                    <c:v>-</c:v>
                  </c:pt>
                  <c:pt idx="9">
                    <c:v>-</c:v>
                  </c:pt>
                  <c:pt idx="10">
                    <c:v>-</c:v>
                  </c:pt>
                  <c:pt idx="11">
                    <c:v>-</c:v>
                  </c:pt>
                  <c:pt idx="12">
                    <c:v>-</c:v>
                  </c:pt>
                  <c:pt idx="13">
                    <c:v>-</c:v>
                  </c:pt>
                  <c:pt idx="14">
                    <c:v>-</c:v>
                  </c:pt>
                  <c:pt idx="15">
                    <c:v>-</c:v>
                  </c:pt>
                  <c:pt idx="16">
                    <c:v>-</c:v>
                  </c:pt>
                  <c:pt idx="17">
                    <c:v>-</c:v>
                  </c:pt>
                  <c:pt idx="18">
                    <c:v>-</c:v>
                  </c:pt>
                  <c:pt idx="19">
                    <c:v>-</c:v>
                  </c:pt>
                  <c:pt idx="20">
                    <c:v>65%</c:v>
                  </c:pt>
                  <c:pt idx="21">
                    <c:v>79%</c:v>
                  </c:pt>
                  <c:pt idx="22">
                    <c:v>80%</c:v>
                  </c:pt>
                  <c:pt idx="23">
                    <c:v>68%</c:v>
                  </c:pt>
                  <c:pt idx="24">
                    <c:v>67%</c:v>
                  </c:pt>
                  <c:pt idx="25">
                    <c:v>78%</c:v>
                  </c:pt>
                  <c:pt idx="26">
                    <c:v>75%</c:v>
                  </c:pt>
                  <c:pt idx="27">
                    <c:v>71%</c:v>
                  </c:pt>
                  <c:pt idx="28">
                    <c:v>71%</c:v>
                  </c:pt>
                  <c:pt idx="29">
                    <c:v>72%</c:v>
                  </c:pt>
                  <c:pt idx="30">
                    <c:v>72%</c:v>
                  </c:pt>
                  <c:pt idx="31">
                    <c:v>69%</c:v>
                  </c:pt>
                  <c:pt idx="32">
                    <c:v>69%</c:v>
                  </c:pt>
                  <c:pt idx="33">
                    <c:v>71%</c:v>
                  </c:pt>
                  <c:pt idx="34">
                    <c:v>71%</c:v>
                  </c:pt>
                  <c:pt idx="35">
                    <c:v>69%</c:v>
                  </c:pt>
                  <c:pt idx="36">
                    <c:v>70%</c:v>
                  </c:pt>
                  <c:pt idx="37">
                    <c:v>68%</c:v>
                  </c:pt>
                  <c:pt idx="38">
                    <c:v>68%</c:v>
                  </c:pt>
                  <c:pt idx="39">
                    <c:v>68%</c:v>
                  </c:pt>
                  <c:pt idx="40">
                    <c:v>66%</c:v>
                  </c:pt>
                  <c:pt idx="41">
                    <c:v>63%</c:v>
                  </c:pt>
                  <c:pt idx="42">
                    <c:v>63%</c:v>
                  </c:pt>
                  <c:pt idx="43">
                    <c:v>62%</c:v>
                  </c:pt>
                  <c:pt idx="44">
                    <c:v>60%</c:v>
                  </c:pt>
                  <c:pt idx="45">
                    <c:v>54%</c:v>
                  </c:pt>
                  <c:pt idx="46">
                    <c:v>64%</c:v>
                  </c:pt>
                  <c:pt idx="47">
                    <c:v>66%</c:v>
                  </c:pt>
                  <c:pt idx="48">
                    <c:v>70%</c:v>
                  </c:pt>
                  <c:pt idx="49">
                    <c:v>73%</c:v>
                  </c:pt>
                  <c:pt idx="50">
                    <c:v>72%</c:v>
                  </c:pt>
                  <c:pt idx="51">
                    <c:v>61%</c:v>
                  </c:pt>
                  <c:pt idx="52">
                    <c:v>53%</c:v>
                  </c:pt>
                  <c:pt idx="53">
                    <c:v>51%</c:v>
                  </c:pt>
                  <c:pt idx="54">
                    <c:v>50%</c:v>
                  </c:pt>
                  <c:pt idx="55">
                    <c:v>46%</c:v>
                  </c:pt>
                  <c:pt idx="56">
                    <c:v>45%</c:v>
                  </c:pt>
                  <c:pt idx="57">
                    <c:v>46%</c:v>
                  </c:pt>
                  <c:pt idx="58">
                    <c:v>46%</c:v>
                  </c:pt>
                </c15:dlblRangeCache>
              </c15:datalabelsRange>
            </c:ext>
            <c:ext xmlns:c16="http://schemas.microsoft.com/office/drawing/2014/chart" uri="{C3380CC4-5D6E-409C-BE32-E72D297353CC}">
              <c16:uniqueId val="{00000079-AE8F-4CEA-AEB3-88BA47DAD281}"/>
            </c:ext>
          </c:extLst>
        </c:ser>
        <c:ser>
          <c:idx val="3"/>
          <c:order val="3"/>
          <c:tx>
            <c:strRef>
              <c:f>'Nr Investitori BVB'!$B$1</c:f>
              <c:strCache>
                <c:ptCount val="1"/>
                <c:pt idx="0">
                  <c:v>Numar de investitori</c:v>
                </c:pt>
              </c:strCache>
            </c:strRef>
          </c:tx>
          <c:spPr>
            <a:solidFill>
              <a:schemeClr val="bg1"/>
            </a:solidFill>
            <a:ln>
              <a:noFill/>
            </a:ln>
            <a:effectLst/>
          </c:spPr>
          <c:invertIfNegative val="0"/>
          <c:dPt>
            <c:idx val="56"/>
            <c:invertIfNegative val="0"/>
            <c:bubble3D val="0"/>
            <c:spPr>
              <a:solidFill>
                <a:schemeClr val="bg1"/>
              </a:solidFill>
              <a:ln>
                <a:noFill/>
              </a:ln>
              <a:effectLst/>
            </c:spPr>
            <c:extLst>
              <c:ext xmlns:c16="http://schemas.microsoft.com/office/drawing/2014/chart" uri="{C3380CC4-5D6E-409C-BE32-E72D297353CC}">
                <c16:uniqueId val="{0000007B-AE8F-4CEA-AEB3-88BA47DAD281}"/>
              </c:ext>
            </c:extLst>
          </c:dPt>
          <c:dLbls>
            <c:dLbl>
              <c:idx val="58"/>
              <c:spPr>
                <a:noFill/>
                <a:ln>
                  <a:noFill/>
                </a:ln>
                <a:effectLst/>
              </c:spPr>
              <c:txPr>
                <a:bodyPr rot="-5400000" spcFirstLastPara="1" vertOverflow="ellipsis" wrap="square" anchor="ctr" anchorCtr="1"/>
                <a:lstStyle/>
                <a:p>
                  <a:pPr>
                    <a:defRPr sz="1000" b="1" i="0" u="none" strike="noStrike" kern="1200" baseline="0">
                      <a:solidFill>
                        <a:schemeClr val="tx1">
                          <a:lumMod val="75000"/>
                          <a:lumOff val="25000"/>
                        </a:schemeClr>
                      </a:solidFill>
                      <a:latin typeface="IBM Plex Sans" panose="020B0503050203000203" pitchFamily="34" charset="0"/>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4-67AD-4B54-9C59-F1DA15E48DC3}"/>
                </c:ext>
              </c:extLst>
            </c:dLbl>
            <c:spPr>
              <a:noFill/>
              <a:ln>
                <a:noFill/>
              </a:ln>
              <a:effectLst/>
            </c:spPr>
            <c:txPr>
              <a:bodyPr rot="-5400000" spcFirstLastPara="1" vertOverflow="ellipsis" wrap="square" anchor="ctr" anchorCtr="1"/>
              <a:lstStyle/>
              <a:p>
                <a:pPr>
                  <a:defRPr sz="1000" b="0" i="0" u="none" strike="noStrike" kern="1200" baseline="0">
                    <a:solidFill>
                      <a:schemeClr val="tx1">
                        <a:lumMod val="75000"/>
                        <a:lumOff val="25000"/>
                      </a:schemeClr>
                    </a:solidFill>
                    <a:latin typeface="IBM Plex Sans" panose="020B0503050203000203"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'Nr Investitori BVB'!$A$2:$A$60</c:f>
              <c:strCache>
                <c:ptCount val="59"/>
                <c:pt idx="0">
                  <c:v>Dec. 2010</c:v>
                </c:pt>
                <c:pt idx="1">
                  <c:v>Mar. 2011</c:v>
                </c:pt>
                <c:pt idx="2">
                  <c:v>Iun. 2011</c:v>
                </c:pt>
                <c:pt idx="3">
                  <c:v>Sept. 2011</c:v>
                </c:pt>
                <c:pt idx="4">
                  <c:v>Dec. 2011</c:v>
                </c:pt>
                <c:pt idx="5">
                  <c:v>Mar. 2012</c:v>
                </c:pt>
                <c:pt idx="6">
                  <c:v>Iun. 2012</c:v>
                </c:pt>
                <c:pt idx="7">
                  <c:v>Sept. 2012</c:v>
                </c:pt>
                <c:pt idx="8">
                  <c:v>Dec. 2012</c:v>
                </c:pt>
                <c:pt idx="9">
                  <c:v>Mar. 2013</c:v>
                </c:pt>
                <c:pt idx="10">
                  <c:v>Iun. 2013</c:v>
                </c:pt>
                <c:pt idx="11">
                  <c:v>Sept. 2013</c:v>
                </c:pt>
                <c:pt idx="12">
                  <c:v>Dec. 2013</c:v>
                </c:pt>
                <c:pt idx="13">
                  <c:v>Mar. 2014</c:v>
                </c:pt>
                <c:pt idx="14">
                  <c:v>Iun. 2014</c:v>
                </c:pt>
                <c:pt idx="15">
                  <c:v>Sept. 2014</c:v>
                </c:pt>
                <c:pt idx="16">
                  <c:v>Dec. 2014</c:v>
                </c:pt>
                <c:pt idx="17">
                  <c:v>Mar. 2015</c:v>
                </c:pt>
                <c:pt idx="18">
                  <c:v>Iun. 2015</c:v>
                </c:pt>
                <c:pt idx="19">
                  <c:v>Sept. 2015</c:v>
                </c:pt>
                <c:pt idx="20">
                  <c:v>Dec. 2015</c:v>
                </c:pt>
                <c:pt idx="21">
                  <c:v>Mar. 2016</c:v>
                </c:pt>
                <c:pt idx="22">
                  <c:v>Iun. 2016</c:v>
                </c:pt>
                <c:pt idx="23">
                  <c:v>Sept. 2016</c:v>
                </c:pt>
                <c:pt idx="24">
                  <c:v>Dec. 2016</c:v>
                </c:pt>
                <c:pt idx="25">
                  <c:v>Mar. 2017</c:v>
                </c:pt>
                <c:pt idx="26">
                  <c:v>Iun. 2017</c:v>
                </c:pt>
                <c:pt idx="27">
                  <c:v>Sept. 2017</c:v>
                </c:pt>
                <c:pt idx="28">
                  <c:v>Dec. 2017</c:v>
                </c:pt>
                <c:pt idx="29">
                  <c:v>Mar. 2018</c:v>
                </c:pt>
                <c:pt idx="30">
                  <c:v>Iun. 2018</c:v>
                </c:pt>
                <c:pt idx="31">
                  <c:v>Sept. 2018</c:v>
                </c:pt>
                <c:pt idx="32">
                  <c:v>Dec. 2018</c:v>
                </c:pt>
                <c:pt idx="33">
                  <c:v>Mar. 2019</c:v>
                </c:pt>
                <c:pt idx="34">
                  <c:v>Iun. 2019</c:v>
                </c:pt>
                <c:pt idx="35">
                  <c:v>Sept. 2019</c:v>
                </c:pt>
                <c:pt idx="36">
                  <c:v>Dec. 2019</c:v>
                </c:pt>
                <c:pt idx="37">
                  <c:v>Mar. 2020</c:v>
                </c:pt>
                <c:pt idx="38">
                  <c:v>Iun. 2020</c:v>
                </c:pt>
                <c:pt idx="39">
                  <c:v>Sept. 2020</c:v>
                </c:pt>
                <c:pt idx="40">
                  <c:v>Dec. 2020</c:v>
                </c:pt>
                <c:pt idx="41">
                  <c:v>Mar. 2021</c:v>
                </c:pt>
                <c:pt idx="42">
                  <c:v>Iun. 2021</c:v>
                </c:pt>
                <c:pt idx="43">
                  <c:v>Sept. 2021</c:v>
                </c:pt>
                <c:pt idx="44">
                  <c:v>Dec. 2021</c:v>
                </c:pt>
                <c:pt idx="45">
                  <c:v>Mar. 2022</c:v>
                </c:pt>
                <c:pt idx="46">
                  <c:v>Iun. 2022</c:v>
                </c:pt>
                <c:pt idx="47">
                  <c:v>Sept. 2022</c:v>
                </c:pt>
                <c:pt idx="48">
                  <c:v>Dec. 2022</c:v>
                </c:pt>
                <c:pt idx="49">
                  <c:v>Mar. 2023</c:v>
                </c:pt>
                <c:pt idx="50">
                  <c:v>Iun. 2023</c:v>
                </c:pt>
                <c:pt idx="51">
                  <c:v>Sept. 2023</c:v>
                </c:pt>
                <c:pt idx="52">
                  <c:v>Dec. 2023</c:v>
                </c:pt>
                <c:pt idx="53">
                  <c:v>Mar. 2024</c:v>
                </c:pt>
                <c:pt idx="54">
                  <c:v>Iun. 2024</c:v>
                </c:pt>
                <c:pt idx="55">
                  <c:v>Sept. 2024</c:v>
                </c:pt>
                <c:pt idx="56">
                  <c:v>Dec. 2024</c:v>
                </c:pt>
                <c:pt idx="57">
                  <c:v>Mar. 2025</c:v>
                </c:pt>
                <c:pt idx="58">
                  <c:v>Iun. 2025</c:v>
                </c:pt>
              </c:strCache>
            </c:strRef>
          </c:cat>
          <c:val>
            <c:numRef>
              <c:f>'Nr Investitori BVB'!$B$2:$B$60</c:f>
              <c:numCache>
                <c:formatCode>#,##0</c:formatCode>
                <c:ptCount val="59"/>
                <c:pt idx="0">
                  <c:v>86456</c:v>
                </c:pt>
                <c:pt idx="1">
                  <c:v>88151</c:v>
                </c:pt>
                <c:pt idx="2">
                  <c:v>88345</c:v>
                </c:pt>
                <c:pt idx="3">
                  <c:v>88148</c:v>
                </c:pt>
                <c:pt idx="4">
                  <c:v>88143</c:v>
                </c:pt>
                <c:pt idx="5">
                  <c:v>86073</c:v>
                </c:pt>
                <c:pt idx="6">
                  <c:v>90621</c:v>
                </c:pt>
                <c:pt idx="7">
                  <c:v>83331</c:v>
                </c:pt>
                <c:pt idx="8">
                  <c:v>81218</c:v>
                </c:pt>
                <c:pt idx="9">
                  <c:v>78253</c:v>
                </c:pt>
                <c:pt idx="10">
                  <c:v>83292</c:v>
                </c:pt>
                <c:pt idx="11">
                  <c:v>83308</c:v>
                </c:pt>
                <c:pt idx="12">
                  <c:v>85381</c:v>
                </c:pt>
                <c:pt idx="13">
                  <c:v>83520</c:v>
                </c:pt>
                <c:pt idx="14">
                  <c:v>86465</c:v>
                </c:pt>
                <c:pt idx="15">
                  <c:v>78062</c:v>
                </c:pt>
                <c:pt idx="16">
                  <c:v>74571</c:v>
                </c:pt>
                <c:pt idx="17">
                  <c:v>74517</c:v>
                </c:pt>
                <c:pt idx="18">
                  <c:v>72154</c:v>
                </c:pt>
                <c:pt idx="19">
                  <c:v>71376</c:v>
                </c:pt>
                <c:pt idx="20">
                  <c:v>71108</c:v>
                </c:pt>
                <c:pt idx="21">
                  <c:v>71152</c:v>
                </c:pt>
                <c:pt idx="22">
                  <c:v>70506</c:v>
                </c:pt>
                <c:pt idx="23">
                  <c:v>71287</c:v>
                </c:pt>
                <c:pt idx="24">
                  <c:v>66493</c:v>
                </c:pt>
                <c:pt idx="25">
                  <c:v>64392</c:v>
                </c:pt>
                <c:pt idx="26">
                  <c:v>62149</c:v>
                </c:pt>
                <c:pt idx="27">
                  <c:v>59984</c:v>
                </c:pt>
                <c:pt idx="28">
                  <c:v>59467</c:v>
                </c:pt>
                <c:pt idx="29">
                  <c:v>60456</c:v>
                </c:pt>
                <c:pt idx="30">
                  <c:v>58290</c:v>
                </c:pt>
                <c:pt idx="31">
                  <c:v>55258</c:v>
                </c:pt>
                <c:pt idx="32">
                  <c:v>53981</c:v>
                </c:pt>
                <c:pt idx="33">
                  <c:v>53938</c:v>
                </c:pt>
                <c:pt idx="34">
                  <c:v>53676</c:v>
                </c:pt>
                <c:pt idx="35">
                  <c:v>55081</c:v>
                </c:pt>
                <c:pt idx="36">
                  <c:v>53550</c:v>
                </c:pt>
                <c:pt idx="37">
                  <c:v>54645</c:v>
                </c:pt>
                <c:pt idx="38">
                  <c:v>57323</c:v>
                </c:pt>
                <c:pt idx="39">
                  <c:v>61246</c:v>
                </c:pt>
                <c:pt idx="40">
                  <c:v>65637</c:v>
                </c:pt>
                <c:pt idx="41">
                  <c:v>70749</c:v>
                </c:pt>
                <c:pt idx="42">
                  <c:v>70756</c:v>
                </c:pt>
                <c:pt idx="43">
                  <c:v>74436</c:v>
                </c:pt>
                <c:pt idx="44">
                  <c:v>81793</c:v>
                </c:pt>
                <c:pt idx="45">
                  <c:v>87975</c:v>
                </c:pt>
                <c:pt idx="46">
                  <c:v>117292</c:v>
                </c:pt>
                <c:pt idx="47">
                  <c:v>128026</c:v>
                </c:pt>
                <c:pt idx="48">
                  <c:v>132972</c:v>
                </c:pt>
                <c:pt idx="49">
                  <c:v>141570</c:v>
                </c:pt>
                <c:pt idx="50">
                  <c:v>159513</c:v>
                </c:pt>
                <c:pt idx="51">
                  <c:v>168072</c:v>
                </c:pt>
                <c:pt idx="52">
                  <c:v>178545</c:v>
                </c:pt>
                <c:pt idx="53">
                  <c:v>191743</c:v>
                </c:pt>
                <c:pt idx="54">
                  <c:v>202377</c:v>
                </c:pt>
                <c:pt idx="55">
                  <c:v>214895</c:v>
                </c:pt>
                <c:pt idx="56">
                  <c:v>226057</c:v>
                </c:pt>
                <c:pt idx="57">
                  <c:v>245934</c:v>
                </c:pt>
                <c:pt idx="58">
                  <c:v>262737</c:v>
                </c:pt>
              </c:numCache>
            </c:numRef>
          </c:val>
          <c:extLst>
            <c:ext xmlns:c16="http://schemas.microsoft.com/office/drawing/2014/chart" uri="{C3380CC4-5D6E-409C-BE32-E72D297353CC}">
              <c16:uniqueId val="{0000007D-AE8F-4CEA-AEB3-88BA47DAD281}"/>
            </c:ext>
          </c:extLst>
        </c:ser>
        <c:dLbls>
          <c:showLegendKey val="0"/>
          <c:showVal val="0"/>
          <c:showCatName val="0"/>
          <c:showSerName val="0"/>
          <c:showPercent val="0"/>
          <c:showBubbleSize val="0"/>
        </c:dLbls>
        <c:gapWidth val="20"/>
        <c:overlap val="100"/>
        <c:axId val="1458790479"/>
        <c:axId val="1458791439"/>
      </c:barChart>
      <c:catAx>
        <c:axId val="1458790479"/>
        <c:scaling>
          <c:orientation val="minMax"/>
        </c:scaling>
        <c:delete val="0"/>
        <c:axPos val="b"/>
        <c:numFmt formatCode="General" sourceLinked="1"/>
        <c:majorTickMark val="out"/>
        <c:minorTickMark val="none"/>
        <c:tickLblPos val="nextTo"/>
        <c:spPr>
          <a:solidFill>
            <a:schemeClr val="bg1"/>
          </a:solidFill>
          <a:ln w="9525" cap="flat" cmpd="sng" algn="ctr">
            <a:solidFill>
              <a:schemeClr val="bg1">
                <a:lumMod val="50000"/>
              </a:schemeClr>
            </a:solidFill>
            <a:round/>
          </a:ln>
          <a:effectLst/>
        </c:spPr>
        <c:txPr>
          <a:bodyPr rot="-4860000" spcFirstLastPara="1" vertOverflow="ellipsis" wrap="square" anchor="ctr" anchorCtr="1"/>
          <a:lstStyle/>
          <a:p>
            <a:pPr algn="ctr">
              <a:defRPr sz="1000" b="0" i="0" u="none" strike="noStrike" kern="1200" baseline="0">
                <a:solidFill>
                  <a:schemeClr val="tx1"/>
                </a:solidFill>
                <a:latin typeface="IBM Plex Sans" panose="020B0503050203000203" pitchFamily="34" charset="0"/>
                <a:ea typeface="+mn-ea"/>
                <a:cs typeface="+mn-cs"/>
              </a:defRPr>
            </a:pPr>
            <a:endParaRPr lang="en-US"/>
          </a:p>
        </c:txPr>
        <c:crossAx val="1458791439"/>
        <c:crosses val="autoZero"/>
        <c:auto val="1"/>
        <c:lblAlgn val="ctr"/>
        <c:lblOffset val="100"/>
        <c:noMultiLvlLbl val="0"/>
      </c:catAx>
      <c:valAx>
        <c:axId val="1458791439"/>
        <c:scaling>
          <c:orientation val="minMax"/>
          <c:max val="300000"/>
          <c:min val="0"/>
        </c:scaling>
        <c:delete val="0"/>
        <c:axPos val="l"/>
        <c:numFmt formatCode="#,##0"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lgn="ctr">
              <a:defRPr sz="900" b="0" i="0" u="none" strike="noStrike" kern="1200" baseline="0">
                <a:solidFill>
                  <a:schemeClr val="tx1"/>
                </a:solidFill>
                <a:latin typeface="IBM Plex Sans" panose="020B0503050203000203" pitchFamily="34" charset="0"/>
                <a:ea typeface="+mn-ea"/>
                <a:cs typeface="+mn-cs"/>
              </a:defRPr>
            </a:pPr>
            <a:endParaRPr lang="en-US"/>
          </a:p>
        </c:txPr>
        <c:crossAx val="1458790479"/>
        <c:crosses val="autoZero"/>
        <c:crossBetween val="between"/>
        <c:majorUnit val="25000"/>
      </c:valAx>
      <c:spPr>
        <a:noFill/>
        <a:ln>
          <a:noFill/>
        </a:ln>
        <a:effectLst/>
      </c:spPr>
    </c:plotArea>
    <c:legend>
      <c:legendPos val="b"/>
      <c:legendEntry>
        <c:idx val="3"/>
        <c:delete val="1"/>
      </c:legendEntry>
      <c:layout>
        <c:manualLayout>
          <c:xMode val="edge"/>
          <c:yMode val="edge"/>
          <c:x val="0.10777227515646795"/>
          <c:y val="8.9939795530831049E-2"/>
          <c:w val="0.18680001172590457"/>
          <c:h val="0.13539432351272435"/>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IBM Plex Sans" panose="020B050305020300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IBM Plex Sans" panose="020B0503050203000203"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rtl="0">
              <a:defRPr lang="en-US" sz="1320" b="0" i="0" u="none" strike="noStrike" kern="1200" spc="0" baseline="0">
                <a:solidFill>
                  <a:prstClr val="black">
                    <a:lumMod val="65000"/>
                    <a:lumOff val="35000"/>
                  </a:prstClr>
                </a:solidFill>
                <a:latin typeface="IBM Plex Sans" panose="020B0503050203000203" pitchFamily="34" charset="0"/>
                <a:ea typeface="+mn-ea"/>
                <a:cs typeface="+mn-cs"/>
              </a:defRPr>
            </a:pPr>
            <a:r>
              <a:rPr lang="en-US" sz="1320" b="0" i="0" u="none" strike="noStrike" kern="1200" spc="0" baseline="0">
                <a:solidFill>
                  <a:prstClr val="black">
                    <a:lumMod val="65000"/>
                    <a:lumOff val="35000"/>
                  </a:prstClr>
                </a:solidFill>
                <a:latin typeface="IBM Plex Sans" panose="020B0503050203000203" pitchFamily="34" charset="0"/>
                <a:ea typeface="+mn-ea"/>
                <a:cs typeface="+mn-cs"/>
              </a:rPr>
              <a:t>Evoluția anuală a indicelui BET-TR (Rebased, 2020 - 2025 YTD)</a:t>
            </a:r>
          </a:p>
        </c:rich>
      </c:tx>
      <c:layout>
        <c:manualLayout>
          <c:xMode val="edge"/>
          <c:yMode val="edge"/>
          <c:x val="1.0292553834943111E-2"/>
          <c:y val="7.8963719527780033E-3"/>
        </c:manualLayout>
      </c:layout>
      <c:overlay val="0"/>
      <c:spPr>
        <a:noFill/>
        <a:ln>
          <a:noFill/>
        </a:ln>
        <a:effectLst/>
      </c:spPr>
      <c:txPr>
        <a:bodyPr rot="0" spcFirstLastPara="1" vertOverflow="ellipsis" vert="horz" wrap="square" anchor="ctr" anchorCtr="1"/>
        <a:lstStyle/>
        <a:p>
          <a:pPr algn="l" rtl="0">
            <a:defRPr lang="en-US" sz="1320" b="0" i="0" u="none" strike="noStrike" kern="1200" spc="0" baseline="0">
              <a:solidFill>
                <a:prstClr val="black">
                  <a:lumMod val="65000"/>
                  <a:lumOff val="35000"/>
                </a:prstClr>
              </a:solidFill>
              <a:latin typeface="IBM Plex Sans" panose="020B0503050203000203" pitchFamily="34" charset="0"/>
              <a:ea typeface="+mn-ea"/>
              <a:cs typeface="+mn-cs"/>
            </a:defRPr>
          </a:pPr>
          <a:endParaRPr lang="en-US"/>
        </a:p>
      </c:txPr>
    </c:title>
    <c:autoTitleDeleted val="0"/>
    <c:plotArea>
      <c:layout>
        <c:manualLayout>
          <c:layoutTarget val="inner"/>
          <c:xMode val="edge"/>
          <c:yMode val="edge"/>
          <c:x val="5.8858549519118349E-2"/>
          <c:y val="0.11500778001776964"/>
          <c:w val="0.90094013096916459"/>
          <c:h val="0.74126398928709858"/>
        </c:manualLayout>
      </c:layout>
      <c:lineChart>
        <c:grouping val="standard"/>
        <c:varyColors val="0"/>
        <c:ser>
          <c:idx val="0"/>
          <c:order val="0"/>
          <c:tx>
            <c:strRef>
              <c:f>'BET Rebased'!$AH$76</c:f>
              <c:strCache>
                <c:ptCount val="1"/>
                <c:pt idx="0">
                  <c:v>2020</c:v>
                </c:pt>
              </c:strCache>
            </c:strRef>
          </c:tx>
          <c:spPr>
            <a:ln w="28575" cap="rnd">
              <a:solidFill>
                <a:srgbClr val="FF7C80">
                  <a:alpha val="80000"/>
                </a:srgbClr>
              </a:solidFill>
              <a:round/>
            </a:ln>
            <a:effectLst/>
          </c:spPr>
          <c:marker>
            <c:symbol val="none"/>
          </c:marker>
          <c:cat>
            <c:strRef>
              <c:f>'BET Rebased'!$AG$77:$AG$330</c:f>
              <c:strCache>
                <c:ptCount val="235"/>
                <c:pt idx="0">
                  <c:v>Decembrie</c:v>
                </c:pt>
                <c:pt idx="24">
                  <c:v>Noiembrie</c:v>
                </c:pt>
                <c:pt idx="44">
                  <c:v>Octombrie</c:v>
                </c:pt>
                <c:pt idx="66">
                  <c:v>Septembrie</c:v>
                </c:pt>
                <c:pt idx="88">
                  <c:v>August</c:v>
                </c:pt>
                <c:pt idx="109">
                  <c:v>Iulie</c:v>
                </c:pt>
                <c:pt idx="132">
                  <c:v>Iunie</c:v>
                </c:pt>
                <c:pt idx="152">
                  <c:v>Mai</c:v>
                </c:pt>
                <c:pt idx="172">
                  <c:v>Aprilie</c:v>
                </c:pt>
                <c:pt idx="192">
                  <c:v>Martie</c:v>
                </c:pt>
                <c:pt idx="214">
                  <c:v>Februarie</c:v>
                </c:pt>
                <c:pt idx="234">
                  <c:v>Ianuarie</c:v>
                </c:pt>
              </c:strCache>
            </c:strRef>
          </c:cat>
          <c:val>
            <c:numRef>
              <c:f>'BET Rebased'!$AH$77:$AH$327</c:f>
              <c:numCache>
                <c:formatCode>0.00</c:formatCode>
                <c:ptCount val="251"/>
                <c:pt idx="0">
                  <c:v>103.96564210102079</c:v>
                </c:pt>
                <c:pt idx="1">
                  <c:v>103.96564210102079</c:v>
                </c:pt>
                <c:pt idx="2">
                  <c:v>103.25518422660093</c:v>
                </c:pt>
                <c:pt idx="3">
                  <c:v>103.04290329284191</c:v>
                </c:pt>
                <c:pt idx="4">
                  <c:v>102.6899413724268</c:v>
                </c:pt>
                <c:pt idx="5">
                  <c:v>102.6899413724268</c:v>
                </c:pt>
                <c:pt idx="6">
                  <c:v>102.2382382760597</c:v>
                </c:pt>
                <c:pt idx="7">
                  <c:v>101.65467036946079</c:v>
                </c:pt>
                <c:pt idx="8">
                  <c:v>102.42218149988352</c:v>
                </c:pt>
                <c:pt idx="9">
                  <c:v>102.31985088067307</c:v>
                </c:pt>
                <c:pt idx="10">
                  <c:v>102.13345172198819</c:v>
                </c:pt>
                <c:pt idx="11">
                  <c:v>101.52286853191772</c:v>
                </c:pt>
                <c:pt idx="12">
                  <c:v>101.42022304926356</c:v>
                </c:pt>
                <c:pt idx="13">
                  <c:v>100.86322961731499</c:v>
                </c:pt>
                <c:pt idx="14">
                  <c:v>101.20680860710712</c:v>
                </c:pt>
                <c:pt idx="15">
                  <c:v>100.98671905994371</c:v>
                </c:pt>
                <c:pt idx="16">
                  <c:v>100.29792379045207</c:v>
                </c:pt>
                <c:pt idx="17">
                  <c:v>100.57405903059842</c:v>
                </c:pt>
                <c:pt idx="18">
                  <c:v>101.18489411142386</c:v>
                </c:pt>
                <c:pt idx="19">
                  <c:v>100.50630041750891</c:v>
                </c:pt>
                <c:pt idx="20">
                  <c:v>99.321973060283739</c:v>
                </c:pt>
                <c:pt idx="21">
                  <c:v>98.38197973538874</c:v>
                </c:pt>
                <c:pt idx="22">
                  <c:v>98.020327583926829</c:v>
                </c:pt>
                <c:pt idx="23">
                  <c:v>97.93770741629352</c:v>
                </c:pt>
                <c:pt idx="24">
                  <c:v>98.820899375940613</c:v>
                </c:pt>
                <c:pt idx="25">
                  <c:v>97.179138407672554</c:v>
                </c:pt>
                <c:pt idx="26">
                  <c:v>96.074345556332176</c:v>
                </c:pt>
                <c:pt idx="27">
                  <c:v>95.190209006353911</c:v>
                </c:pt>
                <c:pt idx="28">
                  <c:v>94.661238420896822</c:v>
                </c:pt>
                <c:pt idx="29">
                  <c:v>93.789507490601295</c:v>
                </c:pt>
                <c:pt idx="30">
                  <c:v>94.349649556987103</c:v>
                </c:pt>
                <c:pt idx="31">
                  <c:v>94.365392729173323</c:v>
                </c:pt>
                <c:pt idx="32">
                  <c:v>95.074843040573271</c:v>
                </c:pt>
                <c:pt idx="33">
                  <c:v>95.840087154201186</c:v>
                </c:pt>
                <c:pt idx="34">
                  <c:v>96.0125063759847</c:v>
                </c:pt>
                <c:pt idx="35">
                  <c:v>96.701049754721353</c:v>
                </c:pt>
                <c:pt idx="36">
                  <c:v>93.29731295537124</c:v>
                </c:pt>
                <c:pt idx="37">
                  <c:v>93.687428762145828</c:v>
                </c:pt>
                <c:pt idx="38">
                  <c:v>92.944225089578637</c:v>
                </c:pt>
                <c:pt idx="39">
                  <c:v>92.144220051763526</c:v>
                </c:pt>
                <c:pt idx="40">
                  <c:v>90.69868198162456</c:v>
                </c:pt>
                <c:pt idx="41">
                  <c:v>90.110454096058533</c:v>
                </c:pt>
                <c:pt idx="42">
                  <c:v>90.59332867335435</c:v>
                </c:pt>
                <c:pt idx="43">
                  <c:v>91.784645999030218</c:v>
                </c:pt>
                <c:pt idx="44">
                  <c:v>93.017651244655198</c:v>
                </c:pt>
                <c:pt idx="45">
                  <c:v>92.66298906164397</c:v>
                </c:pt>
                <c:pt idx="46">
                  <c:v>93.151909017059296</c:v>
                </c:pt>
                <c:pt idx="47">
                  <c:v>92.758329712403736</c:v>
                </c:pt>
                <c:pt idx="48">
                  <c:v>93.268723354681072</c:v>
                </c:pt>
                <c:pt idx="49">
                  <c:v>93.450399561710086</c:v>
                </c:pt>
                <c:pt idx="50">
                  <c:v>93.992027657604908</c:v>
                </c:pt>
                <c:pt idx="51">
                  <c:v>94.018665104944006</c:v>
                </c:pt>
                <c:pt idx="52">
                  <c:v>92.985031391885357</c:v>
                </c:pt>
                <c:pt idx="53">
                  <c:v>94.07395512566201</c:v>
                </c:pt>
                <c:pt idx="54">
                  <c:v>94.027796144812001</c:v>
                </c:pt>
                <c:pt idx="55">
                  <c:v>94.133905125347141</c:v>
                </c:pt>
                <c:pt idx="56">
                  <c:v>93.645237060686782</c:v>
                </c:pt>
                <c:pt idx="57">
                  <c:v>94.008652447433533</c:v>
                </c:pt>
                <c:pt idx="58">
                  <c:v>93.946246512887342</c:v>
                </c:pt>
                <c:pt idx="59">
                  <c:v>94.110416312445267</c:v>
                </c:pt>
                <c:pt idx="60">
                  <c:v>93.942405178873898</c:v>
                </c:pt>
                <c:pt idx="61">
                  <c:v>94.061612478667968</c:v>
                </c:pt>
                <c:pt idx="62">
                  <c:v>94.429750817070612</c:v>
                </c:pt>
                <c:pt idx="63">
                  <c:v>94.500721037286112</c:v>
                </c:pt>
                <c:pt idx="64">
                  <c:v>94.509474241021636</c:v>
                </c:pt>
                <c:pt idx="65">
                  <c:v>94.533214944678463</c:v>
                </c:pt>
                <c:pt idx="66">
                  <c:v>94.022128602824921</c:v>
                </c:pt>
                <c:pt idx="67">
                  <c:v>94.748077758676018</c:v>
                </c:pt>
                <c:pt idx="68">
                  <c:v>95.5839772290757</c:v>
                </c:pt>
                <c:pt idx="69">
                  <c:v>94.63031883072307</c:v>
                </c:pt>
                <c:pt idx="70">
                  <c:v>93.287678133993239</c:v>
                </c:pt>
                <c:pt idx="71">
                  <c:v>95.640904539701083</c:v>
                </c:pt>
                <c:pt idx="72">
                  <c:v>96.643177853764769</c:v>
                </c:pt>
                <c:pt idx="73">
                  <c:v>96.875547075233413</c:v>
                </c:pt>
                <c:pt idx="74">
                  <c:v>98.637208042871748</c:v>
                </c:pt>
                <c:pt idx="75">
                  <c:v>98.286387193873963</c:v>
                </c:pt>
                <c:pt idx="76">
                  <c:v>97.596143552541207</c:v>
                </c:pt>
                <c:pt idx="77">
                  <c:v>96.107784054055699</c:v>
                </c:pt>
                <c:pt idx="78">
                  <c:v>95.30620469902199</c:v>
                </c:pt>
                <c:pt idx="79">
                  <c:v>95.642038048098485</c:v>
                </c:pt>
                <c:pt idx="80">
                  <c:v>95.125913891145345</c:v>
                </c:pt>
                <c:pt idx="81">
                  <c:v>94.383528863531822</c:v>
                </c:pt>
                <c:pt idx="82">
                  <c:v>95.033092147935378</c:v>
                </c:pt>
                <c:pt idx="83">
                  <c:v>94.568479650375565</c:v>
                </c:pt>
                <c:pt idx="84">
                  <c:v>94.553240259699294</c:v>
                </c:pt>
                <c:pt idx="85">
                  <c:v>94.436551867455009</c:v>
                </c:pt>
                <c:pt idx="86">
                  <c:v>92.905307967934235</c:v>
                </c:pt>
                <c:pt idx="87">
                  <c:v>93.151971989747963</c:v>
                </c:pt>
                <c:pt idx="88">
                  <c:v>92.744664638946006</c:v>
                </c:pt>
                <c:pt idx="89">
                  <c:v>92.210404347634338</c:v>
                </c:pt>
                <c:pt idx="90">
                  <c:v>91.702970421727997</c:v>
                </c:pt>
                <c:pt idx="91">
                  <c:v>91.579543951788011</c:v>
                </c:pt>
                <c:pt idx="92">
                  <c:v>91.339618007669969</c:v>
                </c:pt>
                <c:pt idx="93">
                  <c:v>91.185586810999965</c:v>
                </c:pt>
                <c:pt idx="94">
                  <c:v>91.487792744286693</c:v>
                </c:pt>
                <c:pt idx="95">
                  <c:v>91.447868059622436</c:v>
                </c:pt>
                <c:pt idx="96">
                  <c:v>91.674947575236516</c:v>
                </c:pt>
                <c:pt idx="97">
                  <c:v>91.995478560948015</c:v>
                </c:pt>
                <c:pt idx="98">
                  <c:v>92.134585230385468</c:v>
                </c:pt>
                <c:pt idx="99">
                  <c:v>91.806560494713338</c:v>
                </c:pt>
                <c:pt idx="100">
                  <c:v>90.496602623442115</c:v>
                </c:pt>
                <c:pt idx="101">
                  <c:v>90.007430777271807</c:v>
                </c:pt>
                <c:pt idx="102">
                  <c:v>90.15415714204741</c:v>
                </c:pt>
                <c:pt idx="103">
                  <c:v>89.865742227595817</c:v>
                </c:pt>
                <c:pt idx="104">
                  <c:v>89.173042651402014</c:v>
                </c:pt>
                <c:pt idx="105">
                  <c:v>88.528643127475547</c:v>
                </c:pt>
                <c:pt idx="106">
                  <c:v>87.967493498069814</c:v>
                </c:pt>
                <c:pt idx="107">
                  <c:v>88.571716446577042</c:v>
                </c:pt>
                <c:pt idx="108">
                  <c:v>90.05686433793656</c:v>
                </c:pt>
                <c:pt idx="109">
                  <c:v>90.454410921983055</c:v>
                </c:pt>
                <c:pt idx="110">
                  <c:v>90.164295744935345</c:v>
                </c:pt>
                <c:pt idx="111">
                  <c:v>89.803336293049625</c:v>
                </c:pt>
                <c:pt idx="112">
                  <c:v>90.026322583895293</c:v>
                </c:pt>
                <c:pt idx="113">
                  <c:v>90.142381249252139</c:v>
                </c:pt>
                <c:pt idx="114">
                  <c:v>89.918891176896523</c:v>
                </c:pt>
                <c:pt idx="115">
                  <c:v>89.152765445626173</c:v>
                </c:pt>
                <c:pt idx="116">
                  <c:v>89.388661137664542</c:v>
                </c:pt>
                <c:pt idx="117">
                  <c:v>88.50282432509016</c:v>
                </c:pt>
                <c:pt idx="118">
                  <c:v>88.625054313943991</c:v>
                </c:pt>
                <c:pt idx="119">
                  <c:v>88.3964004811113</c:v>
                </c:pt>
                <c:pt idx="120">
                  <c:v>88.958998482358155</c:v>
                </c:pt>
                <c:pt idx="121">
                  <c:v>88.673669229655047</c:v>
                </c:pt>
                <c:pt idx="122">
                  <c:v>89.727957984622009</c:v>
                </c:pt>
                <c:pt idx="123">
                  <c:v>89.588977260562032</c:v>
                </c:pt>
                <c:pt idx="124">
                  <c:v>89.507490601326154</c:v>
                </c:pt>
                <c:pt idx="125">
                  <c:v>90.257243433522831</c:v>
                </c:pt>
                <c:pt idx="126">
                  <c:v>91.009326255203064</c:v>
                </c:pt>
                <c:pt idx="127">
                  <c:v>90.953343534908853</c:v>
                </c:pt>
                <c:pt idx="128">
                  <c:v>90.753216330077592</c:v>
                </c:pt>
                <c:pt idx="129">
                  <c:v>90.443138810697747</c:v>
                </c:pt>
                <c:pt idx="130">
                  <c:v>90.097355776799546</c:v>
                </c:pt>
                <c:pt idx="131">
                  <c:v>89.864860609953411</c:v>
                </c:pt>
                <c:pt idx="132">
                  <c:v>89.397162450645098</c:v>
                </c:pt>
                <c:pt idx="133">
                  <c:v>90.03494984225334</c:v>
                </c:pt>
                <c:pt idx="134">
                  <c:v>90.704286550922788</c:v>
                </c:pt>
                <c:pt idx="135">
                  <c:v>90.438541804419344</c:v>
                </c:pt>
                <c:pt idx="136">
                  <c:v>90.692699576193732</c:v>
                </c:pt>
                <c:pt idx="137">
                  <c:v>90.675948840987601</c:v>
                </c:pt>
                <c:pt idx="138">
                  <c:v>90.540431614808597</c:v>
                </c:pt>
                <c:pt idx="139">
                  <c:v>90.782561603032704</c:v>
                </c:pt>
                <c:pt idx="140">
                  <c:v>88.878456413453421</c:v>
                </c:pt>
                <c:pt idx="141">
                  <c:v>90.675885868298863</c:v>
                </c:pt>
                <c:pt idx="142">
                  <c:v>88.545519808059197</c:v>
                </c:pt>
                <c:pt idx="143">
                  <c:v>91.684771314680773</c:v>
                </c:pt>
                <c:pt idx="144">
                  <c:v>91.451016694059732</c:v>
                </c:pt>
                <c:pt idx="145">
                  <c:v>90.963041328975564</c:v>
                </c:pt>
                <c:pt idx="146">
                  <c:v>92.466640218137343</c:v>
                </c:pt>
                <c:pt idx="147">
                  <c:v>92.063426092103796</c:v>
                </c:pt>
                <c:pt idx="148">
                  <c:v>90.338037393182518</c:v>
                </c:pt>
                <c:pt idx="149">
                  <c:v>89.202136033602159</c:v>
                </c:pt>
                <c:pt idx="150">
                  <c:v>89.882618908179467</c:v>
                </c:pt>
                <c:pt idx="151">
                  <c:v>89.495022008954649</c:v>
                </c:pt>
                <c:pt idx="152">
                  <c:v>89.241493964067729</c:v>
                </c:pt>
                <c:pt idx="153">
                  <c:v>89.063973954495893</c:v>
                </c:pt>
                <c:pt idx="154">
                  <c:v>88.096776428063109</c:v>
                </c:pt>
                <c:pt idx="155">
                  <c:v>87.992934464322786</c:v>
                </c:pt>
                <c:pt idx="156">
                  <c:v>86.363893979181185</c:v>
                </c:pt>
                <c:pt idx="157">
                  <c:v>86.00060453781191</c:v>
                </c:pt>
                <c:pt idx="158">
                  <c:v>85.117601496231046</c:v>
                </c:pt>
                <c:pt idx="159">
                  <c:v>83.818348982046459</c:v>
                </c:pt>
                <c:pt idx="160">
                  <c:v>83.43358585381516</c:v>
                </c:pt>
                <c:pt idx="161">
                  <c:v>84.326601552906453</c:v>
                </c:pt>
                <c:pt idx="162">
                  <c:v>84.757019880477785</c:v>
                </c:pt>
                <c:pt idx="163">
                  <c:v>84.73642781125821</c:v>
                </c:pt>
                <c:pt idx="164">
                  <c:v>84.486048400808528</c:v>
                </c:pt>
                <c:pt idx="165">
                  <c:v>82.580557812076862</c:v>
                </c:pt>
                <c:pt idx="166">
                  <c:v>81.721106556086596</c:v>
                </c:pt>
                <c:pt idx="167">
                  <c:v>81.556432975018708</c:v>
                </c:pt>
                <c:pt idx="168">
                  <c:v>80.566880144081495</c:v>
                </c:pt>
                <c:pt idx="169">
                  <c:v>80.428088338087747</c:v>
                </c:pt>
                <c:pt idx="170">
                  <c:v>83.412930811906847</c:v>
                </c:pt>
                <c:pt idx="171">
                  <c:v>82.569915427678993</c:v>
                </c:pt>
                <c:pt idx="172">
                  <c:v>80.836340279220877</c:v>
                </c:pt>
                <c:pt idx="173">
                  <c:v>79.814356513580037</c:v>
                </c:pt>
                <c:pt idx="174">
                  <c:v>79.856737133105355</c:v>
                </c:pt>
                <c:pt idx="175">
                  <c:v>79.064981517515832</c:v>
                </c:pt>
                <c:pt idx="176">
                  <c:v>77.840477584871422</c:v>
                </c:pt>
                <c:pt idx="177">
                  <c:v>79.989042752158369</c:v>
                </c:pt>
                <c:pt idx="178">
                  <c:v>80.281236027934668</c:v>
                </c:pt>
                <c:pt idx="179">
                  <c:v>83.629493888500534</c:v>
                </c:pt>
                <c:pt idx="180">
                  <c:v>83.692718468000393</c:v>
                </c:pt>
                <c:pt idx="181">
                  <c:v>84.171247929772818</c:v>
                </c:pt>
                <c:pt idx="182">
                  <c:v>81.948815798588114</c:v>
                </c:pt>
                <c:pt idx="183">
                  <c:v>80.644462496615191</c:v>
                </c:pt>
                <c:pt idx="184">
                  <c:v>80.846667800175041</c:v>
                </c:pt>
                <c:pt idx="185">
                  <c:v>77.684242344095338</c:v>
                </c:pt>
                <c:pt idx="186">
                  <c:v>75.860427332665793</c:v>
                </c:pt>
                <c:pt idx="187">
                  <c:v>76.092544663379471</c:v>
                </c:pt>
                <c:pt idx="188">
                  <c:v>74.850912159396458</c:v>
                </c:pt>
                <c:pt idx="189">
                  <c:v>76.865849281166746</c:v>
                </c:pt>
                <c:pt idx="190">
                  <c:v>75.432464939955537</c:v>
                </c:pt>
                <c:pt idx="191">
                  <c:v>75.893865830389359</c:v>
                </c:pt>
                <c:pt idx="192">
                  <c:v>76.839148861138924</c:v>
                </c:pt>
                <c:pt idx="193">
                  <c:v>76.82189434442283</c:v>
                </c:pt>
                <c:pt idx="194">
                  <c:v>75.321570035075794</c:v>
                </c:pt>
                <c:pt idx="195">
                  <c:v>70.954791906750046</c:v>
                </c:pt>
                <c:pt idx="196">
                  <c:v>74.068224610986221</c:v>
                </c:pt>
                <c:pt idx="197">
                  <c:v>74.441148873733482</c:v>
                </c:pt>
                <c:pt idx="198">
                  <c:v>73.513561168521221</c:v>
                </c:pt>
                <c:pt idx="199">
                  <c:v>76.217671395915616</c:v>
                </c:pt>
                <c:pt idx="200">
                  <c:v>71.830679034502751</c:v>
                </c:pt>
                <c:pt idx="201">
                  <c:v>79.445021694091309</c:v>
                </c:pt>
                <c:pt idx="202">
                  <c:v>80.128716175794594</c:v>
                </c:pt>
                <c:pt idx="203">
                  <c:v>84.477358169761814</c:v>
                </c:pt>
                <c:pt idx="204">
                  <c:v>87.910692132822021</c:v>
                </c:pt>
                <c:pt idx="205">
                  <c:v>88.030088350682348</c:v>
                </c:pt>
                <c:pt idx="206">
                  <c:v>95.197010056738435</c:v>
                </c:pt>
                <c:pt idx="207">
                  <c:v>96.698530847171611</c:v>
                </c:pt>
                <c:pt idx="208">
                  <c:v>98.438970018702918</c:v>
                </c:pt>
                <c:pt idx="209">
                  <c:v>97.696773909155624</c:v>
                </c:pt>
                <c:pt idx="210">
                  <c:v>95.272325392477313</c:v>
                </c:pt>
                <c:pt idx="211">
                  <c:v>91.933765325978158</c:v>
                </c:pt>
                <c:pt idx="212">
                  <c:v>96.38228200429478</c:v>
                </c:pt>
                <c:pt idx="213">
                  <c:v>97.815414454751007</c:v>
                </c:pt>
                <c:pt idx="214">
                  <c:v>98.564474587371492</c:v>
                </c:pt>
                <c:pt idx="215">
                  <c:v>99.269076001738071</c:v>
                </c:pt>
                <c:pt idx="216">
                  <c:v>101.77028822599641</c:v>
                </c:pt>
                <c:pt idx="217">
                  <c:v>102.24346500922553</c:v>
                </c:pt>
                <c:pt idx="218">
                  <c:v>102.85644116146831</c:v>
                </c:pt>
                <c:pt idx="219">
                  <c:v>102.18257041920923</c:v>
                </c:pt>
                <c:pt idx="220">
                  <c:v>101.87954584096882</c:v>
                </c:pt>
                <c:pt idx="221">
                  <c:v>101.79654783720304</c:v>
                </c:pt>
                <c:pt idx="222">
                  <c:v>101.75794557900241</c:v>
                </c:pt>
                <c:pt idx="223">
                  <c:v>100.79232236978824</c:v>
                </c:pt>
                <c:pt idx="224">
                  <c:v>100.85151669720844</c:v>
                </c:pt>
                <c:pt idx="225">
                  <c:v>100.91455235864207</c:v>
                </c:pt>
                <c:pt idx="226">
                  <c:v>101.04849526760246</c:v>
                </c:pt>
                <c:pt idx="227">
                  <c:v>101.87280776327309</c:v>
                </c:pt>
                <c:pt idx="228">
                  <c:v>101.15057399605793</c:v>
                </c:pt>
                <c:pt idx="229">
                  <c:v>100.44332772876405</c:v>
                </c:pt>
                <c:pt idx="230">
                  <c:v>100.36845320184638</c:v>
                </c:pt>
                <c:pt idx="231">
                  <c:v>101.0715432716831</c:v>
                </c:pt>
                <c:pt idx="232">
                  <c:v>100.28199170019965</c:v>
                </c:pt>
                <c:pt idx="233">
                  <c:v>101.30151953097943</c:v>
                </c:pt>
                <c:pt idx="234">
                  <c:v>101.70844904564892</c:v>
                </c:pt>
                <c:pt idx="235">
                  <c:v>101.85246758480848</c:v>
                </c:pt>
                <c:pt idx="236">
                  <c:v>103.00537157034995</c:v>
                </c:pt>
                <c:pt idx="237">
                  <c:v>102.11859016744438</c:v>
                </c:pt>
                <c:pt idx="238">
                  <c:v>101.76096826806214</c:v>
                </c:pt>
                <c:pt idx="239">
                  <c:v>101.75064074710798</c:v>
                </c:pt>
                <c:pt idx="240">
                  <c:v>101.67161002273315</c:v>
                </c:pt>
                <c:pt idx="241">
                  <c:v>101.54440519146847</c:v>
                </c:pt>
                <c:pt idx="242">
                  <c:v>101.6169497289026</c:v>
                </c:pt>
                <c:pt idx="243">
                  <c:v>101.14792914313064</c:v>
                </c:pt>
                <c:pt idx="244">
                  <c:v>101.03180750508506</c:v>
                </c:pt>
                <c:pt idx="245">
                  <c:v>100.31492641641321</c:v>
                </c:pt>
                <c:pt idx="246">
                  <c:v>100.18136134358529</c:v>
                </c:pt>
                <c:pt idx="247">
                  <c:v>99.348295644179117</c:v>
                </c:pt>
                <c:pt idx="248">
                  <c:v>99.636017859054533</c:v>
                </c:pt>
                <c:pt idx="249">
                  <c:v>99.438031725640599</c:v>
                </c:pt>
                <c:pt idx="250" formatCode="General">
                  <c:v>100</c:v>
                </c:pt>
              </c:numCache>
            </c:numRef>
          </c:val>
          <c:smooth val="0"/>
          <c:extLst>
            <c:ext xmlns:c16="http://schemas.microsoft.com/office/drawing/2014/chart" uri="{C3380CC4-5D6E-409C-BE32-E72D297353CC}">
              <c16:uniqueId val="{00000000-605B-481E-B6F7-398DF1C4B18A}"/>
            </c:ext>
          </c:extLst>
        </c:ser>
        <c:ser>
          <c:idx val="1"/>
          <c:order val="1"/>
          <c:tx>
            <c:strRef>
              <c:f>'BET Rebased'!$AI$76</c:f>
              <c:strCache>
                <c:ptCount val="1"/>
                <c:pt idx="0">
                  <c:v>2021</c:v>
                </c:pt>
              </c:strCache>
            </c:strRef>
          </c:tx>
          <c:spPr>
            <a:ln w="28575" cap="rnd">
              <a:solidFill>
                <a:schemeClr val="accent6">
                  <a:lumMod val="60000"/>
                  <a:lumOff val="40000"/>
                  <a:alpha val="80000"/>
                </a:schemeClr>
              </a:solidFill>
              <a:round/>
            </a:ln>
            <a:effectLst/>
          </c:spPr>
          <c:marker>
            <c:symbol val="none"/>
          </c:marker>
          <c:cat>
            <c:strRef>
              <c:f>'BET Rebased'!$AG$77:$AG$330</c:f>
              <c:strCache>
                <c:ptCount val="235"/>
                <c:pt idx="0">
                  <c:v>Decembrie</c:v>
                </c:pt>
                <c:pt idx="24">
                  <c:v>Noiembrie</c:v>
                </c:pt>
                <c:pt idx="44">
                  <c:v>Octombrie</c:v>
                </c:pt>
                <c:pt idx="66">
                  <c:v>Septembrie</c:v>
                </c:pt>
                <c:pt idx="88">
                  <c:v>August</c:v>
                </c:pt>
                <c:pt idx="109">
                  <c:v>Iulie</c:v>
                </c:pt>
                <c:pt idx="132">
                  <c:v>Iunie</c:v>
                </c:pt>
                <c:pt idx="152">
                  <c:v>Mai</c:v>
                </c:pt>
                <c:pt idx="172">
                  <c:v>Aprilie</c:v>
                </c:pt>
                <c:pt idx="192">
                  <c:v>Martie</c:v>
                </c:pt>
                <c:pt idx="214">
                  <c:v>Februarie</c:v>
                </c:pt>
                <c:pt idx="234">
                  <c:v>Ianuarie</c:v>
                </c:pt>
              </c:strCache>
            </c:strRef>
          </c:cat>
          <c:val>
            <c:numRef>
              <c:f>'BET Rebased'!$AI$77:$AI$330</c:f>
              <c:numCache>
                <c:formatCode>0.00</c:formatCode>
                <c:ptCount val="254"/>
                <c:pt idx="0">
                  <c:v>139.46309502332335</c:v>
                </c:pt>
                <c:pt idx="1">
                  <c:v>139.46309502332335</c:v>
                </c:pt>
                <c:pt idx="2">
                  <c:v>139.53477567515873</c:v>
                </c:pt>
                <c:pt idx="3">
                  <c:v>138.97207049080126</c:v>
                </c:pt>
                <c:pt idx="4">
                  <c:v>136.76614066664212</c:v>
                </c:pt>
                <c:pt idx="5">
                  <c:v>134.44997468852404</c:v>
                </c:pt>
                <c:pt idx="6">
                  <c:v>134.44997468852404</c:v>
                </c:pt>
                <c:pt idx="7">
                  <c:v>133.2391871124463</c:v>
                </c:pt>
                <c:pt idx="8">
                  <c:v>131.86066198409387</c:v>
                </c:pt>
                <c:pt idx="9">
                  <c:v>132.3015462626806</c:v>
                </c:pt>
                <c:pt idx="10">
                  <c:v>133.23574788925217</c:v>
                </c:pt>
                <c:pt idx="11">
                  <c:v>132.42710807789055</c:v>
                </c:pt>
                <c:pt idx="12">
                  <c:v>130.30257320265892</c:v>
                </c:pt>
                <c:pt idx="13">
                  <c:v>131.50702536758959</c:v>
                </c:pt>
                <c:pt idx="14">
                  <c:v>132.50838235232004</c:v>
                </c:pt>
                <c:pt idx="15">
                  <c:v>133.78934214900764</c:v>
                </c:pt>
                <c:pt idx="16">
                  <c:v>134.38770664753571</c:v>
                </c:pt>
                <c:pt idx="17">
                  <c:v>134.50705372609664</c:v>
                </c:pt>
                <c:pt idx="18">
                  <c:v>133.65653986391538</c:v>
                </c:pt>
                <c:pt idx="19">
                  <c:v>132.90322930990479</c:v>
                </c:pt>
                <c:pt idx="20">
                  <c:v>132.17598444747071</c:v>
                </c:pt>
                <c:pt idx="21">
                  <c:v>130.35120502536881</c:v>
                </c:pt>
                <c:pt idx="22">
                  <c:v>130.2211179164824</c:v>
                </c:pt>
                <c:pt idx="23">
                  <c:v>130.02303072795084</c:v>
                </c:pt>
                <c:pt idx="24">
                  <c:v>134.60522243025167</c:v>
                </c:pt>
                <c:pt idx="25">
                  <c:v>133.84786928055675</c:v>
                </c:pt>
                <c:pt idx="26">
                  <c:v>133.17722075770311</c:v>
                </c:pt>
                <c:pt idx="27">
                  <c:v>134.78430338534207</c:v>
                </c:pt>
                <c:pt idx="28">
                  <c:v>134.11220676851192</c:v>
                </c:pt>
                <c:pt idx="29">
                  <c:v>136.15667411429445</c:v>
                </c:pt>
                <c:pt idx="30">
                  <c:v>136.27855535731419</c:v>
                </c:pt>
                <c:pt idx="31">
                  <c:v>136.97532990899333</c:v>
                </c:pt>
                <c:pt idx="32">
                  <c:v>137.02540982567965</c:v>
                </c:pt>
                <c:pt idx="33">
                  <c:v>137.0353654717679</c:v>
                </c:pt>
                <c:pt idx="34">
                  <c:v>136.47622018510265</c:v>
                </c:pt>
                <c:pt idx="35">
                  <c:v>136.44134525516927</c:v>
                </c:pt>
                <c:pt idx="36">
                  <c:v>137.16050492623475</c:v>
                </c:pt>
                <c:pt idx="37">
                  <c:v>137.29680677177018</c:v>
                </c:pt>
                <c:pt idx="38">
                  <c:v>137.44590011409778</c:v>
                </c:pt>
                <c:pt idx="39">
                  <c:v>137.54672365720964</c:v>
                </c:pt>
                <c:pt idx="40">
                  <c:v>136.91794918517564</c:v>
                </c:pt>
                <c:pt idx="41">
                  <c:v>135.8675380169922</c:v>
                </c:pt>
                <c:pt idx="42">
                  <c:v>135.74680318170383</c:v>
                </c:pt>
                <c:pt idx="43">
                  <c:v>134.57143357080065</c:v>
                </c:pt>
                <c:pt idx="44">
                  <c:v>136.5988254751106</c:v>
                </c:pt>
                <c:pt idx="45">
                  <c:v>136.09555248103754</c:v>
                </c:pt>
                <c:pt idx="46">
                  <c:v>135.95418230658444</c:v>
                </c:pt>
                <c:pt idx="47">
                  <c:v>136.73066236421857</c:v>
                </c:pt>
                <c:pt idx="48">
                  <c:v>136.79703333814021</c:v>
                </c:pt>
                <c:pt idx="49">
                  <c:v>136.14231384902777</c:v>
                </c:pt>
                <c:pt idx="50">
                  <c:v>136.1390556375807</c:v>
                </c:pt>
                <c:pt idx="51">
                  <c:v>135.27436252187979</c:v>
                </c:pt>
                <c:pt idx="52">
                  <c:v>135.28914514788963</c:v>
                </c:pt>
                <c:pt idx="53">
                  <c:v>135.72833998350382</c:v>
                </c:pt>
                <c:pt idx="54">
                  <c:v>135.90760195034125</c:v>
                </c:pt>
                <c:pt idx="55">
                  <c:v>136.10031912371005</c:v>
                </c:pt>
                <c:pt idx="56">
                  <c:v>136.01874316303548</c:v>
                </c:pt>
                <c:pt idx="57">
                  <c:v>136.69620979502832</c:v>
                </c:pt>
                <c:pt idx="58">
                  <c:v>136.88108312602458</c:v>
                </c:pt>
                <c:pt idx="59">
                  <c:v>136.0915702226022</c:v>
                </c:pt>
                <c:pt idx="60">
                  <c:v>134.91064958478921</c:v>
                </c:pt>
                <c:pt idx="61">
                  <c:v>134.69035828861837</c:v>
                </c:pt>
                <c:pt idx="62">
                  <c:v>134.66948160045757</c:v>
                </c:pt>
                <c:pt idx="63">
                  <c:v>134.91252003950882</c:v>
                </c:pt>
                <c:pt idx="64">
                  <c:v>135.0462273833364</c:v>
                </c:pt>
                <c:pt idx="65">
                  <c:v>134.7103299180439</c:v>
                </c:pt>
                <c:pt idx="66">
                  <c:v>133.72695343352132</c:v>
                </c:pt>
                <c:pt idx="67">
                  <c:v>133.59716801088001</c:v>
                </c:pt>
                <c:pt idx="68">
                  <c:v>132.84874477404</c:v>
                </c:pt>
                <c:pt idx="69">
                  <c:v>132.36109912746304</c:v>
                </c:pt>
                <c:pt idx="70">
                  <c:v>131.35479448831296</c:v>
                </c:pt>
                <c:pt idx="71">
                  <c:v>131.17909241916769</c:v>
                </c:pt>
                <c:pt idx="72">
                  <c:v>129.7370925048466</c:v>
                </c:pt>
                <c:pt idx="73">
                  <c:v>130.74327646949862</c:v>
                </c:pt>
                <c:pt idx="74">
                  <c:v>130.19529357390198</c:v>
                </c:pt>
                <c:pt idx="75">
                  <c:v>130.40677563171593</c:v>
                </c:pt>
                <c:pt idx="76">
                  <c:v>131.3366933136071</c:v>
                </c:pt>
                <c:pt idx="77">
                  <c:v>130.85671049765563</c:v>
                </c:pt>
                <c:pt idx="78">
                  <c:v>131.64079304866624</c:v>
                </c:pt>
                <c:pt idx="79">
                  <c:v>131.91098324977631</c:v>
                </c:pt>
                <c:pt idx="80">
                  <c:v>131.04254922463619</c:v>
                </c:pt>
                <c:pt idx="81">
                  <c:v>131.00610552622834</c:v>
                </c:pt>
                <c:pt idx="82">
                  <c:v>131.17360172950694</c:v>
                </c:pt>
                <c:pt idx="83">
                  <c:v>130.69482565853585</c:v>
                </c:pt>
                <c:pt idx="84">
                  <c:v>130.04915675677634</c:v>
                </c:pt>
                <c:pt idx="85">
                  <c:v>130.55309346058863</c:v>
                </c:pt>
                <c:pt idx="86">
                  <c:v>129.21885587301665</c:v>
                </c:pt>
                <c:pt idx="87">
                  <c:v>132.20247249979033</c:v>
                </c:pt>
                <c:pt idx="88">
                  <c:v>131.4266561518954</c:v>
                </c:pt>
                <c:pt idx="89">
                  <c:v>130.66182118332208</c:v>
                </c:pt>
                <c:pt idx="90">
                  <c:v>130.21019687440986</c:v>
                </c:pt>
                <c:pt idx="91">
                  <c:v>129.41833081827568</c:v>
                </c:pt>
                <c:pt idx="92">
                  <c:v>129.07609794183611</c:v>
                </c:pt>
                <c:pt idx="93">
                  <c:v>128.19994074882149</c:v>
                </c:pt>
                <c:pt idx="94">
                  <c:v>127.88359255221135</c:v>
                </c:pt>
                <c:pt idx="95">
                  <c:v>128.70472217412006</c:v>
                </c:pt>
                <c:pt idx="96">
                  <c:v>128.54724195417873</c:v>
                </c:pt>
                <c:pt idx="97">
                  <c:v>128.7201685098691</c:v>
                </c:pt>
                <c:pt idx="98">
                  <c:v>128.67171769890629</c:v>
                </c:pt>
                <c:pt idx="99">
                  <c:v>128.4701912871806</c:v>
                </c:pt>
                <c:pt idx="100">
                  <c:v>128.3054705973569</c:v>
                </c:pt>
                <c:pt idx="101">
                  <c:v>127.74095529552886</c:v>
                </c:pt>
                <c:pt idx="102">
                  <c:v>126.14099246327426</c:v>
                </c:pt>
                <c:pt idx="103">
                  <c:v>125.40922230716369</c:v>
                </c:pt>
                <c:pt idx="104">
                  <c:v>124.72602363651396</c:v>
                </c:pt>
                <c:pt idx="105">
                  <c:v>124.16742138508987</c:v>
                </c:pt>
                <c:pt idx="106">
                  <c:v>124.25967703884093</c:v>
                </c:pt>
                <c:pt idx="107">
                  <c:v>124.75926946072381</c:v>
                </c:pt>
                <c:pt idx="108">
                  <c:v>124.65054173799037</c:v>
                </c:pt>
                <c:pt idx="109">
                  <c:v>124.92272306831811</c:v>
                </c:pt>
                <c:pt idx="110">
                  <c:v>124.23632652347031</c:v>
                </c:pt>
                <c:pt idx="111">
                  <c:v>125.06017132158489</c:v>
                </c:pt>
                <c:pt idx="112">
                  <c:v>125.86301875704061</c:v>
                </c:pt>
                <c:pt idx="113">
                  <c:v>125.27702339456158</c:v>
                </c:pt>
                <c:pt idx="114">
                  <c:v>125.21590176130465</c:v>
                </c:pt>
                <c:pt idx="115">
                  <c:v>125.31201899899298</c:v>
                </c:pt>
                <c:pt idx="116">
                  <c:v>124.74991718712573</c:v>
                </c:pt>
                <c:pt idx="117">
                  <c:v>124.60046182130401</c:v>
                </c:pt>
                <c:pt idx="118">
                  <c:v>126.43465385425297</c:v>
                </c:pt>
                <c:pt idx="119">
                  <c:v>126.41009659390195</c:v>
                </c:pt>
                <c:pt idx="120">
                  <c:v>126.72354860255915</c:v>
                </c:pt>
                <c:pt idx="121">
                  <c:v>126.21375918559194</c:v>
                </c:pt>
                <c:pt idx="122">
                  <c:v>125.81004265240132</c:v>
                </c:pt>
                <c:pt idx="123">
                  <c:v>124.39507382564105</c:v>
                </c:pt>
                <c:pt idx="124">
                  <c:v>124.43495674724305</c:v>
                </c:pt>
                <c:pt idx="125">
                  <c:v>125.05365489869074</c:v>
                </c:pt>
                <c:pt idx="126">
                  <c:v>125.38026042763423</c:v>
                </c:pt>
                <c:pt idx="127">
                  <c:v>124.65790288237072</c:v>
                </c:pt>
                <c:pt idx="128">
                  <c:v>123.97784174867002</c:v>
                </c:pt>
                <c:pt idx="129">
                  <c:v>125.08943488735942</c:v>
                </c:pt>
                <c:pt idx="130">
                  <c:v>124.41926906249795</c:v>
                </c:pt>
                <c:pt idx="131">
                  <c:v>124.79957474306892</c:v>
                </c:pt>
                <c:pt idx="132">
                  <c:v>125.40614510746369</c:v>
                </c:pt>
                <c:pt idx="133">
                  <c:v>124.44255924061954</c:v>
                </c:pt>
                <c:pt idx="134">
                  <c:v>122.46645399797633</c:v>
                </c:pt>
                <c:pt idx="135">
                  <c:v>121.35136129884378</c:v>
                </c:pt>
                <c:pt idx="136">
                  <c:v>119.42913721957511</c:v>
                </c:pt>
                <c:pt idx="137">
                  <c:v>121.51294445171847</c:v>
                </c:pt>
                <c:pt idx="138">
                  <c:v>122.0445759528308</c:v>
                </c:pt>
                <c:pt idx="139">
                  <c:v>121.41688755127917</c:v>
                </c:pt>
                <c:pt idx="140">
                  <c:v>121.59681322785582</c:v>
                </c:pt>
                <c:pt idx="141">
                  <c:v>121.09957395868473</c:v>
                </c:pt>
                <c:pt idx="142">
                  <c:v>120.60064524654105</c:v>
                </c:pt>
                <c:pt idx="143">
                  <c:v>118.9719618837531</c:v>
                </c:pt>
                <c:pt idx="144">
                  <c:v>118.91180564648047</c:v>
                </c:pt>
                <c:pt idx="145">
                  <c:v>118.45469064790743</c:v>
                </c:pt>
                <c:pt idx="146">
                  <c:v>117.91756845713434</c:v>
                </c:pt>
                <c:pt idx="147">
                  <c:v>119.69419875451852</c:v>
                </c:pt>
                <c:pt idx="148">
                  <c:v>120.60360177174302</c:v>
                </c:pt>
                <c:pt idx="149">
                  <c:v>120.36484727737218</c:v>
                </c:pt>
                <c:pt idx="150">
                  <c:v>118.45257884419176</c:v>
                </c:pt>
                <c:pt idx="151">
                  <c:v>118.32731871522694</c:v>
                </c:pt>
                <c:pt idx="152">
                  <c:v>117.14307952871786</c:v>
                </c:pt>
                <c:pt idx="153">
                  <c:v>119.29796404020637</c:v>
                </c:pt>
                <c:pt idx="154">
                  <c:v>119.61244178209688</c:v>
                </c:pt>
                <c:pt idx="155">
                  <c:v>120.59545624312537</c:v>
                </c:pt>
                <c:pt idx="156">
                  <c:v>120.0824086147111</c:v>
                </c:pt>
                <c:pt idx="157">
                  <c:v>119.53527044060073</c:v>
                </c:pt>
                <c:pt idx="158">
                  <c:v>119.37242020549665</c:v>
                </c:pt>
                <c:pt idx="159">
                  <c:v>119.72696188073623</c:v>
                </c:pt>
                <c:pt idx="160">
                  <c:v>119.29929145968482</c:v>
                </c:pt>
                <c:pt idx="161">
                  <c:v>119.22525765513768</c:v>
                </c:pt>
                <c:pt idx="162">
                  <c:v>119.4658826042281</c:v>
                </c:pt>
                <c:pt idx="163">
                  <c:v>119.60622704544785</c:v>
                </c:pt>
                <c:pt idx="164">
                  <c:v>118.86938856041965</c:v>
                </c:pt>
                <c:pt idx="165">
                  <c:v>118.59660385760171</c:v>
                </c:pt>
                <c:pt idx="166">
                  <c:v>117.80853904815578</c:v>
                </c:pt>
                <c:pt idx="167">
                  <c:v>116.93045106317251</c:v>
                </c:pt>
                <c:pt idx="168">
                  <c:v>117.49617310998096</c:v>
                </c:pt>
                <c:pt idx="169">
                  <c:v>116.49560050948774</c:v>
                </c:pt>
                <c:pt idx="170">
                  <c:v>115.27334885609628</c:v>
                </c:pt>
                <c:pt idx="171">
                  <c:v>115.84685440802824</c:v>
                </c:pt>
                <c:pt idx="172">
                  <c:v>115.09716408895883</c:v>
                </c:pt>
                <c:pt idx="173">
                  <c:v>113.96946090478122</c:v>
                </c:pt>
                <c:pt idx="174">
                  <c:v>113.9599879566851</c:v>
                </c:pt>
                <c:pt idx="175">
                  <c:v>113.11798164661559</c:v>
                </c:pt>
                <c:pt idx="176">
                  <c:v>112.74503711042502</c:v>
                </c:pt>
                <c:pt idx="177">
                  <c:v>113.19690276833333</c:v>
                </c:pt>
                <c:pt idx="178">
                  <c:v>112.85352348416238</c:v>
                </c:pt>
                <c:pt idx="179">
                  <c:v>113.29422675100206</c:v>
                </c:pt>
                <c:pt idx="180">
                  <c:v>113.02669138884885</c:v>
                </c:pt>
                <c:pt idx="181">
                  <c:v>113.15345994903916</c:v>
                </c:pt>
                <c:pt idx="182">
                  <c:v>113.4081434771512</c:v>
                </c:pt>
                <c:pt idx="183">
                  <c:v>114.07444771807542</c:v>
                </c:pt>
                <c:pt idx="184">
                  <c:v>114.25938138632071</c:v>
                </c:pt>
                <c:pt idx="185">
                  <c:v>113.8986249744321</c:v>
                </c:pt>
                <c:pt idx="186">
                  <c:v>114.27645682779327</c:v>
                </c:pt>
                <c:pt idx="187">
                  <c:v>114.28689517187367</c:v>
                </c:pt>
                <c:pt idx="188">
                  <c:v>114.57373845371318</c:v>
                </c:pt>
                <c:pt idx="189">
                  <c:v>114.86890827591743</c:v>
                </c:pt>
                <c:pt idx="190">
                  <c:v>115.20649518418246</c:v>
                </c:pt>
                <c:pt idx="191">
                  <c:v>113.72382796402209</c:v>
                </c:pt>
                <c:pt idx="192">
                  <c:v>112.78298924005836</c:v>
                </c:pt>
                <c:pt idx="193">
                  <c:v>111.50172775712566</c:v>
                </c:pt>
                <c:pt idx="194">
                  <c:v>111.40711895066282</c:v>
                </c:pt>
                <c:pt idx="195">
                  <c:v>111.27914364549211</c:v>
                </c:pt>
                <c:pt idx="196">
                  <c:v>110.28858702833617</c:v>
                </c:pt>
                <c:pt idx="197">
                  <c:v>110.41861379997357</c:v>
                </c:pt>
                <c:pt idx="198">
                  <c:v>110.60752972665415</c:v>
                </c:pt>
                <c:pt idx="199">
                  <c:v>110.52058375081681</c:v>
                </c:pt>
                <c:pt idx="200">
                  <c:v>110.24061891536554</c:v>
                </c:pt>
                <c:pt idx="201">
                  <c:v>109.87201866110438</c:v>
                </c:pt>
                <c:pt idx="202">
                  <c:v>110.20882118513218</c:v>
                </c:pt>
                <c:pt idx="203">
                  <c:v>109.58795089271976</c:v>
                </c:pt>
                <c:pt idx="204">
                  <c:v>109.16552981233306</c:v>
                </c:pt>
                <c:pt idx="205">
                  <c:v>108.9693130785211</c:v>
                </c:pt>
                <c:pt idx="206">
                  <c:v>107.67369133032172</c:v>
                </c:pt>
                <c:pt idx="207">
                  <c:v>107.84891070147482</c:v>
                </c:pt>
                <c:pt idx="208">
                  <c:v>107.35625706322924</c:v>
                </c:pt>
                <c:pt idx="209">
                  <c:v>106.67921279197951</c:v>
                </c:pt>
                <c:pt idx="210">
                  <c:v>105.06410531022097</c:v>
                </c:pt>
                <c:pt idx="211">
                  <c:v>104.1467981133749</c:v>
                </c:pt>
                <c:pt idx="212">
                  <c:v>103.79810915129025</c:v>
                </c:pt>
                <c:pt idx="213">
                  <c:v>103.94509068990214</c:v>
                </c:pt>
                <c:pt idx="214">
                  <c:v>103.65456683587244</c:v>
                </c:pt>
                <c:pt idx="215">
                  <c:v>104.44679491550072</c:v>
                </c:pt>
                <c:pt idx="216">
                  <c:v>103.52568647196642</c:v>
                </c:pt>
                <c:pt idx="217">
                  <c:v>103.95649442996688</c:v>
                </c:pt>
                <c:pt idx="218">
                  <c:v>104.24520816652598</c:v>
                </c:pt>
                <c:pt idx="219">
                  <c:v>105.11684006586414</c:v>
                </c:pt>
                <c:pt idx="220">
                  <c:v>105.83412928220999</c:v>
                </c:pt>
                <c:pt idx="221">
                  <c:v>105.93597855855519</c:v>
                </c:pt>
                <c:pt idx="222">
                  <c:v>107.04781304624066</c:v>
                </c:pt>
                <c:pt idx="223">
                  <c:v>106.68874607732458</c:v>
                </c:pt>
                <c:pt idx="224">
                  <c:v>106.6001709957637</c:v>
                </c:pt>
                <c:pt idx="225">
                  <c:v>107.22104128817612</c:v>
                </c:pt>
                <c:pt idx="226">
                  <c:v>107.46347635473715</c:v>
                </c:pt>
                <c:pt idx="227">
                  <c:v>108.58828335096185</c:v>
                </c:pt>
                <c:pt idx="228">
                  <c:v>108.48094338495585</c:v>
                </c:pt>
                <c:pt idx="229">
                  <c:v>107.84124787084933</c:v>
                </c:pt>
                <c:pt idx="230">
                  <c:v>106.72084549380305</c:v>
                </c:pt>
                <c:pt idx="231">
                  <c:v>105.56013783441165</c:v>
                </c:pt>
                <c:pt idx="232">
                  <c:v>105.55832771694106</c:v>
                </c:pt>
                <c:pt idx="233">
                  <c:v>105.56816268853126</c:v>
                </c:pt>
                <c:pt idx="234">
                  <c:v>104.69924596539899</c:v>
                </c:pt>
                <c:pt idx="235">
                  <c:v>104.71390791691077</c:v>
                </c:pt>
                <c:pt idx="236">
                  <c:v>104.85690719708739</c:v>
                </c:pt>
                <c:pt idx="237">
                  <c:v>105.0495640332072</c:v>
                </c:pt>
                <c:pt idx="238">
                  <c:v>104.85020976244621</c:v>
                </c:pt>
                <c:pt idx="239">
                  <c:v>104.99815669704245</c:v>
                </c:pt>
                <c:pt idx="240">
                  <c:v>104.7688751507677</c:v>
                </c:pt>
                <c:pt idx="241">
                  <c:v>103.76015702165685</c:v>
                </c:pt>
                <c:pt idx="242">
                  <c:v>104.0492931189591</c:v>
                </c:pt>
                <c:pt idx="243">
                  <c:v>103.45551425135652</c:v>
                </c:pt>
                <c:pt idx="244">
                  <c:v>103.72745423268817</c:v>
                </c:pt>
                <c:pt idx="245">
                  <c:v>104.72663907645394</c:v>
                </c:pt>
                <c:pt idx="246">
                  <c:v>104.35001396807314</c:v>
                </c:pt>
                <c:pt idx="247">
                  <c:v>103.32850434217013</c:v>
                </c:pt>
                <c:pt idx="248">
                  <c:v>102.3333620940887</c:v>
                </c:pt>
                <c:pt idx="249">
                  <c:v>103.05813312931298</c:v>
                </c:pt>
                <c:pt idx="250">
                  <c:v>101.47584911102115</c:v>
                </c:pt>
                <c:pt idx="251">
                  <c:v>100.82686166056557</c:v>
                </c:pt>
                <c:pt idx="252">
                  <c:v>99.828581875535107</c:v>
                </c:pt>
                <c:pt idx="253" formatCode="General">
                  <c:v>100</c:v>
                </c:pt>
              </c:numCache>
            </c:numRef>
          </c:val>
          <c:smooth val="0"/>
          <c:extLst>
            <c:ext xmlns:c16="http://schemas.microsoft.com/office/drawing/2014/chart" uri="{C3380CC4-5D6E-409C-BE32-E72D297353CC}">
              <c16:uniqueId val="{00000001-605B-481E-B6F7-398DF1C4B18A}"/>
            </c:ext>
          </c:extLst>
        </c:ser>
        <c:ser>
          <c:idx val="2"/>
          <c:order val="2"/>
          <c:tx>
            <c:strRef>
              <c:f>'BET Rebased'!$AJ$76</c:f>
              <c:strCache>
                <c:ptCount val="1"/>
                <c:pt idx="0">
                  <c:v>2022</c:v>
                </c:pt>
              </c:strCache>
            </c:strRef>
          </c:tx>
          <c:spPr>
            <a:ln w="28575" cap="rnd">
              <a:solidFill>
                <a:schemeClr val="bg1">
                  <a:lumMod val="75000"/>
                  <a:alpha val="80000"/>
                </a:schemeClr>
              </a:solidFill>
              <a:round/>
            </a:ln>
            <a:effectLst/>
          </c:spPr>
          <c:marker>
            <c:symbol val="none"/>
          </c:marker>
          <c:cat>
            <c:strRef>
              <c:f>'BET Rebased'!$AG$77:$AG$330</c:f>
              <c:strCache>
                <c:ptCount val="235"/>
                <c:pt idx="0">
                  <c:v>Decembrie</c:v>
                </c:pt>
                <c:pt idx="24">
                  <c:v>Noiembrie</c:v>
                </c:pt>
                <c:pt idx="44">
                  <c:v>Octombrie</c:v>
                </c:pt>
                <c:pt idx="66">
                  <c:v>Septembrie</c:v>
                </c:pt>
                <c:pt idx="88">
                  <c:v>August</c:v>
                </c:pt>
                <c:pt idx="109">
                  <c:v>Iulie</c:v>
                </c:pt>
                <c:pt idx="132">
                  <c:v>Iunie</c:v>
                </c:pt>
                <c:pt idx="152">
                  <c:v>Mai</c:v>
                </c:pt>
                <c:pt idx="172">
                  <c:v>Aprilie</c:v>
                </c:pt>
                <c:pt idx="192">
                  <c:v>Martie</c:v>
                </c:pt>
                <c:pt idx="214">
                  <c:v>Februarie</c:v>
                </c:pt>
                <c:pt idx="234">
                  <c:v>Ianuarie</c:v>
                </c:pt>
              </c:strCache>
            </c:strRef>
          </c:cat>
          <c:val>
            <c:numRef>
              <c:f>'BET Rebased'!$AJ$77:$AJ$327</c:f>
              <c:numCache>
                <c:formatCode>0.00</c:formatCode>
                <c:ptCount val="251"/>
                <c:pt idx="0">
                  <c:v>98.179357657612442</c:v>
                </c:pt>
                <c:pt idx="1">
                  <c:v>97.783887603065438</c:v>
                </c:pt>
                <c:pt idx="2">
                  <c:v>98.730886479580789</c:v>
                </c:pt>
                <c:pt idx="3">
                  <c:v>102.55090735666049</c:v>
                </c:pt>
                <c:pt idx="4">
                  <c:v>102.25004197920255</c:v>
                </c:pt>
                <c:pt idx="5">
                  <c:v>102.37970145429806</c:v>
                </c:pt>
                <c:pt idx="6">
                  <c:v>103.20872578838673</c:v>
                </c:pt>
                <c:pt idx="7">
                  <c:v>102.69363664533373</c:v>
                </c:pt>
                <c:pt idx="8">
                  <c:v>101.85937573030827</c:v>
                </c:pt>
                <c:pt idx="9">
                  <c:v>100.69979763427718</c:v>
                </c:pt>
                <c:pt idx="10">
                  <c:v>100.29229642683414</c:v>
                </c:pt>
                <c:pt idx="11">
                  <c:v>100.43805514249559</c:v>
                </c:pt>
                <c:pt idx="12">
                  <c:v>101.9206999880554</c:v>
                </c:pt>
                <c:pt idx="13">
                  <c:v>102.74972432214406</c:v>
                </c:pt>
                <c:pt idx="14">
                  <c:v>103.14151578677682</c:v>
                </c:pt>
                <c:pt idx="15">
                  <c:v>102.29548338402574</c:v>
                </c:pt>
                <c:pt idx="16">
                  <c:v>102.93733240777128</c:v>
                </c:pt>
                <c:pt idx="17">
                  <c:v>103.5892650956347</c:v>
                </c:pt>
                <c:pt idx="18">
                  <c:v>102.01612693818413</c:v>
                </c:pt>
                <c:pt idx="19">
                  <c:v>100.38045275219116</c:v>
                </c:pt>
                <c:pt idx="20">
                  <c:v>98.748067658356831</c:v>
                </c:pt>
                <c:pt idx="21">
                  <c:v>97.061412543905064</c:v>
                </c:pt>
                <c:pt idx="22">
                  <c:v>97.396077671045802</c:v>
                </c:pt>
                <c:pt idx="23">
                  <c:v>97.44355311970395</c:v>
                </c:pt>
                <c:pt idx="24">
                  <c:v>97.339037888610605</c:v>
                </c:pt>
                <c:pt idx="25">
                  <c:v>97.301819214184007</c:v>
                </c:pt>
                <c:pt idx="26">
                  <c:v>98.403794919910652</c:v>
                </c:pt>
                <c:pt idx="27">
                  <c:v>98.330006733983467</c:v>
                </c:pt>
                <c:pt idx="28">
                  <c:v>98.644591087945173</c:v>
                </c:pt>
                <c:pt idx="29">
                  <c:v>98.083281544557721</c:v>
                </c:pt>
                <c:pt idx="30">
                  <c:v>98.098904732311212</c:v>
                </c:pt>
                <c:pt idx="31">
                  <c:v>97.834652143882224</c:v>
                </c:pt>
                <c:pt idx="32">
                  <c:v>96.860172036830932</c:v>
                </c:pt>
                <c:pt idx="33">
                  <c:v>95.922564383979037</c:v>
                </c:pt>
                <c:pt idx="34">
                  <c:v>94.740135752951133</c:v>
                </c:pt>
                <c:pt idx="35">
                  <c:v>94.535995651473982</c:v>
                </c:pt>
                <c:pt idx="36">
                  <c:v>92.771008210612706</c:v>
                </c:pt>
                <c:pt idx="37">
                  <c:v>91.65327948454734</c:v>
                </c:pt>
                <c:pt idx="38">
                  <c:v>91.142777759505066</c:v>
                </c:pt>
                <c:pt idx="39">
                  <c:v>91.531020466808755</c:v>
                </c:pt>
                <c:pt idx="40">
                  <c:v>91.187570001402221</c:v>
                </c:pt>
                <c:pt idx="41">
                  <c:v>90.916695951127593</c:v>
                </c:pt>
                <c:pt idx="42">
                  <c:v>91.195533066628371</c:v>
                </c:pt>
                <c:pt idx="43">
                  <c:v>90.891724817239023</c:v>
                </c:pt>
                <c:pt idx="44">
                  <c:v>90.942922133339806</c:v>
                </c:pt>
                <c:pt idx="45">
                  <c:v>91.563045837826991</c:v>
                </c:pt>
                <c:pt idx="46">
                  <c:v>91.128799117830866</c:v>
                </c:pt>
                <c:pt idx="47">
                  <c:v>91.530847356695133</c:v>
                </c:pt>
                <c:pt idx="48">
                  <c:v>91.273995225623068</c:v>
                </c:pt>
                <c:pt idx="49">
                  <c:v>90.921543034308698</c:v>
                </c:pt>
                <c:pt idx="50">
                  <c:v>92.186415356944408</c:v>
                </c:pt>
                <c:pt idx="51">
                  <c:v>90.784353269271051</c:v>
                </c:pt>
                <c:pt idx="52">
                  <c:v>89.788494063188651</c:v>
                </c:pt>
                <c:pt idx="53">
                  <c:v>88.74035560279539</c:v>
                </c:pt>
                <c:pt idx="54">
                  <c:v>89.564316466060902</c:v>
                </c:pt>
                <c:pt idx="55">
                  <c:v>89.738075742599122</c:v>
                </c:pt>
                <c:pt idx="56">
                  <c:v>91.427500618868663</c:v>
                </c:pt>
                <c:pt idx="57">
                  <c:v>91.789820086658935</c:v>
                </c:pt>
                <c:pt idx="58">
                  <c:v>92.084453500026839</c:v>
                </c:pt>
                <c:pt idx="59">
                  <c:v>92.278163717158847</c:v>
                </c:pt>
                <c:pt idx="60">
                  <c:v>92.508313613206226</c:v>
                </c:pt>
                <c:pt idx="61">
                  <c:v>90.901721926300098</c:v>
                </c:pt>
                <c:pt idx="62">
                  <c:v>89.523851977004057</c:v>
                </c:pt>
                <c:pt idx="63">
                  <c:v>88.765067071513513</c:v>
                </c:pt>
                <c:pt idx="64">
                  <c:v>89.776419632764188</c:v>
                </c:pt>
                <c:pt idx="65">
                  <c:v>90.653092525624601</c:v>
                </c:pt>
                <c:pt idx="66">
                  <c:v>89.380430247876347</c:v>
                </c:pt>
                <c:pt idx="67">
                  <c:v>91.704260413006097</c:v>
                </c:pt>
                <c:pt idx="68">
                  <c:v>94.117415396759711</c:v>
                </c:pt>
                <c:pt idx="69">
                  <c:v>95.025897272996374</c:v>
                </c:pt>
                <c:pt idx="70">
                  <c:v>96.533643085029951</c:v>
                </c:pt>
                <c:pt idx="71">
                  <c:v>96.301588977732834</c:v>
                </c:pt>
                <c:pt idx="72">
                  <c:v>98.901875994301207</c:v>
                </c:pt>
                <c:pt idx="73">
                  <c:v>99.346249655943637</c:v>
                </c:pt>
                <c:pt idx="74">
                  <c:v>99.606477434231124</c:v>
                </c:pt>
                <c:pt idx="75">
                  <c:v>100.35388034975166</c:v>
                </c:pt>
                <c:pt idx="76">
                  <c:v>99.925173153391128</c:v>
                </c:pt>
                <c:pt idx="77">
                  <c:v>99.882674620499344</c:v>
                </c:pt>
                <c:pt idx="78">
                  <c:v>100.0297749395413</c:v>
                </c:pt>
                <c:pt idx="79">
                  <c:v>100.33540084512357</c:v>
                </c:pt>
                <c:pt idx="80">
                  <c:v>101.38626578980625</c:v>
                </c:pt>
                <c:pt idx="81">
                  <c:v>100.86278080624305</c:v>
                </c:pt>
                <c:pt idx="82">
                  <c:v>99.543248965234298</c:v>
                </c:pt>
                <c:pt idx="83">
                  <c:v>99.797590999658979</c:v>
                </c:pt>
                <c:pt idx="84">
                  <c:v>101.43447695644724</c:v>
                </c:pt>
                <c:pt idx="85">
                  <c:v>102.51944459351151</c:v>
                </c:pt>
                <c:pt idx="86">
                  <c:v>102.57445033211177</c:v>
                </c:pt>
                <c:pt idx="87">
                  <c:v>103.79370813981066</c:v>
                </c:pt>
                <c:pt idx="88">
                  <c:v>103.46389009585108</c:v>
                </c:pt>
                <c:pt idx="89">
                  <c:v>103.53560096041492</c:v>
                </c:pt>
                <c:pt idx="90">
                  <c:v>103.85083447730267</c:v>
                </c:pt>
                <c:pt idx="91">
                  <c:v>104.80332959992522</c:v>
                </c:pt>
                <c:pt idx="92">
                  <c:v>106.34496171669839</c:v>
                </c:pt>
                <c:pt idx="93">
                  <c:v>106.60644454330956</c:v>
                </c:pt>
                <c:pt idx="94">
                  <c:v>105.81433594094869</c:v>
                </c:pt>
                <c:pt idx="95">
                  <c:v>106.36621098314428</c:v>
                </c:pt>
                <c:pt idx="96">
                  <c:v>106.25191503063185</c:v>
                </c:pt>
                <c:pt idx="97">
                  <c:v>105.74266835391325</c:v>
                </c:pt>
                <c:pt idx="98">
                  <c:v>104.50402221348979</c:v>
                </c:pt>
                <c:pt idx="99">
                  <c:v>104.19766058992465</c:v>
                </c:pt>
                <c:pt idx="100">
                  <c:v>104.12054003431044</c:v>
                </c:pt>
                <c:pt idx="101">
                  <c:v>104.08418691045189</c:v>
                </c:pt>
                <c:pt idx="102">
                  <c:v>103.96413504666184</c:v>
                </c:pt>
                <c:pt idx="103">
                  <c:v>103.25698023255613</c:v>
                </c:pt>
                <c:pt idx="104">
                  <c:v>102.99787767000711</c:v>
                </c:pt>
                <c:pt idx="105">
                  <c:v>103.7077589684022</c:v>
                </c:pt>
                <c:pt idx="106">
                  <c:v>103.15272466663319</c:v>
                </c:pt>
                <c:pt idx="107">
                  <c:v>103.38270145256696</c:v>
                </c:pt>
                <c:pt idx="108">
                  <c:v>102.51533322831318</c:v>
                </c:pt>
                <c:pt idx="109">
                  <c:v>101.34567146816416</c:v>
                </c:pt>
                <c:pt idx="110">
                  <c:v>101.38622251227783</c:v>
                </c:pt>
                <c:pt idx="111">
                  <c:v>101.20012914014475</c:v>
                </c:pt>
                <c:pt idx="112">
                  <c:v>100.54685484890082</c:v>
                </c:pt>
                <c:pt idx="113">
                  <c:v>100.05227925431085</c:v>
                </c:pt>
                <c:pt idx="114">
                  <c:v>99.905654988081352</c:v>
                </c:pt>
                <c:pt idx="115">
                  <c:v>100.23049611627457</c:v>
                </c:pt>
                <c:pt idx="116">
                  <c:v>99.578649983467969</c:v>
                </c:pt>
                <c:pt idx="117">
                  <c:v>98.622216605760741</c:v>
                </c:pt>
                <c:pt idx="118">
                  <c:v>99.494085692968426</c:v>
                </c:pt>
                <c:pt idx="119">
                  <c:v>100.92228740779723</c:v>
                </c:pt>
                <c:pt idx="120">
                  <c:v>100.85957826914121</c:v>
                </c:pt>
                <c:pt idx="121">
                  <c:v>101.40383646633786</c:v>
                </c:pt>
                <c:pt idx="122">
                  <c:v>101.75962102733926</c:v>
                </c:pt>
                <c:pt idx="123">
                  <c:v>101.66640123115911</c:v>
                </c:pt>
                <c:pt idx="124">
                  <c:v>101.04480609070622</c:v>
                </c:pt>
                <c:pt idx="125">
                  <c:v>101.47390278482239</c:v>
                </c:pt>
                <c:pt idx="126">
                  <c:v>101.5254895986788</c:v>
                </c:pt>
                <c:pt idx="127">
                  <c:v>100.86014087701045</c:v>
                </c:pt>
                <c:pt idx="128">
                  <c:v>102.68433197672707</c:v>
                </c:pt>
                <c:pt idx="129">
                  <c:v>103.1229930046203</c:v>
                </c:pt>
                <c:pt idx="130">
                  <c:v>102.8513399588344</c:v>
                </c:pt>
                <c:pt idx="131">
                  <c:v>101.99435834139737</c:v>
                </c:pt>
                <c:pt idx="132">
                  <c:v>100.50587102950315</c:v>
                </c:pt>
                <c:pt idx="133">
                  <c:v>100.91190080098049</c:v>
                </c:pt>
                <c:pt idx="134">
                  <c:v>101.36285264694018</c:v>
                </c:pt>
                <c:pt idx="135">
                  <c:v>100.94284423378868</c:v>
                </c:pt>
                <c:pt idx="136">
                  <c:v>99.445052253287798</c:v>
                </c:pt>
                <c:pt idx="137">
                  <c:v>98.827005870163944</c:v>
                </c:pt>
                <c:pt idx="138">
                  <c:v>98.915292028106151</c:v>
                </c:pt>
                <c:pt idx="139">
                  <c:v>98.802813731786628</c:v>
                </c:pt>
                <c:pt idx="140">
                  <c:v>101.15291335665702</c:v>
                </c:pt>
                <c:pt idx="141">
                  <c:v>102.19590179117033</c:v>
                </c:pt>
                <c:pt idx="142">
                  <c:v>101.99881592682287</c:v>
                </c:pt>
                <c:pt idx="143">
                  <c:v>101.88464980689565</c:v>
                </c:pt>
                <c:pt idx="144">
                  <c:v>101.28832874303014</c:v>
                </c:pt>
                <c:pt idx="145">
                  <c:v>100.19288794409233</c:v>
                </c:pt>
                <c:pt idx="146">
                  <c:v>100.12299473572141</c:v>
                </c:pt>
                <c:pt idx="147">
                  <c:v>99.853851786582908</c:v>
                </c:pt>
                <c:pt idx="148">
                  <c:v>99.44422998024811</c:v>
                </c:pt>
                <c:pt idx="149">
                  <c:v>98.900750778562724</c:v>
                </c:pt>
                <c:pt idx="150">
                  <c:v>98.348486238611514</c:v>
                </c:pt>
                <c:pt idx="151">
                  <c:v>97.397159609255851</c:v>
                </c:pt>
                <c:pt idx="152">
                  <c:v>97.779256907526317</c:v>
                </c:pt>
                <c:pt idx="153">
                  <c:v>97.039124616777485</c:v>
                </c:pt>
                <c:pt idx="154">
                  <c:v>95.966577630364895</c:v>
                </c:pt>
                <c:pt idx="155">
                  <c:v>95.400940334137161</c:v>
                </c:pt>
                <c:pt idx="156">
                  <c:v>96.333657626279503</c:v>
                </c:pt>
                <c:pt idx="157">
                  <c:v>96.048458714103475</c:v>
                </c:pt>
                <c:pt idx="158">
                  <c:v>96.423674885357855</c:v>
                </c:pt>
                <c:pt idx="159">
                  <c:v>96.66230717697222</c:v>
                </c:pt>
                <c:pt idx="160">
                  <c:v>95.404272703824191</c:v>
                </c:pt>
                <c:pt idx="161">
                  <c:v>95.587682869196286</c:v>
                </c:pt>
                <c:pt idx="162">
                  <c:v>95.2536669049816</c:v>
                </c:pt>
                <c:pt idx="163">
                  <c:v>95.541246081219825</c:v>
                </c:pt>
                <c:pt idx="164">
                  <c:v>95.89162095117085</c:v>
                </c:pt>
                <c:pt idx="165">
                  <c:v>97.301689381598749</c:v>
                </c:pt>
                <c:pt idx="166">
                  <c:v>97.240538233965268</c:v>
                </c:pt>
                <c:pt idx="167">
                  <c:v>98.212248579198757</c:v>
                </c:pt>
                <c:pt idx="168">
                  <c:v>98.656578963312782</c:v>
                </c:pt>
                <c:pt idx="169">
                  <c:v>99.408872239542873</c:v>
                </c:pt>
                <c:pt idx="170">
                  <c:v>99.773701803980515</c:v>
                </c:pt>
                <c:pt idx="171">
                  <c:v>99.394677210226689</c:v>
                </c:pt>
                <c:pt idx="172">
                  <c:v>99.06550832919315</c:v>
                </c:pt>
                <c:pt idx="173">
                  <c:v>101.60542319363927</c:v>
                </c:pt>
                <c:pt idx="174">
                  <c:v>101.53258711333696</c:v>
                </c:pt>
                <c:pt idx="175">
                  <c:v>101.48208223769061</c:v>
                </c:pt>
                <c:pt idx="176">
                  <c:v>102.10726941300095</c:v>
                </c:pt>
                <c:pt idx="177">
                  <c:v>101.59512314187936</c:v>
                </c:pt>
                <c:pt idx="178">
                  <c:v>100.36669049815902</c:v>
                </c:pt>
                <c:pt idx="179">
                  <c:v>99.302799017427034</c:v>
                </c:pt>
                <c:pt idx="180">
                  <c:v>98.589455516759685</c:v>
                </c:pt>
                <c:pt idx="181">
                  <c:v>99.247836556355153</c:v>
                </c:pt>
                <c:pt idx="182">
                  <c:v>99.352005567221283</c:v>
                </c:pt>
                <c:pt idx="183">
                  <c:v>98.615292201216306</c:v>
                </c:pt>
                <c:pt idx="184">
                  <c:v>99.434189593658658</c:v>
                </c:pt>
                <c:pt idx="185">
                  <c:v>100.39174818710437</c:v>
                </c:pt>
                <c:pt idx="186">
                  <c:v>100.38642505111079</c:v>
                </c:pt>
                <c:pt idx="187">
                  <c:v>99.850649249481123</c:v>
                </c:pt>
                <c:pt idx="188">
                  <c:v>99.321451632168717</c:v>
                </c:pt>
                <c:pt idx="189">
                  <c:v>99.431679497011274</c:v>
                </c:pt>
                <c:pt idx="190">
                  <c:v>99.763185364578575</c:v>
                </c:pt>
                <c:pt idx="191">
                  <c:v>97.329646664947134</c:v>
                </c:pt>
                <c:pt idx="192">
                  <c:v>96.980397010734592</c:v>
                </c:pt>
                <c:pt idx="193">
                  <c:v>97.434854336494922</c:v>
                </c:pt>
                <c:pt idx="194">
                  <c:v>97.412133634083332</c:v>
                </c:pt>
                <c:pt idx="195">
                  <c:v>99.532862358417603</c:v>
                </c:pt>
                <c:pt idx="196">
                  <c:v>99.156520971424726</c:v>
                </c:pt>
                <c:pt idx="197">
                  <c:v>99.110127460976685</c:v>
                </c:pt>
                <c:pt idx="198">
                  <c:v>97.526905639408184</c:v>
                </c:pt>
                <c:pt idx="199">
                  <c:v>96.920544188953158</c:v>
                </c:pt>
                <c:pt idx="200">
                  <c:v>96.222261268170087</c:v>
                </c:pt>
                <c:pt idx="201">
                  <c:v>96.315654174463845</c:v>
                </c:pt>
                <c:pt idx="202">
                  <c:v>94.360721661441659</c:v>
                </c:pt>
                <c:pt idx="203">
                  <c:v>91.89952862116067</c:v>
                </c:pt>
                <c:pt idx="204">
                  <c:v>92.349571639023893</c:v>
                </c:pt>
                <c:pt idx="205">
                  <c:v>86.398045933037579</c:v>
                </c:pt>
                <c:pt idx="206">
                  <c:v>84.525946609378792</c:v>
                </c:pt>
                <c:pt idx="207">
                  <c:v>87.861648666100052</c:v>
                </c:pt>
                <c:pt idx="208">
                  <c:v>92.819695430066147</c:v>
                </c:pt>
                <c:pt idx="209">
                  <c:v>93.154966442604518</c:v>
                </c:pt>
                <c:pt idx="210">
                  <c:v>96.221438995130455</c:v>
                </c:pt>
                <c:pt idx="211">
                  <c:v>98.016547595760215</c:v>
                </c:pt>
                <c:pt idx="212">
                  <c:v>99.363863610003719</c:v>
                </c:pt>
                <c:pt idx="213">
                  <c:v>97.605800573686949</c:v>
                </c:pt>
                <c:pt idx="214">
                  <c:v>101.7680601453779</c:v>
                </c:pt>
                <c:pt idx="215">
                  <c:v>100.26347359291775</c:v>
                </c:pt>
                <c:pt idx="216">
                  <c:v>100.03163587326266</c:v>
                </c:pt>
                <c:pt idx="217">
                  <c:v>101.65216292431455</c:v>
                </c:pt>
                <c:pt idx="218">
                  <c:v>101.28205350141172</c:v>
                </c:pt>
                <c:pt idx="219">
                  <c:v>102.67918195084712</c:v>
                </c:pt>
                <c:pt idx="220">
                  <c:v>103.18133111290761</c:v>
                </c:pt>
                <c:pt idx="221">
                  <c:v>101.00628909042756</c:v>
                </c:pt>
                <c:pt idx="222">
                  <c:v>103.08361045377356</c:v>
                </c:pt>
                <c:pt idx="223">
                  <c:v>103.58485078773759</c:v>
                </c:pt>
                <c:pt idx="224">
                  <c:v>103.26100504269762</c:v>
                </c:pt>
                <c:pt idx="225">
                  <c:v>103.04215058156343</c:v>
                </c:pt>
                <c:pt idx="226">
                  <c:v>103.09776220556135</c:v>
                </c:pt>
                <c:pt idx="227">
                  <c:v>103.17756596793656</c:v>
                </c:pt>
                <c:pt idx="228">
                  <c:v>103.25018566059686</c:v>
                </c:pt>
                <c:pt idx="229">
                  <c:v>103.63440355775909</c:v>
                </c:pt>
                <c:pt idx="230">
                  <c:v>103.37460855475562</c:v>
                </c:pt>
                <c:pt idx="231">
                  <c:v>101.65990960189872</c:v>
                </c:pt>
                <c:pt idx="232">
                  <c:v>100.97257589580161</c:v>
                </c:pt>
                <c:pt idx="233">
                  <c:v>100.34777821824689</c:v>
                </c:pt>
                <c:pt idx="234">
                  <c:v>99.706015749558176</c:v>
                </c:pt>
                <c:pt idx="235">
                  <c:v>97.514008935944105</c:v>
                </c:pt>
                <c:pt idx="236">
                  <c:v>98.323991157535445</c:v>
                </c:pt>
                <c:pt idx="237">
                  <c:v>100.61077575835218</c:v>
                </c:pt>
                <c:pt idx="238">
                  <c:v>100.54391197696948</c:v>
                </c:pt>
                <c:pt idx="239">
                  <c:v>101.74295917890414</c:v>
                </c:pt>
                <c:pt idx="240">
                  <c:v>103.24996927295487</c:v>
                </c:pt>
                <c:pt idx="241">
                  <c:v>104.78433076495632</c:v>
                </c:pt>
                <c:pt idx="242">
                  <c:v>103.0500270917328</c:v>
                </c:pt>
                <c:pt idx="243">
                  <c:v>102.9888326665709</c:v>
                </c:pt>
                <c:pt idx="244">
                  <c:v>101.66661761880115</c:v>
                </c:pt>
                <c:pt idx="245">
                  <c:v>101.27560514967969</c:v>
                </c:pt>
                <c:pt idx="246">
                  <c:v>100.76376182125691</c:v>
                </c:pt>
                <c:pt idx="247">
                  <c:v>100.42381683565101</c:v>
                </c:pt>
                <c:pt idx="248">
                  <c:v>100.99607559372443</c:v>
                </c:pt>
                <c:pt idx="249">
                  <c:v>100.64812426536396</c:v>
                </c:pt>
                <c:pt idx="250" formatCode="General">
                  <c:v>100</c:v>
                </c:pt>
              </c:numCache>
            </c:numRef>
          </c:val>
          <c:smooth val="0"/>
          <c:extLst>
            <c:ext xmlns:c16="http://schemas.microsoft.com/office/drawing/2014/chart" uri="{C3380CC4-5D6E-409C-BE32-E72D297353CC}">
              <c16:uniqueId val="{00000002-605B-481E-B6F7-398DF1C4B18A}"/>
            </c:ext>
          </c:extLst>
        </c:ser>
        <c:ser>
          <c:idx val="3"/>
          <c:order val="3"/>
          <c:tx>
            <c:strRef>
              <c:f>'BET Rebased'!$AK$76</c:f>
              <c:strCache>
                <c:ptCount val="1"/>
                <c:pt idx="0">
                  <c:v>2023</c:v>
                </c:pt>
              </c:strCache>
            </c:strRef>
          </c:tx>
          <c:spPr>
            <a:ln w="28575" cap="rnd">
              <a:solidFill>
                <a:schemeClr val="accent2">
                  <a:lumMod val="60000"/>
                  <a:lumOff val="40000"/>
                  <a:alpha val="80000"/>
                </a:schemeClr>
              </a:solidFill>
              <a:round/>
            </a:ln>
            <a:effectLst/>
          </c:spPr>
          <c:marker>
            <c:symbol val="none"/>
          </c:marker>
          <c:cat>
            <c:strRef>
              <c:f>'BET Rebased'!$AG$77:$AG$330</c:f>
              <c:strCache>
                <c:ptCount val="235"/>
                <c:pt idx="0">
                  <c:v>Decembrie</c:v>
                </c:pt>
                <c:pt idx="24">
                  <c:v>Noiembrie</c:v>
                </c:pt>
                <c:pt idx="44">
                  <c:v>Octombrie</c:v>
                </c:pt>
                <c:pt idx="66">
                  <c:v>Septembrie</c:v>
                </c:pt>
                <c:pt idx="88">
                  <c:v>August</c:v>
                </c:pt>
                <c:pt idx="109">
                  <c:v>Iulie</c:v>
                </c:pt>
                <c:pt idx="132">
                  <c:v>Iunie</c:v>
                </c:pt>
                <c:pt idx="152">
                  <c:v>Mai</c:v>
                </c:pt>
                <c:pt idx="172">
                  <c:v>Aprilie</c:v>
                </c:pt>
                <c:pt idx="192">
                  <c:v>Martie</c:v>
                </c:pt>
                <c:pt idx="214">
                  <c:v>Februarie</c:v>
                </c:pt>
                <c:pt idx="234">
                  <c:v>Ianuarie</c:v>
                </c:pt>
              </c:strCache>
            </c:strRef>
          </c:cat>
          <c:val>
            <c:numRef>
              <c:f>'BET Rebased'!$AK$77:$AK$324</c:f>
              <c:numCache>
                <c:formatCode>0.00</c:formatCode>
                <c:ptCount val="248"/>
                <c:pt idx="0">
                  <c:v>135.85615989879665</c:v>
                </c:pt>
                <c:pt idx="1">
                  <c:v>135.1026114851941</c:v>
                </c:pt>
                <c:pt idx="2">
                  <c:v>135.36606241852766</c:v>
                </c:pt>
                <c:pt idx="3">
                  <c:v>135.09820351798595</c:v>
                </c:pt>
                <c:pt idx="4">
                  <c:v>134.09669624997557</c:v>
                </c:pt>
                <c:pt idx="5">
                  <c:v>136.0778849289463</c:v>
                </c:pt>
                <c:pt idx="6">
                  <c:v>137.27124576000648</c:v>
                </c:pt>
                <c:pt idx="7">
                  <c:v>136.74840949416242</c:v>
                </c:pt>
                <c:pt idx="8">
                  <c:v>136.19249207635815</c:v>
                </c:pt>
                <c:pt idx="9">
                  <c:v>135.08664865248889</c:v>
                </c:pt>
                <c:pt idx="10">
                  <c:v>134.2600050156677</c:v>
                </c:pt>
                <c:pt idx="11">
                  <c:v>133.80281750416631</c:v>
                </c:pt>
                <c:pt idx="12">
                  <c:v>133.2420213653744</c:v>
                </c:pt>
                <c:pt idx="13">
                  <c:v>132.84016882086465</c:v>
                </c:pt>
                <c:pt idx="14">
                  <c:v>131.05537005954622</c:v>
                </c:pt>
                <c:pt idx="15">
                  <c:v>130.96892254730878</c:v>
                </c:pt>
                <c:pt idx="16">
                  <c:v>131.05014897217347</c:v>
                </c:pt>
                <c:pt idx="17">
                  <c:v>130.56475902969956</c:v>
                </c:pt>
                <c:pt idx="18">
                  <c:v>129.97742949606251</c:v>
                </c:pt>
                <c:pt idx="19">
                  <c:v>129.77937054228281</c:v>
                </c:pt>
                <c:pt idx="20">
                  <c:v>129.58957117754363</c:v>
                </c:pt>
                <c:pt idx="21">
                  <c:v>129.82550441267489</c:v>
                </c:pt>
                <c:pt idx="22">
                  <c:v>129.82961280929607</c:v>
                </c:pt>
                <c:pt idx="23">
                  <c:v>130.17767103554718</c:v>
                </c:pt>
                <c:pt idx="24">
                  <c:v>130.22881201432131</c:v>
                </c:pt>
                <c:pt idx="25">
                  <c:v>129.55409346088774</c:v>
                </c:pt>
                <c:pt idx="26">
                  <c:v>129.83992659664713</c:v>
                </c:pt>
                <c:pt idx="27">
                  <c:v>129.90596051317308</c:v>
                </c:pt>
                <c:pt idx="28">
                  <c:v>129.46619089151363</c:v>
                </c:pt>
                <c:pt idx="29">
                  <c:v>129.59299484139461</c:v>
                </c:pt>
                <c:pt idx="30">
                  <c:v>129.1697871936143</c:v>
                </c:pt>
                <c:pt idx="31">
                  <c:v>128.41174522120733</c:v>
                </c:pt>
                <c:pt idx="32">
                  <c:v>128.43896334882268</c:v>
                </c:pt>
                <c:pt idx="33">
                  <c:v>128.51616696866247</c:v>
                </c:pt>
                <c:pt idx="34">
                  <c:v>129.35594891551179</c:v>
                </c:pt>
                <c:pt idx="35">
                  <c:v>128.82194294635386</c:v>
                </c:pt>
                <c:pt idx="36">
                  <c:v>127.83353119257349</c:v>
                </c:pt>
                <c:pt idx="37">
                  <c:v>126.48242504957902</c:v>
                </c:pt>
                <c:pt idx="38">
                  <c:v>125.21134704910142</c:v>
                </c:pt>
                <c:pt idx="39">
                  <c:v>125.66091690853435</c:v>
                </c:pt>
                <c:pt idx="40">
                  <c:v>126.24507955310926</c:v>
                </c:pt>
                <c:pt idx="41">
                  <c:v>126.02258419859314</c:v>
                </c:pt>
                <c:pt idx="42">
                  <c:v>125.68000383450361</c:v>
                </c:pt>
                <c:pt idx="43">
                  <c:v>125.6220155280275</c:v>
                </c:pt>
                <c:pt idx="44">
                  <c:v>125.32355763181759</c:v>
                </c:pt>
                <c:pt idx="45">
                  <c:v>124.133492077214</c:v>
                </c:pt>
                <c:pt idx="46">
                  <c:v>123.71353691009212</c:v>
                </c:pt>
                <c:pt idx="47">
                  <c:v>124.00711608531439</c:v>
                </c:pt>
                <c:pt idx="48">
                  <c:v>124.1850610139695</c:v>
                </c:pt>
                <c:pt idx="49">
                  <c:v>123.55193997632547</c:v>
                </c:pt>
                <c:pt idx="50">
                  <c:v>124.23140886335226</c:v>
                </c:pt>
                <c:pt idx="51">
                  <c:v>124.95294601994807</c:v>
                </c:pt>
                <c:pt idx="52">
                  <c:v>124.79323210129947</c:v>
                </c:pt>
                <c:pt idx="53">
                  <c:v>124.31914024953383</c:v>
                </c:pt>
                <c:pt idx="54">
                  <c:v>123.28523656233345</c:v>
                </c:pt>
                <c:pt idx="55">
                  <c:v>121.62861121643641</c:v>
                </c:pt>
                <c:pt idx="56">
                  <c:v>122.72054600591105</c:v>
                </c:pt>
                <c:pt idx="57">
                  <c:v>122.88004594556898</c:v>
                </c:pt>
                <c:pt idx="58">
                  <c:v>123.64805933894196</c:v>
                </c:pt>
                <c:pt idx="59">
                  <c:v>125.67401242276438</c:v>
                </c:pt>
                <c:pt idx="60">
                  <c:v>125.77603760552384</c:v>
                </c:pt>
                <c:pt idx="61">
                  <c:v>125.51451248310646</c:v>
                </c:pt>
                <c:pt idx="62">
                  <c:v>124.44500269185581</c:v>
                </c:pt>
                <c:pt idx="63">
                  <c:v>123.54021392763583</c:v>
                </c:pt>
                <c:pt idx="64">
                  <c:v>122.91976044624045</c:v>
                </c:pt>
                <c:pt idx="65">
                  <c:v>124.56461694764971</c:v>
                </c:pt>
                <c:pt idx="66">
                  <c:v>124.37747092239503</c:v>
                </c:pt>
                <c:pt idx="67">
                  <c:v>124.07469065057325</c:v>
                </c:pt>
                <c:pt idx="68">
                  <c:v>124.83080681206405</c:v>
                </c:pt>
                <c:pt idx="69">
                  <c:v>123.59435061227958</c:v>
                </c:pt>
                <c:pt idx="70">
                  <c:v>122.35130385958196</c:v>
                </c:pt>
                <c:pt idx="71">
                  <c:v>121.92227598325498</c:v>
                </c:pt>
                <c:pt idx="72">
                  <c:v>121.94714034197277</c:v>
                </c:pt>
                <c:pt idx="73">
                  <c:v>121.54533059326114</c:v>
                </c:pt>
                <c:pt idx="74">
                  <c:v>121.59296231658801</c:v>
                </c:pt>
                <c:pt idx="75">
                  <c:v>120.66669006170308</c:v>
                </c:pt>
                <c:pt idx="76">
                  <c:v>119.05876633408636</c:v>
                </c:pt>
                <c:pt idx="77">
                  <c:v>117.85492053248255</c:v>
                </c:pt>
                <c:pt idx="78">
                  <c:v>116.25876564935359</c:v>
                </c:pt>
                <c:pt idx="79">
                  <c:v>113.99893352871052</c:v>
                </c:pt>
                <c:pt idx="80">
                  <c:v>115.20491912022121</c:v>
                </c:pt>
                <c:pt idx="81">
                  <c:v>114.61373796475178</c:v>
                </c:pt>
                <c:pt idx="82">
                  <c:v>114.36094318515443</c:v>
                </c:pt>
                <c:pt idx="83">
                  <c:v>114.37284041703661</c:v>
                </c:pt>
                <c:pt idx="84">
                  <c:v>113.8162810622603</c:v>
                </c:pt>
                <c:pt idx="85">
                  <c:v>112.98655612797324</c:v>
                </c:pt>
                <c:pt idx="86">
                  <c:v>112.30858509388126</c:v>
                </c:pt>
                <c:pt idx="87">
                  <c:v>112.92017984506221</c:v>
                </c:pt>
                <c:pt idx="88">
                  <c:v>112.19260848092901</c:v>
                </c:pt>
                <c:pt idx="89">
                  <c:v>111.47984446295135</c:v>
                </c:pt>
                <c:pt idx="90">
                  <c:v>111.14924692234028</c:v>
                </c:pt>
                <c:pt idx="91">
                  <c:v>109.63765653633075</c:v>
                </c:pt>
                <c:pt idx="92">
                  <c:v>110.64806533035372</c:v>
                </c:pt>
                <c:pt idx="93">
                  <c:v>111.9375455240304</c:v>
                </c:pt>
                <c:pt idx="94">
                  <c:v>112.66806979823505</c:v>
                </c:pt>
                <c:pt idx="95">
                  <c:v>112.70692838294377</c:v>
                </c:pt>
                <c:pt idx="96">
                  <c:v>112.42349181188007</c:v>
                </c:pt>
                <c:pt idx="97">
                  <c:v>112.08579016877819</c:v>
                </c:pt>
                <c:pt idx="98">
                  <c:v>112.77137885493863</c:v>
                </c:pt>
                <c:pt idx="99">
                  <c:v>113.16967934820299</c:v>
                </c:pt>
                <c:pt idx="100">
                  <c:v>113.04159152437789</c:v>
                </c:pt>
                <c:pt idx="101">
                  <c:v>113.23575606052707</c:v>
                </c:pt>
                <c:pt idx="102">
                  <c:v>114.96166780360848</c:v>
                </c:pt>
                <c:pt idx="103">
                  <c:v>115.30600279542165</c:v>
                </c:pt>
                <c:pt idx="104">
                  <c:v>114.04048824870191</c:v>
                </c:pt>
                <c:pt idx="105">
                  <c:v>114.18753461110187</c:v>
                </c:pt>
                <c:pt idx="106">
                  <c:v>114.02739273447187</c:v>
                </c:pt>
                <c:pt idx="107">
                  <c:v>113.11995063076739</c:v>
                </c:pt>
                <c:pt idx="108">
                  <c:v>113.63799376722007</c:v>
                </c:pt>
                <c:pt idx="109">
                  <c:v>113.07296084441255</c:v>
                </c:pt>
                <c:pt idx="110">
                  <c:v>114.03706458485091</c:v>
                </c:pt>
                <c:pt idx="111">
                  <c:v>114.54321048942143</c:v>
                </c:pt>
                <c:pt idx="112">
                  <c:v>113.94299942054501</c:v>
                </c:pt>
                <c:pt idx="113">
                  <c:v>113.40544140014168</c:v>
                </c:pt>
                <c:pt idx="114">
                  <c:v>112.75207794997866</c:v>
                </c:pt>
                <c:pt idx="115">
                  <c:v>112.58157949019943</c:v>
                </c:pt>
                <c:pt idx="116">
                  <c:v>111.74701863072286</c:v>
                </c:pt>
                <c:pt idx="117">
                  <c:v>112.0283154118797</c:v>
                </c:pt>
                <c:pt idx="118">
                  <c:v>110.45077670094049</c:v>
                </c:pt>
                <c:pt idx="119">
                  <c:v>108.76586333247467</c:v>
                </c:pt>
                <c:pt idx="120">
                  <c:v>108.96114055937541</c:v>
                </c:pt>
                <c:pt idx="121">
                  <c:v>109.12402136708619</c:v>
                </c:pt>
                <c:pt idx="122">
                  <c:v>110.59504133646151</c:v>
                </c:pt>
                <c:pt idx="123">
                  <c:v>107.43504239779729</c:v>
                </c:pt>
                <c:pt idx="124">
                  <c:v>107.27729708586298</c:v>
                </c:pt>
                <c:pt idx="125">
                  <c:v>106.77243505523658</c:v>
                </c:pt>
                <c:pt idx="126">
                  <c:v>107.50248857566174</c:v>
                </c:pt>
                <c:pt idx="127">
                  <c:v>105.06620937929837</c:v>
                </c:pt>
                <c:pt idx="128">
                  <c:v>103.40543284098202</c:v>
                </c:pt>
                <c:pt idx="129">
                  <c:v>102.13409806571561</c:v>
                </c:pt>
                <c:pt idx="130">
                  <c:v>102.49217050873085</c:v>
                </c:pt>
                <c:pt idx="131">
                  <c:v>103.4342772089266</c:v>
                </c:pt>
                <c:pt idx="132">
                  <c:v>104.25860987264836</c:v>
                </c:pt>
                <c:pt idx="133">
                  <c:v>104.857023518003</c:v>
                </c:pt>
                <c:pt idx="134">
                  <c:v>105.46673525406592</c:v>
                </c:pt>
                <c:pt idx="135">
                  <c:v>104.75803683691132</c:v>
                </c:pt>
                <c:pt idx="136">
                  <c:v>102.89415144063506</c:v>
                </c:pt>
                <c:pt idx="137">
                  <c:v>102.93767476734077</c:v>
                </c:pt>
                <c:pt idx="138">
                  <c:v>102.58199888902121</c:v>
                </c:pt>
                <c:pt idx="139">
                  <c:v>104.10878178336951</c:v>
                </c:pt>
                <c:pt idx="140">
                  <c:v>104.65126132055865</c:v>
                </c:pt>
                <c:pt idx="141">
                  <c:v>104.6560116541519</c:v>
                </c:pt>
                <c:pt idx="142">
                  <c:v>104.06478770288432</c:v>
                </c:pt>
                <c:pt idx="143">
                  <c:v>103.95403217730484</c:v>
                </c:pt>
                <c:pt idx="144">
                  <c:v>103.19286611163383</c:v>
                </c:pt>
                <c:pt idx="145">
                  <c:v>103.99905335694534</c:v>
                </c:pt>
                <c:pt idx="146">
                  <c:v>104.46330217513936</c:v>
                </c:pt>
                <c:pt idx="147">
                  <c:v>104.51564143626135</c:v>
                </c:pt>
                <c:pt idx="148">
                  <c:v>104.45196128863299</c:v>
                </c:pt>
                <c:pt idx="149">
                  <c:v>103.57259322850659</c:v>
                </c:pt>
                <c:pt idx="150">
                  <c:v>104.26883806840323</c:v>
                </c:pt>
                <c:pt idx="151">
                  <c:v>104.61381499718846</c:v>
                </c:pt>
                <c:pt idx="152">
                  <c:v>104.29823878172358</c:v>
                </c:pt>
                <c:pt idx="153">
                  <c:v>104.37882326961623</c:v>
                </c:pt>
                <c:pt idx="154">
                  <c:v>104.01638565519096</c:v>
                </c:pt>
                <c:pt idx="155">
                  <c:v>103.90614367918913</c:v>
                </c:pt>
                <c:pt idx="156">
                  <c:v>103.16222432016747</c:v>
                </c:pt>
                <c:pt idx="157">
                  <c:v>102.20257134273541</c:v>
                </c:pt>
                <c:pt idx="158">
                  <c:v>102.15921919922226</c:v>
                </c:pt>
                <c:pt idx="159">
                  <c:v>101.55203241524946</c:v>
                </c:pt>
                <c:pt idx="160">
                  <c:v>101.37246124626512</c:v>
                </c:pt>
                <c:pt idx="161">
                  <c:v>101.41080628139619</c:v>
                </c:pt>
                <c:pt idx="162">
                  <c:v>101.80743773853321</c:v>
                </c:pt>
                <c:pt idx="163">
                  <c:v>101.45120551483788</c:v>
                </c:pt>
                <c:pt idx="164">
                  <c:v>101.22511531327821</c:v>
                </c:pt>
                <c:pt idx="165">
                  <c:v>101.96680929079673</c:v>
                </c:pt>
                <c:pt idx="166">
                  <c:v>102.38997414277891</c:v>
                </c:pt>
                <c:pt idx="167">
                  <c:v>102.13110235984603</c:v>
                </c:pt>
                <c:pt idx="168">
                  <c:v>102.55533710678164</c:v>
                </c:pt>
                <c:pt idx="169">
                  <c:v>103.06833033905411</c:v>
                </c:pt>
                <c:pt idx="170">
                  <c:v>103.65767127520364</c:v>
                </c:pt>
                <c:pt idx="171">
                  <c:v>103.55573168404045</c:v>
                </c:pt>
                <c:pt idx="172">
                  <c:v>103.20596162586384</c:v>
                </c:pt>
                <c:pt idx="173">
                  <c:v>103.44844261811009</c:v>
                </c:pt>
                <c:pt idx="174">
                  <c:v>103.79187889816237</c:v>
                </c:pt>
                <c:pt idx="175">
                  <c:v>104.04891046177532</c:v>
                </c:pt>
                <c:pt idx="176">
                  <c:v>103.73162241438497</c:v>
                </c:pt>
                <c:pt idx="177">
                  <c:v>103.5199543967976</c:v>
                </c:pt>
                <c:pt idx="178">
                  <c:v>103.61641612579919</c:v>
                </c:pt>
                <c:pt idx="179">
                  <c:v>103.44386346770936</c:v>
                </c:pt>
                <c:pt idx="180">
                  <c:v>102.92864485393373</c:v>
                </c:pt>
                <c:pt idx="181">
                  <c:v>102.67281157266862</c:v>
                </c:pt>
                <c:pt idx="182">
                  <c:v>102.69010107511609</c:v>
                </c:pt>
                <c:pt idx="183">
                  <c:v>102.34752071102655</c:v>
                </c:pt>
                <c:pt idx="184">
                  <c:v>101.8368384518535</c:v>
                </c:pt>
                <c:pt idx="185">
                  <c:v>100.83152235780886</c:v>
                </c:pt>
                <c:pt idx="186">
                  <c:v>100.24872917877434</c:v>
                </c:pt>
                <c:pt idx="187">
                  <c:v>100.34818661364554</c:v>
                </c:pt>
                <c:pt idx="188">
                  <c:v>101.05166394342739</c:v>
                </c:pt>
                <c:pt idx="189">
                  <c:v>100.69932613736252</c:v>
                </c:pt>
                <c:pt idx="190">
                  <c:v>99.819102161273392</c:v>
                </c:pt>
                <c:pt idx="191">
                  <c:v>100.58955491514021</c:v>
                </c:pt>
                <c:pt idx="192">
                  <c:v>100.25305155438618</c:v>
                </c:pt>
                <c:pt idx="193">
                  <c:v>100.62169455954135</c:v>
                </c:pt>
                <c:pt idx="194">
                  <c:v>100.34929930439709</c:v>
                </c:pt>
                <c:pt idx="195">
                  <c:v>101.79399985791792</c:v>
                </c:pt>
                <c:pt idx="196">
                  <c:v>101.4918615230682</c:v>
                </c:pt>
                <c:pt idx="197">
                  <c:v>101.70023426419897</c:v>
                </c:pt>
                <c:pt idx="198">
                  <c:v>103.41510469136094</c:v>
                </c:pt>
                <c:pt idx="199">
                  <c:v>102.02766491574788</c:v>
                </c:pt>
                <c:pt idx="200">
                  <c:v>102.85666232146659</c:v>
                </c:pt>
                <c:pt idx="201">
                  <c:v>103.81871186359434</c:v>
                </c:pt>
                <c:pt idx="202">
                  <c:v>103.30914229517285</c:v>
                </c:pt>
                <c:pt idx="203">
                  <c:v>103.4837919473714</c:v>
                </c:pt>
                <c:pt idx="204">
                  <c:v>103.90387550188768</c:v>
                </c:pt>
                <c:pt idx="205">
                  <c:v>103.15897183950887</c:v>
                </c:pt>
                <c:pt idx="206">
                  <c:v>102.94319542530032</c:v>
                </c:pt>
                <c:pt idx="207">
                  <c:v>102.50201354230232</c:v>
                </c:pt>
                <c:pt idx="208">
                  <c:v>102.47120056764344</c:v>
                </c:pt>
                <c:pt idx="209">
                  <c:v>102.44684975850328</c:v>
                </c:pt>
                <c:pt idx="210">
                  <c:v>102.58195609322291</c:v>
                </c:pt>
                <c:pt idx="211">
                  <c:v>102.68214105666246</c:v>
                </c:pt>
                <c:pt idx="212">
                  <c:v>102.24806327615528</c:v>
                </c:pt>
                <c:pt idx="213">
                  <c:v>102.77239739493415</c:v>
                </c:pt>
                <c:pt idx="214">
                  <c:v>102.838088945075</c:v>
                </c:pt>
                <c:pt idx="215">
                  <c:v>102.52632155564436</c:v>
                </c:pt>
                <c:pt idx="216">
                  <c:v>102.91880182036205</c:v>
                </c:pt>
                <c:pt idx="217">
                  <c:v>103.10299493554523</c:v>
                </c:pt>
                <c:pt idx="218">
                  <c:v>102.25435425848147</c:v>
                </c:pt>
                <c:pt idx="219">
                  <c:v>102.6851367625321</c:v>
                </c:pt>
                <c:pt idx="220">
                  <c:v>101.97652393697376</c:v>
                </c:pt>
                <c:pt idx="221">
                  <c:v>101.80765171752375</c:v>
                </c:pt>
                <c:pt idx="222">
                  <c:v>101.92641005735491</c:v>
                </c:pt>
                <c:pt idx="223">
                  <c:v>102.7113705867903</c:v>
                </c:pt>
                <c:pt idx="224">
                  <c:v>102.25640845679207</c:v>
                </c:pt>
                <c:pt idx="225">
                  <c:v>102.18365559995856</c:v>
                </c:pt>
                <c:pt idx="226">
                  <c:v>102.0528716408508</c:v>
                </c:pt>
                <c:pt idx="227">
                  <c:v>101.28695524158654</c:v>
                </c:pt>
                <c:pt idx="228">
                  <c:v>101.04772672999873</c:v>
                </c:pt>
                <c:pt idx="229">
                  <c:v>100.91694277089098</c:v>
                </c:pt>
                <c:pt idx="230">
                  <c:v>101.43370203339956</c:v>
                </c:pt>
                <c:pt idx="231">
                  <c:v>101.78685295962902</c:v>
                </c:pt>
                <c:pt idx="232">
                  <c:v>101.40935122425938</c:v>
                </c:pt>
                <c:pt idx="233">
                  <c:v>101.38127718068129</c:v>
                </c:pt>
                <c:pt idx="234">
                  <c:v>100.51748679107692</c:v>
                </c:pt>
                <c:pt idx="235">
                  <c:v>100.64069589391437</c:v>
                </c:pt>
                <c:pt idx="236">
                  <c:v>100.52994036833488</c:v>
                </c:pt>
                <c:pt idx="237">
                  <c:v>99.553511438032956</c:v>
                </c:pt>
                <c:pt idx="238">
                  <c:v>99.645693587220833</c:v>
                </c:pt>
                <c:pt idx="239">
                  <c:v>101.77974885713822</c:v>
                </c:pt>
                <c:pt idx="240">
                  <c:v>102.85088488871807</c:v>
                </c:pt>
                <c:pt idx="241">
                  <c:v>102.64965904587622</c:v>
                </c:pt>
                <c:pt idx="242">
                  <c:v>101.9197339128455</c:v>
                </c:pt>
                <c:pt idx="243">
                  <c:v>102.27562377015575</c:v>
                </c:pt>
                <c:pt idx="244">
                  <c:v>101.01152148477453</c:v>
                </c:pt>
                <c:pt idx="245">
                  <c:v>101.2976541911209</c:v>
                </c:pt>
                <c:pt idx="246">
                  <c:v>100.42864271414376</c:v>
                </c:pt>
                <c:pt idx="247" formatCode="General">
                  <c:v>100</c:v>
                </c:pt>
              </c:numCache>
            </c:numRef>
          </c:val>
          <c:smooth val="0"/>
          <c:extLst>
            <c:ext xmlns:c16="http://schemas.microsoft.com/office/drawing/2014/chart" uri="{C3380CC4-5D6E-409C-BE32-E72D297353CC}">
              <c16:uniqueId val="{00000003-605B-481E-B6F7-398DF1C4B18A}"/>
            </c:ext>
          </c:extLst>
        </c:ser>
        <c:ser>
          <c:idx val="4"/>
          <c:order val="4"/>
          <c:tx>
            <c:strRef>
              <c:f>'BET Rebased'!$AL$76</c:f>
              <c:strCache>
                <c:ptCount val="1"/>
                <c:pt idx="0">
                  <c:v>2024</c:v>
                </c:pt>
              </c:strCache>
            </c:strRef>
          </c:tx>
          <c:spPr>
            <a:ln w="28575" cap="rnd">
              <a:solidFill>
                <a:schemeClr val="accent4">
                  <a:lumMod val="60000"/>
                  <a:lumOff val="40000"/>
                  <a:alpha val="80000"/>
                </a:schemeClr>
              </a:solidFill>
              <a:round/>
            </a:ln>
            <a:effectLst/>
          </c:spPr>
          <c:marker>
            <c:symbol val="none"/>
          </c:marker>
          <c:cat>
            <c:strRef>
              <c:f>'BET Rebased'!$AG$77:$AG$330</c:f>
              <c:strCache>
                <c:ptCount val="235"/>
                <c:pt idx="0">
                  <c:v>Decembrie</c:v>
                </c:pt>
                <c:pt idx="24">
                  <c:v>Noiembrie</c:v>
                </c:pt>
                <c:pt idx="44">
                  <c:v>Octombrie</c:v>
                </c:pt>
                <c:pt idx="66">
                  <c:v>Septembrie</c:v>
                </c:pt>
                <c:pt idx="88">
                  <c:v>August</c:v>
                </c:pt>
                <c:pt idx="109">
                  <c:v>Iulie</c:v>
                </c:pt>
                <c:pt idx="132">
                  <c:v>Iunie</c:v>
                </c:pt>
                <c:pt idx="152">
                  <c:v>Mai</c:v>
                </c:pt>
                <c:pt idx="172">
                  <c:v>Aprilie</c:v>
                </c:pt>
                <c:pt idx="192">
                  <c:v>Martie</c:v>
                </c:pt>
                <c:pt idx="214">
                  <c:v>Februarie</c:v>
                </c:pt>
                <c:pt idx="234">
                  <c:v>Ianuarie</c:v>
                </c:pt>
              </c:strCache>
            </c:strRef>
          </c:cat>
          <c:val>
            <c:numRef>
              <c:f>'BET Rebased'!$AL$77:$AL$328</c:f>
              <c:numCache>
                <c:formatCode>0.00</c:formatCode>
                <c:ptCount val="252"/>
                <c:pt idx="0">
                  <c:v>117.21618300857216</c:v>
                </c:pt>
                <c:pt idx="1">
                  <c:v>117.21618300857216</c:v>
                </c:pt>
                <c:pt idx="2">
                  <c:v>118.64412544962956</c:v>
                </c:pt>
                <c:pt idx="3">
                  <c:v>118.17649480472205</c:v>
                </c:pt>
                <c:pt idx="4">
                  <c:v>118.17649480472204</c:v>
                </c:pt>
                <c:pt idx="5">
                  <c:v>117.27273738772172</c:v>
                </c:pt>
                <c:pt idx="6">
                  <c:v>115.1436668791297</c:v>
                </c:pt>
                <c:pt idx="7">
                  <c:v>117.49933638411198</c:v>
                </c:pt>
                <c:pt idx="8">
                  <c:v>120.26884788334344</c:v>
                </c:pt>
                <c:pt idx="9">
                  <c:v>120.93526128981493</c:v>
                </c:pt>
                <c:pt idx="10">
                  <c:v>122.2043491875275</c:v>
                </c:pt>
                <c:pt idx="11">
                  <c:v>121.89407895677992</c:v>
                </c:pt>
                <c:pt idx="12">
                  <c:v>121.94297195010878</c:v>
                </c:pt>
                <c:pt idx="13">
                  <c:v>120.42019999078089</c:v>
                </c:pt>
                <c:pt idx="14">
                  <c:v>119.24810333015961</c:v>
                </c:pt>
                <c:pt idx="15">
                  <c:v>116.72483703660136</c:v>
                </c:pt>
                <c:pt idx="16">
                  <c:v>113.35885009274723</c:v>
                </c:pt>
                <c:pt idx="17">
                  <c:v>114.25221218541822</c:v>
                </c:pt>
                <c:pt idx="18">
                  <c:v>112.58651246405741</c:v>
                </c:pt>
                <c:pt idx="19">
                  <c:v>115.30312543214502</c:v>
                </c:pt>
                <c:pt idx="20">
                  <c:v>114.58251010524069</c:v>
                </c:pt>
                <c:pt idx="21">
                  <c:v>116.81591533691814</c:v>
                </c:pt>
                <c:pt idx="22">
                  <c:v>118.97893754698954</c:v>
                </c:pt>
                <c:pt idx="23">
                  <c:v>119.07891704245073</c:v>
                </c:pt>
                <c:pt idx="24">
                  <c:v>119.05656868464176</c:v>
                </c:pt>
                <c:pt idx="25">
                  <c:v>120.12563401146663</c:v>
                </c:pt>
                <c:pt idx="26">
                  <c:v>121.31445220296631</c:v>
                </c:pt>
                <c:pt idx="27">
                  <c:v>120.55133366924746</c:v>
                </c:pt>
                <c:pt idx="28">
                  <c:v>120.1964620928299</c:v>
                </c:pt>
                <c:pt idx="29">
                  <c:v>122.16019290161475</c:v>
                </c:pt>
                <c:pt idx="30">
                  <c:v>123.66551216046308</c:v>
                </c:pt>
                <c:pt idx="31">
                  <c:v>123.91760672294551</c:v>
                </c:pt>
                <c:pt idx="32">
                  <c:v>123.96821637533793</c:v>
                </c:pt>
                <c:pt idx="33">
                  <c:v>123.9380794717776</c:v>
                </c:pt>
                <c:pt idx="34">
                  <c:v>122.83102511567576</c:v>
                </c:pt>
                <c:pt idx="35">
                  <c:v>121.81247407129536</c:v>
                </c:pt>
                <c:pt idx="36">
                  <c:v>121.62116195565612</c:v>
                </c:pt>
                <c:pt idx="37">
                  <c:v>121.15616987930932</c:v>
                </c:pt>
                <c:pt idx="38">
                  <c:v>120.84195769071205</c:v>
                </c:pt>
                <c:pt idx="39">
                  <c:v>120.65156748456991</c:v>
                </c:pt>
                <c:pt idx="40">
                  <c:v>122.48486399450667</c:v>
                </c:pt>
                <c:pt idx="41">
                  <c:v>122.26589459395447</c:v>
                </c:pt>
                <c:pt idx="42">
                  <c:v>122.4229371082878</c:v>
                </c:pt>
                <c:pt idx="43">
                  <c:v>122.72255769484478</c:v>
                </c:pt>
                <c:pt idx="44">
                  <c:v>121.75296322375857</c:v>
                </c:pt>
                <c:pt idx="45">
                  <c:v>122.46588537485951</c:v>
                </c:pt>
                <c:pt idx="46">
                  <c:v>122.26608533385044</c:v>
                </c:pt>
                <c:pt idx="47">
                  <c:v>122.24529468519172</c:v>
                </c:pt>
                <c:pt idx="48">
                  <c:v>121.51199515520662</c:v>
                </c:pt>
                <c:pt idx="49">
                  <c:v>122.2395724883132</c:v>
                </c:pt>
                <c:pt idx="50">
                  <c:v>121.96150550999874</c:v>
                </c:pt>
                <c:pt idx="51">
                  <c:v>122.24055797777562</c:v>
                </c:pt>
                <c:pt idx="52">
                  <c:v>122.5172897768184</c:v>
                </c:pt>
                <c:pt idx="53">
                  <c:v>122.67515883070085</c:v>
                </c:pt>
                <c:pt idx="54">
                  <c:v>123.27837375164711</c:v>
                </c:pt>
                <c:pt idx="55">
                  <c:v>124.21795847910363</c:v>
                </c:pt>
                <c:pt idx="56">
                  <c:v>123.52716215593304</c:v>
                </c:pt>
                <c:pt idx="57">
                  <c:v>123.7163125527515</c:v>
                </c:pt>
                <c:pt idx="58">
                  <c:v>122.76429794207546</c:v>
                </c:pt>
                <c:pt idx="59">
                  <c:v>124.35986896169145</c:v>
                </c:pt>
                <c:pt idx="60">
                  <c:v>122.33767637479751</c:v>
                </c:pt>
                <c:pt idx="61">
                  <c:v>121.84502701353776</c:v>
                </c:pt>
                <c:pt idx="62">
                  <c:v>122.22704723514572</c:v>
                </c:pt>
                <c:pt idx="63">
                  <c:v>123.10054058865508</c:v>
                </c:pt>
                <c:pt idx="64">
                  <c:v>123.44330018167973</c:v>
                </c:pt>
                <c:pt idx="65">
                  <c:v>123.92517273881826</c:v>
                </c:pt>
                <c:pt idx="66">
                  <c:v>123.20783178012775</c:v>
                </c:pt>
                <c:pt idx="67">
                  <c:v>123.9572170413381</c:v>
                </c:pt>
                <c:pt idx="68">
                  <c:v>123.63225983860224</c:v>
                </c:pt>
                <c:pt idx="69">
                  <c:v>123.33394264133429</c:v>
                </c:pt>
                <c:pt idx="70">
                  <c:v>123.51082210484655</c:v>
                </c:pt>
                <c:pt idx="71">
                  <c:v>123.46666581893382</c:v>
                </c:pt>
                <c:pt idx="72">
                  <c:v>122.4221105687387</c:v>
                </c:pt>
                <c:pt idx="73">
                  <c:v>122.62988989539508</c:v>
                </c:pt>
                <c:pt idx="74">
                  <c:v>122.804099000364</c:v>
                </c:pt>
                <c:pt idx="75">
                  <c:v>121.78653344544601</c:v>
                </c:pt>
                <c:pt idx="76">
                  <c:v>121.34849927439365</c:v>
                </c:pt>
                <c:pt idx="77">
                  <c:v>121.36162853723164</c:v>
                </c:pt>
                <c:pt idx="78">
                  <c:v>122.37646015364101</c:v>
                </c:pt>
                <c:pt idx="79">
                  <c:v>122.41963095009133</c:v>
                </c:pt>
                <c:pt idx="80">
                  <c:v>121.78710566513388</c:v>
                </c:pt>
                <c:pt idx="81">
                  <c:v>124.17987407987872</c:v>
                </c:pt>
                <c:pt idx="82">
                  <c:v>126.14856412595829</c:v>
                </c:pt>
                <c:pt idx="83">
                  <c:v>126.87461553989725</c:v>
                </c:pt>
                <c:pt idx="84">
                  <c:v>126.87003778239441</c:v>
                </c:pt>
                <c:pt idx="85">
                  <c:v>127.11316756976711</c:v>
                </c:pt>
                <c:pt idx="86">
                  <c:v>127.72852626408896</c:v>
                </c:pt>
                <c:pt idx="87">
                  <c:v>127.96901748290099</c:v>
                </c:pt>
                <c:pt idx="88">
                  <c:v>128.38969432342176</c:v>
                </c:pt>
                <c:pt idx="89">
                  <c:v>129.23826433052682</c:v>
                </c:pt>
                <c:pt idx="90">
                  <c:v>129.08204835574264</c:v>
                </c:pt>
                <c:pt idx="91">
                  <c:v>129.04577598552925</c:v>
                </c:pt>
                <c:pt idx="92">
                  <c:v>128.85513145952584</c:v>
                </c:pt>
                <c:pt idx="93">
                  <c:v>128.23290612894974</c:v>
                </c:pt>
                <c:pt idx="94">
                  <c:v>127.40754280918543</c:v>
                </c:pt>
                <c:pt idx="95">
                  <c:v>126.99331933514432</c:v>
                </c:pt>
                <c:pt idx="96">
                  <c:v>126.16194770865756</c:v>
                </c:pt>
                <c:pt idx="97">
                  <c:v>126.4204002676717</c:v>
                </c:pt>
                <c:pt idx="98">
                  <c:v>126.02137240534138</c:v>
                </c:pt>
                <c:pt idx="99">
                  <c:v>124.76557272038011</c:v>
                </c:pt>
                <c:pt idx="100">
                  <c:v>124.22129642728282</c:v>
                </c:pt>
                <c:pt idx="101">
                  <c:v>125.04262241924948</c:v>
                </c:pt>
                <c:pt idx="102">
                  <c:v>124.1797151299654</c:v>
                </c:pt>
                <c:pt idx="103">
                  <c:v>123.37962484641464</c:v>
                </c:pt>
                <c:pt idx="104">
                  <c:v>128.02693883130488</c:v>
                </c:pt>
                <c:pt idx="105">
                  <c:v>129.42159716051873</c:v>
                </c:pt>
                <c:pt idx="106">
                  <c:v>129.44699735666291</c:v>
                </c:pt>
                <c:pt idx="107">
                  <c:v>128.77959846072901</c:v>
                </c:pt>
                <c:pt idx="108">
                  <c:v>128.62865962306614</c:v>
                </c:pt>
                <c:pt idx="109">
                  <c:v>128.96321740056487</c:v>
                </c:pt>
                <c:pt idx="110">
                  <c:v>128.14198677854617</c:v>
                </c:pt>
                <c:pt idx="111">
                  <c:v>129.99222734923995</c:v>
                </c:pt>
                <c:pt idx="112">
                  <c:v>129.85505357406825</c:v>
                </c:pt>
                <c:pt idx="113">
                  <c:v>129.10248931459205</c:v>
                </c:pt>
                <c:pt idx="114">
                  <c:v>129.62896321740052</c:v>
                </c:pt>
                <c:pt idx="115">
                  <c:v>130.24648363054314</c:v>
                </c:pt>
                <c:pt idx="116">
                  <c:v>129.35150024875659</c:v>
                </c:pt>
                <c:pt idx="117">
                  <c:v>129.04386858656969</c:v>
                </c:pt>
                <c:pt idx="118">
                  <c:v>128.82178376771694</c:v>
                </c:pt>
                <c:pt idx="119">
                  <c:v>128.5523636646856</c:v>
                </c:pt>
                <c:pt idx="120">
                  <c:v>128.5974100701128</c:v>
                </c:pt>
                <c:pt idx="121">
                  <c:v>128.03653940606776</c:v>
                </c:pt>
                <c:pt idx="122">
                  <c:v>127.35222823935949</c:v>
                </c:pt>
                <c:pt idx="123">
                  <c:v>128.13219546388737</c:v>
                </c:pt>
                <c:pt idx="124">
                  <c:v>128.10927488639055</c:v>
                </c:pt>
                <c:pt idx="125">
                  <c:v>127.71542879123358</c:v>
                </c:pt>
                <c:pt idx="126">
                  <c:v>126.53570253477426</c:v>
                </c:pt>
                <c:pt idx="127">
                  <c:v>126.25324853885292</c:v>
                </c:pt>
                <c:pt idx="128">
                  <c:v>125.89112884638919</c:v>
                </c:pt>
                <c:pt idx="129">
                  <c:v>126.35831443153945</c:v>
                </c:pt>
                <c:pt idx="130">
                  <c:v>125.06058375945156</c:v>
                </c:pt>
                <c:pt idx="131">
                  <c:v>126.5339222957454</c:v>
                </c:pt>
                <c:pt idx="132">
                  <c:v>126.46093249556134</c:v>
                </c:pt>
                <c:pt idx="133">
                  <c:v>126.2060722045876</c:v>
                </c:pt>
                <c:pt idx="134">
                  <c:v>124.91024893145919</c:v>
                </c:pt>
                <c:pt idx="135">
                  <c:v>124.25998483617825</c:v>
                </c:pt>
                <c:pt idx="136">
                  <c:v>124.76744832935694</c:v>
                </c:pt>
                <c:pt idx="137">
                  <c:v>123.79651867899905</c:v>
                </c:pt>
                <c:pt idx="138">
                  <c:v>122.5979409628232</c:v>
                </c:pt>
                <c:pt idx="139">
                  <c:v>123.68391856042243</c:v>
                </c:pt>
                <c:pt idx="140">
                  <c:v>123.1924772185037</c:v>
                </c:pt>
                <c:pt idx="141">
                  <c:v>122.75368008786751</c:v>
                </c:pt>
                <c:pt idx="142">
                  <c:v>122.75148657906409</c:v>
                </c:pt>
                <c:pt idx="143">
                  <c:v>124.16203989960727</c:v>
                </c:pt>
                <c:pt idx="144">
                  <c:v>122.7149598889894</c:v>
                </c:pt>
                <c:pt idx="145">
                  <c:v>120.78845514989776</c:v>
                </c:pt>
                <c:pt idx="146">
                  <c:v>119.50372658071717</c:v>
                </c:pt>
                <c:pt idx="147">
                  <c:v>118.7674070023795</c:v>
                </c:pt>
                <c:pt idx="148">
                  <c:v>118.77697578715973</c:v>
                </c:pt>
                <c:pt idx="149">
                  <c:v>118.60267131224283</c:v>
                </c:pt>
                <c:pt idx="150">
                  <c:v>119.5343085440347</c:v>
                </c:pt>
                <c:pt idx="151">
                  <c:v>120.65118600477804</c:v>
                </c:pt>
                <c:pt idx="152">
                  <c:v>119.59858788897031</c:v>
                </c:pt>
                <c:pt idx="153">
                  <c:v>118.95035835257951</c:v>
                </c:pt>
                <c:pt idx="154">
                  <c:v>117.21586510874558</c:v>
                </c:pt>
                <c:pt idx="155">
                  <c:v>117.61753153963656</c:v>
                </c:pt>
                <c:pt idx="156">
                  <c:v>117.29775610407405</c:v>
                </c:pt>
                <c:pt idx="157">
                  <c:v>117.63104228226645</c:v>
                </c:pt>
                <c:pt idx="158">
                  <c:v>116.6959081523821</c:v>
                </c:pt>
                <c:pt idx="159">
                  <c:v>115.54736786891081</c:v>
                </c:pt>
                <c:pt idx="160">
                  <c:v>115.32051455265929</c:v>
                </c:pt>
                <c:pt idx="161">
                  <c:v>115.31743092434141</c:v>
                </c:pt>
                <c:pt idx="162">
                  <c:v>114.21984998307182</c:v>
                </c:pt>
                <c:pt idx="163">
                  <c:v>114.05911983075011</c:v>
                </c:pt>
                <c:pt idx="164">
                  <c:v>113.74675146114707</c:v>
                </c:pt>
                <c:pt idx="165">
                  <c:v>113.19875574007872</c:v>
                </c:pt>
                <c:pt idx="166">
                  <c:v>113.7457977616673</c:v>
                </c:pt>
                <c:pt idx="167">
                  <c:v>113.58780154785424</c:v>
                </c:pt>
                <c:pt idx="168">
                  <c:v>112.53453584241069</c:v>
                </c:pt>
                <c:pt idx="169">
                  <c:v>112.9304164964578</c:v>
                </c:pt>
                <c:pt idx="170">
                  <c:v>112.08124247968222</c:v>
                </c:pt>
                <c:pt idx="171">
                  <c:v>111.94289247515216</c:v>
                </c:pt>
                <c:pt idx="172">
                  <c:v>111.78944222885926</c:v>
                </c:pt>
                <c:pt idx="173">
                  <c:v>111.23744096997595</c:v>
                </c:pt>
                <c:pt idx="174">
                  <c:v>111.33754762536776</c:v>
                </c:pt>
                <c:pt idx="175">
                  <c:v>111.06641086327288</c:v>
                </c:pt>
                <c:pt idx="176">
                  <c:v>111.36139011236169</c:v>
                </c:pt>
                <c:pt idx="177">
                  <c:v>111.60013288212753</c:v>
                </c:pt>
                <c:pt idx="178">
                  <c:v>110.88730610097453</c:v>
                </c:pt>
                <c:pt idx="179">
                  <c:v>111.52714308194346</c:v>
                </c:pt>
                <c:pt idx="180">
                  <c:v>111.35713025468544</c:v>
                </c:pt>
                <c:pt idx="181">
                  <c:v>112.21949711426431</c:v>
                </c:pt>
                <c:pt idx="182">
                  <c:v>113.45088209254384</c:v>
                </c:pt>
                <c:pt idx="183">
                  <c:v>113.51436668791297</c:v>
                </c:pt>
                <c:pt idx="184">
                  <c:v>113.79122564688642</c:v>
                </c:pt>
                <c:pt idx="185">
                  <c:v>113.14124766144941</c:v>
                </c:pt>
                <c:pt idx="186">
                  <c:v>112.60800249233465</c:v>
                </c:pt>
                <c:pt idx="187">
                  <c:v>112.42524188203055</c:v>
                </c:pt>
                <c:pt idx="188">
                  <c:v>112.28329960946006</c:v>
                </c:pt>
                <c:pt idx="189">
                  <c:v>112.31108405430366</c:v>
                </c:pt>
                <c:pt idx="190">
                  <c:v>112.30157884948873</c:v>
                </c:pt>
                <c:pt idx="191">
                  <c:v>111.66422148716718</c:v>
                </c:pt>
                <c:pt idx="192">
                  <c:v>111.01150956322154</c:v>
                </c:pt>
                <c:pt idx="193">
                  <c:v>110.69128906790183</c:v>
                </c:pt>
                <c:pt idx="194">
                  <c:v>110.16999693226668</c:v>
                </c:pt>
                <c:pt idx="195">
                  <c:v>110.51491824411211</c:v>
                </c:pt>
                <c:pt idx="196">
                  <c:v>109.50653999418246</c:v>
                </c:pt>
                <c:pt idx="197">
                  <c:v>108.71134536796114</c:v>
                </c:pt>
                <c:pt idx="198">
                  <c:v>107.97184679135761</c:v>
                </c:pt>
                <c:pt idx="199">
                  <c:v>107.82717058027848</c:v>
                </c:pt>
                <c:pt idx="200">
                  <c:v>107.16288710264513</c:v>
                </c:pt>
                <c:pt idx="201">
                  <c:v>107.48466530711512</c:v>
                </c:pt>
                <c:pt idx="202">
                  <c:v>107.0562635008083</c:v>
                </c:pt>
                <c:pt idx="203">
                  <c:v>107.07123658264048</c:v>
                </c:pt>
                <c:pt idx="204">
                  <c:v>107.13478475797497</c:v>
                </c:pt>
                <c:pt idx="205">
                  <c:v>107.51022445317261</c:v>
                </c:pt>
                <c:pt idx="206">
                  <c:v>107.05136784347889</c:v>
                </c:pt>
                <c:pt idx="207">
                  <c:v>107.11815859704454</c:v>
                </c:pt>
                <c:pt idx="208">
                  <c:v>106.88739511292603</c:v>
                </c:pt>
                <c:pt idx="209">
                  <c:v>106.38918250470101</c:v>
                </c:pt>
                <c:pt idx="210">
                  <c:v>105.60133136447381</c:v>
                </c:pt>
                <c:pt idx="211">
                  <c:v>104.82266752923492</c:v>
                </c:pt>
                <c:pt idx="212">
                  <c:v>104.71385041859467</c:v>
                </c:pt>
                <c:pt idx="213">
                  <c:v>104.33739344395194</c:v>
                </c:pt>
                <c:pt idx="214">
                  <c:v>105.61064582939277</c:v>
                </c:pt>
                <c:pt idx="215">
                  <c:v>105.04532456777551</c:v>
                </c:pt>
                <c:pt idx="216">
                  <c:v>105.61827542523082</c:v>
                </c:pt>
                <c:pt idx="217">
                  <c:v>104.78830255798101</c:v>
                </c:pt>
                <c:pt idx="218">
                  <c:v>103.64917210937666</c:v>
                </c:pt>
                <c:pt idx="219">
                  <c:v>104.13892858221452</c:v>
                </c:pt>
                <c:pt idx="220">
                  <c:v>103.66195168240542</c:v>
                </c:pt>
                <c:pt idx="221">
                  <c:v>103.2577102629191</c:v>
                </c:pt>
                <c:pt idx="222">
                  <c:v>103.49419594391615</c:v>
                </c:pt>
                <c:pt idx="223">
                  <c:v>103.3772405977153</c:v>
                </c:pt>
                <c:pt idx="224">
                  <c:v>103.81333557982549</c:v>
                </c:pt>
                <c:pt idx="225">
                  <c:v>103.50923260571366</c:v>
                </c:pt>
                <c:pt idx="226">
                  <c:v>103.67873679324913</c:v>
                </c:pt>
                <c:pt idx="227">
                  <c:v>103.7128156546591</c:v>
                </c:pt>
                <c:pt idx="228">
                  <c:v>103.49871012145367</c:v>
                </c:pt>
                <c:pt idx="229">
                  <c:v>103.51447795285232</c:v>
                </c:pt>
                <c:pt idx="230">
                  <c:v>103.13878393779341</c:v>
                </c:pt>
                <c:pt idx="231">
                  <c:v>103.01966687277177</c:v>
                </c:pt>
                <c:pt idx="232">
                  <c:v>102.2897052909658</c:v>
                </c:pt>
                <c:pt idx="233">
                  <c:v>101.39567560865899</c:v>
                </c:pt>
                <c:pt idx="234">
                  <c:v>99.848488942649311</c:v>
                </c:pt>
                <c:pt idx="235">
                  <c:v>99.75254677498576</c:v>
                </c:pt>
                <c:pt idx="236">
                  <c:v>99.831672041822927</c:v>
                </c:pt>
                <c:pt idx="237">
                  <c:v>100.46470596650292</c:v>
                </c:pt>
                <c:pt idx="238">
                  <c:v>102.15923920213503</c:v>
                </c:pt>
                <c:pt idx="239">
                  <c:v>102.98364882241958</c:v>
                </c:pt>
                <c:pt idx="240">
                  <c:v>102.56936176841317</c:v>
                </c:pt>
                <c:pt idx="241">
                  <c:v>102.62655194721592</c:v>
                </c:pt>
                <c:pt idx="242">
                  <c:v>104.05859529603626</c:v>
                </c:pt>
                <c:pt idx="243">
                  <c:v>104.20667303525985</c:v>
                </c:pt>
                <c:pt idx="244">
                  <c:v>104.00452053553404</c:v>
                </c:pt>
                <c:pt idx="245">
                  <c:v>103.71125794550879</c:v>
                </c:pt>
                <c:pt idx="246">
                  <c:v>103.37765386748981</c:v>
                </c:pt>
                <c:pt idx="247">
                  <c:v>102.90719391412571</c:v>
                </c:pt>
                <c:pt idx="248">
                  <c:v>101.9754931023685</c:v>
                </c:pt>
                <c:pt idx="249">
                  <c:v>101.12107373845427</c:v>
                </c:pt>
                <c:pt idx="250">
                  <c:v>100.8127109066662</c:v>
                </c:pt>
                <c:pt idx="251" formatCode="General">
                  <c:v>100</c:v>
                </c:pt>
              </c:numCache>
            </c:numRef>
          </c:val>
          <c:smooth val="0"/>
          <c:extLst>
            <c:ext xmlns:c16="http://schemas.microsoft.com/office/drawing/2014/chart" uri="{C3380CC4-5D6E-409C-BE32-E72D297353CC}">
              <c16:uniqueId val="{00000004-605B-481E-B6F7-398DF1C4B18A}"/>
            </c:ext>
          </c:extLst>
        </c:ser>
        <c:ser>
          <c:idx val="5"/>
          <c:order val="5"/>
          <c:tx>
            <c:strRef>
              <c:f>'BET Rebased'!$AM$76</c:f>
              <c:strCache>
                <c:ptCount val="1"/>
                <c:pt idx="0">
                  <c:v>2025</c:v>
                </c:pt>
              </c:strCache>
            </c:strRef>
          </c:tx>
          <c:spPr>
            <a:ln w="57150" cap="rnd">
              <a:solidFill>
                <a:srgbClr val="00AEEF"/>
              </a:solidFill>
              <a:round/>
            </a:ln>
            <a:effectLst/>
          </c:spPr>
          <c:marker>
            <c:symbol val="none"/>
          </c:marker>
          <c:cat>
            <c:strRef>
              <c:f>'BET Rebased'!$AG$77:$AG$330</c:f>
              <c:strCache>
                <c:ptCount val="235"/>
                <c:pt idx="0">
                  <c:v>Decembrie</c:v>
                </c:pt>
                <c:pt idx="24">
                  <c:v>Noiembrie</c:v>
                </c:pt>
                <c:pt idx="44">
                  <c:v>Octombrie</c:v>
                </c:pt>
                <c:pt idx="66">
                  <c:v>Septembrie</c:v>
                </c:pt>
                <c:pt idx="88">
                  <c:v>August</c:v>
                </c:pt>
                <c:pt idx="109">
                  <c:v>Iulie</c:v>
                </c:pt>
                <c:pt idx="132">
                  <c:v>Iunie</c:v>
                </c:pt>
                <c:pt idx="152">
                  <c:v>Mai</c:v>
                </c:pt>
                <c:pt idx="172">
                  <c:v>Aprilie</c:v>
                </c:pt>
                <c:pt idx="192">
                  <c:v>Martie</c:v>
                </c:pt>
                <c:pt idx="214">
                  <c:v>Februarie</c:v>
                </c:pt>
                <c:pt idx="234">
                  <c:v>Ianuarie</c:v>
                </c:pt>
              </c:strCache>
            </c:strRef>
          </c:cat>
          <c:val>
            <c:numRef>
              <c:f>'BET Rebased'!$AM$77:$AM$330</c:f>
              <c:numCache>
                <c:formatCode>General</c:formatCode>
                <c:ptCount val="254"/>
                <c:pt idx="89" formatCode="0.00">
                  <c:v>126.99361037165708</c:v>
                </c:pt>
                <c:pt idx="90" formatCode="0.00">
                  <c:v>127.01778648023017</c:v>
                </c:pt>
                <c:pt idx="91" formatCode="0.00">
                  <c:v>127.56821896099177</c:v>
                </c:pt>
                <c:pt idx="92" formatCode="0.00">
                  <c:v>127.45500661115389</c:v>
                </c:pt>
                <c:pt idx="93" formatCode="0.00">
                  <c:v>128.57309838131897</c:v>
                </c:pt>
                <c:pt idx="94" formatCode="0.00">
                  <c:v>127.83239886106028</c:v>
                </c:pt>
                <c:pt idx="95" formatCode="0.00">
                  <c:v>128.13127200944461</c:v>
                </c:pt>
                <c:pt idx="96" formatCode="0.00">
                  <c:v>128.47421064206736</c:v>
                </c:pt>
                <c:pt idx="97" formatCode="0.00">
                  <c:v>127.38364981492495</c:v>
                </c:pt>
                <c:pt idx="98" formatCode="0.00">
                  <c:v>128.1282366830379</c:v>
                </c:pt>
                <c:pt idx="99" formatCode="0.00">
                  <c:v>129.89125543762751</c:v>
                </c:pt>
                <c:pt idx="100" formatCode="0.00">
                  <c:v>130.83854353323707</c:v>
                </c:pt>
                <c:pt idx="101" formatCode="0.00">
                  <c:v>128.66447768156442</c:v>
                </c:pt>
                <c:pt idx="102" formatCode="0.00">
                  <c:v>129.27231510735203</c:v>
                </c:pt>
                <c:pt idx="103" formatCode="0.00">
                  <c:v>128.96811682492077</c:v>
                </c:pt>
                <c:pt idx="104" formatCode="0.00">
                  <c:v>128.57919565980274</c:v>
                </c:pt>
                <c:pt idx="105" formatCode="0.00">
                  <c:v>126.57225914019318</c:v>
                </c:pt>
                <c:pt idx="106" formatCode="0.00">
                  <c:v>125.60859625738925</c:v>
                </c:pt>
                <c:pt idx="107" formatCode="0.00">
                  <c:v>124.54969335215588</c:v>
                </c:pt>
                <c:pt idx="108" formatCode="0.00">
                  <c:v>124.39095110621669</c:v>
                </c:pt>
                <c:pt idx="109" formatCode="0.00">
                  <c:v>124.7195917539234</c:v>
                </c:pt>
                <c:pt idx="110" formatCode="0.00">
                  <c:v>123.69319879204657</c:v>
                </c:pt>
                <c:pt idx="111" formatCode="0.00">
                  <c:v>123.51523281219792</c:v>
                </c:pt>
                <c:pt idx="112" formatCode="0.00">
                  <c:v>123.4989379020143</c:v>
                </c:pt>
                <c:pt idx="113" formatCode="0.00">
                  <c:v>122.9715632516759</c:v>
                </c:pt>
                <c:pt idx="114" formatCode="0.00">
                  <c:v>122.2385851757853</c:v>
                </c:pt>
                <c:pt idx="115" formatCode="0.00">
                  <c:v>121.89125330757383</c:v>
                </c:pt>
                <c:pt idx="116" formatCode="0.00">
                  <c:v>121.4458857215583</c:v>
                </c:pt>
                <c:pt idx="117" formatCode="0.00">
                  <c:v>121.70356895808958</c:v>
                </c:pt>
                <c:pt idx="118" formatCode="0.00">
                  <c:v>122.10630884605942</c:v>
                </c:pt>
                <c:pt idx="119" formatCode="0.00">
                  <c:v>121.58865256535668</c:v>
                </c:pt>
                <c:pt idx="120" formatCode="0.00">
                  <c:v>119.79291086204867</c:v>
                </c:pt>
                <c:pt idx="121" formatCode="0.00">
                  <c:v>118.51037895251417</c:v>
                </c:pt>
                <c:pt idx="122" formatCode="0.00">
                  <c:v>117.68708660318751</c:v>
                </c:pt>
                <c:pt idx="123" formatCode="0.00">
                  <c:v>116.46262528043488</c:v>
                </c:pt>
                <c:pt idx="124" formatCode="0.00">
                  <c:v>116.66189179647124</c:v>
                </c:pt>
                <c:pt idx="125" formatCode="0.00">
                  <c:v>115.64551008660264</c:v>
                </c:pt>
                <c:pt idx="126" formatCode="0.00">
                  <c:v>115.1890928474397</c:v>
                </c:pt>
                <c:pt idx="127" formatCode="0.00">
                  <c:v>114.88332365046459</c:v>
                </c:pt>
                <c:pt idx="128" formatCode="0.00">
                  <c:v>114.77895102314461</c:v>
                </c:pt>
                <c:pt idx="129" formatCode="0.00">
                  <c:v>115.08053998989288</c:v>
                </c:pt>
                <c:pt idx="130" formatCode="0.00">
                  <c:v>113.97504216174879</c:v>
                </c:pt>
                <c:pt idx="131" formatCode="0.00">
                  <c:v>115.90508374572057</c:v>
                </c:pt>
                <c:pt idx="132" formatCode="0.00">
                  <c:v>115.24926686217007</c:v>
                </c:pt>
                <c:pt idx="133" formatCode="0.00">
                  <c:v>114.59659180770727</c:v>
                </c:pt>
                <c:pt idx="134" formatCode="0.00">
                  <c:v>113.67225503984</c:v>
                </c:pt>
                <c:pt idx="135" formatCode="0.00">
                  <c:v>113.77460411622211</c:v>
                </c:pt>
                <c:pt idx="136" formatCode="0.00">
                  <c:v>114.38766017337572</c:v>
                </c:pt>
                <c:pt idx="137" formatCode="0.00">
                  <c:v>114.19001782322367</c:v>
                </c:pt>
                <c:pt idx="138" formatCode="0.00">
                  <c:v>115.55793825720077</c:v>
                </c:pt>
                <c:pt idx="139" formatCode="0.00">
                  <c:v>114.46399596993855</c:v>
                </c:pt>
                <c:pt idx="140" formatCode="0.00">
                  <c:v>114.69822199099306</c:v>
                </c:pt>
                <c:pt idx="141" formatCode="0.00">
                  <c:v>114.7780723760269</c:v>
                </c:pt>
                <c:pt idx="142" formatCode="0.00">
                  <c:v>113.88866848750752</c:v>
                </c:pt>
                <c:pt idx="143" formatCode="0.00">
                  <c:v>112.83791303736594</c:v>
                </c:pt>
                <c:pt idx="144" formatCode="0.00">
                  <c:v>112.13600711863918</c:v>
                </c:pt>
                <c:pt idx="145" formatCode="0.00">
                  <c:v>112.25571613201431</c:v>
                </c:pt>
                <c:pt idx="146" formatCode="0.00">
                  <c:v>112.85258378166522</c:v>
                </c:pt>
                <c:pt idx="147" formatCode="0.00">
                  <c:v>114.16786526558838</c:v>
                </c:pt>
                <c:pt idx="148" formatCode="0.00">
                  <c:v>114.12523756754265</c:v>
                </c:pt>
                <c:pt idx="149" formatCode="0.00">
                  <c:v>112.7655977170085</c:v>
                </c:pt>
                <c:pt idx="150" formatCode="0.00">
                  <c:v>112.36858234813914</c:v>
                </c:pt>
                <c:pt idx="151" formatCode="0.00">
                  <c:v>111.20812913663069</c:v>
                </c:pt>
                <c:pt idx="152" formatCode="0.00">
                  <c:v>109.55664531465416</c:v>
                </c:pt>
                <c:pt idx="153" formatCode="0.00">
                  <c:v>107.87584662974928</c:v>
                </c:pt>
                <c:pt idx="154" formatCode="0.00">
                  <c:v>107.33641055079455</c:v>
                </c:pt>
                <c:pt idx="155" formatCode="0.00">
                  <c:v>106.75495916420954</c:v>
                </c:pt>
                <c:pt idx="156" formatCode="0.00">
                  <c:v>105.99431701694509</c:v>
                </c:pt>
                <c:pt idx="157" formatCode="0.00">
                  <c:v>104.5731452424986</c:v>
                </c:pt>
                <c:pt idx="158" formatCode="0.00">
                  <c:v>104.92263378999907</c:v>
                </c:pt>
                <c:pt idx="159" formatCode="0.00">
                  <c:v>102.97866698049455</c:v>
                </c:pt>
                <c:pt idx="160" formatCode="0.00">
                  <c:v>103.67495488280177</c:v>
                </c:pt>
                <c:pt idx="161" formatCode="0.00">
                  <c:v>104.18576836625418</c:v>
                </c:pt>
                <c:pt idx="162" formatCode="0.00">
                  <c:v>100.09303009179997</c:v>
                </c:pt>
                <c:pt idx="163" formatCode="0.00">
                  <c:v>97.041009389808863</c:v>
                </c:pt>
                <c:pt idx="164" formatCode="0.00">
                  <c:v>98.566340786213431</c:v>
                </c:pt>
                <c:pt idx="165" formatCode="0.00">
                  <c:v>98.906323969440109</c:v>
                </c:pt>
                <c:pt idx="166" formatCode="0.00">
                  <c:v>98.308045159266754</c:v>
                </c:pt>
                <c:pt idx="167" formatCode="0.00">
                  <c:v>96.781808490074198</c:v>
                </c:pt>
                <c:pt idx="168" formatCode="0.00">
                  <c:v>95.849031384742531</c:v>
                </c:pt>
                <c:pt idx="169" formatCode="0.00">
                  <c:v>97.593145913465492</c:v>
                </c:pt>
                <c:pt idx="170" formatCode="0.00">
                  <c:v>97.290438668567361</c:v>
                </c:pt>
                <c:pt idx="171" formatCode="0.00">
                  <c:v>97.731705901366794</c:v>
                </c:pt>
                <c:pt idx="172" formatCode="0.00">
                  <c:v>100.63281230446773</c:v>
                </c:pt>
                <c:pt idx="173" formatCode="0.00">
                  <c:v>100.73537438621173</c:v>
                </c:pt>
                <c:pt idx="174" formatCode="0.00">
                  <c:v>102.37197445852705</c:v>
                </c:pt>
                <c:pt idx="175" formatCode="0.00">
                  <c:v>102.2193294910716</c:v>
                </c:pt>
                <c:pt idx="176" formatCode="0.00">
                  <c:v>102.34894325377405</c:v>
                </c:pt>
                <c:pt idx="177" formatCode="0.00">
                  <c:v>102.01433845593479</c:v>
                </c:pt>
                <c:pt idx="178" formatCode="0.00">
                  <c:v>101.75545706424296</c:v>
                </c:pt>
                <c:pt idx="179" formatCode="0.00">
                  <c:v>100.79485613351601</c:v>
                </c:pt>
                <c:pt idx="180" formatCode="0.00">
                  <c:v>100.23577030992813</c:v>
                </c:pt>
                <c:pt idx="181" formatCode="0.00">
                  <c:v>100.16960551939493</c:v>
                </c:pt>
                <c:pt idx="182" formatCode="0.00">
                  <c:v>100.42931230686405</c:v>
                </c:pt>
                <c:pt idx="183" formatCode="0.00">
                  <c:v>100.15304435250897</c:v>
                </c:pt>
                <c:pt idx="184" formatCode="0.00">
                  <c:v>100.08344485051551</c:v>
                </c:pt>
                <c:pt idx="185" formatCode="0.00">
                  <c:v>99.615898081194459</c:v>
                </c:pt>
                <c:pt idx="186" formatCode="0.00">
                  <c:v>97.145754776512121</c:v>
                </c:pt>
                <c:pt idx="187" formatCode="0.00">
                  <c:v>100.1331816025139</c:v>
                </c:pt>
                <c:pt idx="188" formatCode="0.00">
                  <c:v>96.778560158305581</c:v>
                </c:pt>
                <c:pt idx="189" formatCode="0.00">
                  <c:v>99.134532589021603</c:v>
                </c:pt>
                <c:pt idx="190" formatCode="0.00">
                  <c:v>101.75210222979338</c:v>
                </c:pt>
                <c:pt idx="191" formatCode="0.00">
                  <c:v>103.11296686115831</c:v>
                </c:pt>
                <c:pt idx="192" formatCode="0.00">
                  <c:v>103.1535710082662</c:v>
                </c:pt>
                <c:pt idx="193" formatCode="0.00">
                  <c:v>102.82620839273075</c:v>
                </c:pt>
                <c:pt idx="194" formatCode="0.00">
                  <c:v>103.16129245263427</c:v>
                </c:pt>
                <c:pt idx="195" formatCode="0.00">
                  <c:v>102.77684440011566</c:v>
                </c:pt>
                <c:pt idx="196" formatCode="0.00">
                  <c:v>102.38739072159292</c:v>
                </c:pt>
                <c:pt idx="197" formatCode="0.00">
                  <c:v>102.42988529128748</c:v>
                </c:pt>
                <c:pt idx="198" formatCode="0.00">
                  <c:v>102.12454210503611</c:v>
                </c:pt>
                <c:pt idx="199" formatCode="0.00">
                  <c:v>101.52804721476849</c:v>
                </c:pt>
                <c:pt idx="200" formatCode="0.00">
                  <c:v>101.75146321370774</c:v>
                </c:pt>
                <c:pt idx="201" formatCode="0.00">
                  <c:v>101.58854073754171</c:v>
                </c:pt>
                <c:pt idx="202" formatCode="0.00">
                  <c:v>101.50017013803279</c:v>
                </c:pt>
                <c:pt idx="203" formatCode="0.00">
                  <c:v>102.15862296293653</c:v>
                </c:pt>
                <c:pt idx="204" formatCode="0.00">
                  <c:v>101.40149540414306</c:v>
                </c:pt>
                <c:pt idx="205" formatCode="0.00">
                  <c:v>101.92197400589065</c:v>
                </c:pt>
                <c:pt idx="206" formatCode="0.00">
                  <c:v>102.38190583352458</c:v>
                </c:pt>
                <c:pt idx="207" formatCode="0.00">
                  <c:v>102.97278270737269</c:v>
                </c:pt>
                <c:pt idx="208" formatCode="0.00">
                  <c:v>102.53654772624763</c:v>
                </c:pt>
                <c:pt idx="209" formatCode="0.00">
                  <c:v>103.37948982020748</c:v>
                </c:pt>
                <c:pt idx="210" formatCode="0.00">
                  <c:v>102.43955040958268</c:v>
                </c:pt>
                <c:pt idx="211" formatCode="0.00">
                  <c:v>101.95773228101582</c:v>
                </c:pt>
                <c:pt idx="212" formatCode="0.00">
                  <c:v>100.46680125055447</c:v>
                </c:pt>
                <c:pt idx="213" formatCode="0.00">
                  <c:v>102.61093984888333</c:v>
                </c:pt>
                <c:pt idx="214" formatCode="0.00">
                  <c:v>102.87136552944879</c:v>
                </c:pt>
                <c:pt idx="215" formatCode="0.00">
                  <c:v>104.03485406736401</c:v>
                </c:pt>
                <c:pt idx="216" formatCode="0.00">
                  <c:v>103.68690980873716</c:v>
                </c:pt>
                <c:pt idx="217" formatCode="0.00">
                  <c:v>103.19678447105709</c:v>
                </c:pt>
                <c:pt idx="218" formatCode="0.00">
                  <c:v>102.45994567298246</c:v>
                </c:pt>
                <c:pt idx="219" formatCode="0.00">
                  <c:v>102.89479611925532</c:v>
                </c:pt>
                <c:pt idx="220" formatCode="0.00">
                  <c:v>104.08176849831753</c:v>
                </c:pt>
                <c:pt idx="221" formatCode="0.00">
                  <c:v>104.83961495020733</c:v>
                </c:pt>
                <c:pt idx="222" formatCode="0.00">
                  <c:v>104.26987885852559</c:v>
                </c:pt>
                <c:pt idx="223" formatCode="0.00">
                  <c:v>103.56845220186307</c:v>
                </c:pt>
                <c:pt idx="224" formatCode="0.00">
                  <c:v>103.81721583886572</c:v>
                </c:pt>
                <c:pt idx="225" formatCode="0.00">
                  <c:v>102.92610790745132</c:v>
                </c:pt>
                <c:pt idx="226" formatCode="0.00">
                  <c:v>101.70372338697699</c:v>
                </c:pt>
                <c:pt idx="227" formatCode="0.00">
                  <c:v>101.11604159355704</c:v>
                </c:pt>
                <c:pt idx="228" formatCode="0.00">
                  <c:v>100.62250817008693</c:v>
                </c:pt>
                <c:pt idx="229" formatCode="0.00">
                  <c:v>100.18699208205821</c:v>
                </c:pt>
                <c:pt idx="230" formatCode="0.00">
                  <c:v>100.64327619286998</c:v>
                </c:pt>
                <c:pt idx="231" formatCode="0.00">
                  <c:v>100.28721110482157</c:v>
                </c:pt>
                <c:pt idx="232" formatCode="0.00">
                  <c:v>99.610200187764235</c:v>
                </c:pt>
                <c:pt idx="233" formatCode="0.00">
                  <c:v>99.613741401905457</c:v>
                </c:pt>
                <c:pt idx="234" formatCode="0.00">
                  <c:v>99.812129270824087</c:v>
                </c:pt>
                <c:pt idx="235" formatCode="0.00">
                  <c:v>99.890355489973587</c:v>
                </c:pt>
                <c:pt idx="236" formatCode="0.00">
                  <c:v>99.842509160561846</c:v>
                </c:pt>
                <c:pt idx="237" formatCode="0.00">
                  <c:v>99.991240154492786</c:v>
                </c:pt>
                <c:pt idx="238" formatCode="0.00">
                  <c:v>99.682861641834677</c:v>
                </c:pt>
                <c:pt idx="239" formatCode="0.00">
                  <c:v>100.1790842579985</c:v>
                </c:pt>
                <c:pt idx="240" formatCode="0.00">
                  <c:v>99.980989271452444</c:v>
                </c:pt>
                <c:pt idx="241" formatCode="0.00">
                  <c:v>99.38302996932191</c:v>
                </c:pt>
                <c:pt idx="242" formatCode="0.00">
                  <c:v>99.307040306472132</c:v>
                </c:pt>
                <c:pt idx="243" formatCode="0.00">
                  <c:v>99.39088454204115</c:v>
                </c:pt>
                <c:pt idx="244" formatCode="0.00">
                  <c:v>99.904573597878908</c:v>
                </c:pt>
                <c:pt idx="245" formatCode="0.00">
                  <c:v>99.798417050653214</c:v>
                </c:pt>
                <c:pt idx="246" formatCode="0.00">
                  <c:v>100.22368225564159</c:v>
                </c:pt>
                <c:pt idx="247" formatCode="0.00">
                  <c:v>99.685737214220026</c:v>
                </c:pt>
                <c:pt idx="248" formatCode="0.00">
                  <c:v>100.12269108844143</c:v>
                </c:pt>
                <c:pt idx="249" formatCode="0.00">
                  <c:v>100.36176298147866</c:v>
                </c:pt>
                <c:pt idx="250" formatCode="0.00">
                  <c:v>100.50889643519554</c:v>
                </c:pt>
                <c:pt idx="251">
                  <c:v>100</c:v>
                </c:pt>
              </c:numCache>
            </c:numRef>
          </c:val>
          <c:smooth val="0"/>
          <c:extLst>
            <c:ext xmlns:c16="http://schemas.microsoft.com/office/drawing/2014/chart" uri="{C3380CC4-5D6E-409C-BE32-E72D297353CC}">
              <c16:uniqueId val="{00000005-605B-481E-B6F7-398DF1C4B18A}"/>
            </c:ext>
          </c:extLst>
        </c:ser>
        <c:dLbls>
          <c:showLegendKey val="0"/>
          <c:showVal val="0"/>
          <c:showCatName val="0"/>
          <c:showSerName val="0"/>
          <c:showPercent val="0"/>
          <c:showBubbleSize val="0"/>
        </c:dLbls>
        <c:smooth val="0"/>
        <c:axId val="1997233792"/>
        <c:axId val="1997235232"/>
      </c:lineChart>
      <c:catAx>
        <c:axId val="1997233792"/>
        <c:scaling>
          <c:orientation val="maxMin"/>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900000" spcFirstLastPara="1" vertOverflow="ellipsis" wrap="square" anchor="ctr" anchorCtr="1"/>
          <a:lstStyle/>
          <a:p>
            <a:pPr algn="ctr">
              <a:defRPr lang="en-US" sz="1100" b="0" i="0" u="none" strike="noStrike" kern="1200" baseline="0">
                <a:solidFill>
                  <a:schemeClr val="tx1">
                    <a:lumMod val="65000"/>
                    <a:lumOff val="35000"/>
                  </a:schemeClr>
                </a:solidFill>
                <a:latin typeface="IBM Plex Sans" panose="020B0503050203000203" pitchFamily="34" charset="0"/>
                <a:ea typeface="+mn-ea"/>
                <a:cs typeface="+mn-cs"/>
              </a:defRPr>
            </a:pPr>
            <a:endParaRPr lang="en-US"/>
          </a:p>
        </c:txPr>
        <c:crossAx val="1997235232"/>
        <c:crosses val="autoZero"/>
        <c:auto val="1"/>
        <c:lblAlgn val="ctr"/>
        <c:lblOffset val="100"/>
        <c:tickMarkSkip val="21"/>
        <c:noMultiLvlLbl val="0"/>
      </c:catAx>
      <c:valAx>
        <c:axId val="1997235232"/>
        <c:scaling>
          <c:orientation val="minMax"/>
          <c:max val="140"/>
          <c:min val="70"/>
        </c:scaling>
        <c:delete val="0"/>
        <c:axPos val="l"/>
        <c:numFmt formatCode="0" sourceLinked="0"/>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lgn="ctr">
              <a:defRPr lang="en-US" sz="1100" b="0" i="0" u="none" strike="noStrike" kern="1200" baseline="0">
                <a:solidFill>
                  <a:schemeClr val="tx1">
                    <a:lumMod val="65000"/>
                    <a:lumOff val="35000"/>
                  </a:schemeClr>
                </a:solidFill>
                <a:latin typeface="IBM Plex Sans" panose="020B0503050203000203" pitchFamily="34" charset="0"/>
                <a:ea typeface="+mn-ea"/>
                <a:cs typeface="+mn-cs"/>
              </a:defRPr>
            </a:pPr>
            <a:endParaRPr lang="en-US"/>
          </a:p>
        </c:txPr>
        <c:crossAx val="1997233792"/>
        <c:crosses val="max"/>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DCFA70-B007-419C-A1D6-F91EC5568E46}" type="doc">
      <dgm:prSet loTypeId="urn:microsoft.com/office/officeart/2008/layout/IncreasingCircleProcess" loCatId="process" qsTypeId="urn:microsoft.com/office/officeart/2005/8/quickstyle/3d2" qsCatId="3D" csTypeId="urn:microsoft.com/office/officeart/2005/8/colors/accent1_2" csCatId="accent1" phldr="1"/>
      <dgm:spPr/>
      <dgm:t>
        <a:bodyPr/>
        <a:lstStyle/>
        <a:p>
          <a:endParaRPr lang="en-US"/>
        </a:p>
      </dgm:t>
    </dgm:pt>
    <dgm:pt modelId="{3ACE9C40-E4B1-4E72-9B30-F11EC970E5DE}">
      <dgm:prSet phldrT="[Text]" custT="1"/>
      <dgm:spPr/>
      <dgm:t>
        <a:bodyPr/>
        <a:lstStyle/>
        <a:p>
          <a:pPr algn="ctr"/>
          <a:r>
            <a:rPr lang="ro-RO" sz="1200" b="1"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Pregătirea IPO / PP</a:t>
          </a:r>
          <a:endParaRPr lang="en-US" sz="1200" b="1"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gm:t>
    </dgm:pt>
    <dgm:pt modelId="{C04F94F8-75FE-4B0A-B76C-A3E224C42970}" type="parTrans" cxnId="{60E861BF-3085-41F8-B974-FF4EF79F9AB0}">
      <dgm:prSet/>
      <dgm:spPr/>
      <dgm:t>
        <a:bodyPr/>
        <a:lstStyle/>
        <a:p>
          <a:pPr algn="l"/>
          <a:endParaRPr lang="en-US" sz="1200">
            <a:latin typeface="Arial Narrow" panose="020B0606020202030204" pitchFamily="34" charset="0"/>
          </a:endParaRPr>
        </a:p>
      </dgm:t>
    </dgm:pt>
    <dgm:pt modelId="{EF6619A3-5781-4D7B-9F06-85286E14DBFF}" type="sibTrans" cxnId="{60E861BF-3085-41F8-B974-FF4EF79F9AB0}">
      <dgm:prSet/>
      <dgm:spPr/>
      <dgm:t>
        <a:bodyPr/>
        <a:lstStyle/>
        <a:p>
          <a:pPr algn="l"/>
          <a:endParaRPr lang="en-US" sz="1200">
            <a:latin typeface="Arial Narrow" panose="020B0606020202030204" pitchFamily="34" charset="0"/>
          </a:endParaRPr>
        </a:p>
      </dgm:t>
    </dgm:pt>
    <dgm:pt modelId="{88E49E36-5782-412E-AAAE-E181E34774EA}">
      <dgm:prSet phldrT="[Text]" custT="1"/>
      <dgm:spPr/>
      <dgm:t>
        <a:bodyPr anchor="t" anchorCtr="0"/>
        <a:lstStyle/>
        <a:p>
          <a:pPr algn="l">
            <a:buFont typeface="Arial" panose="020B0604020202020204" pitchFamily="34" charset="0"/>
            <a:buNone/>
          </a:pP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 Alegerea intermediarului</a:t>
          </a:r>
        </a:p>
        <a:p>
          <a:pPr algn="l">
            <a:buFont typeface="Arial" panose="020B0604020202020204" pitchFamily="34" charset="0"/>
            <a:buNone/>
          </a:pP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gm:t>
    </dgm:pt>
    <dgm:pt modelId="{01B6D943-E066-40A2-871B-7DF980FA4A51}" type="parTrans" cxnId="{DB81ADF8-7438-4DC0-836B-2E9C9963E23E}">
      <dgm:prSet/>
      <dgm:spPr/>
      <dgm:t>
        <a:bodyPr/>
        <a:lstStyle/>
        <a:p>
          <a:pPr algn="l"/>
          <a:endParaRPr lang="en-US" sz="1200">
            <a:latin typeface="Arial Narrow" panose="020B0606020202030204" pitchFamily="34" charset="0"/>
          </a:endParaRPr>
        </a:p>
      </dgm:t>
    </dgm:pt>
    <dgm:pt modelId="{02820B3F-2A14-4FE4-BC1B-B5E82FEDCE27}" type="sibTrans" cxnId="{DB81ADF8-7438-4DC0-836B-2E9C9963E23E}">
      <dgm:prSet/>
      <dgm:spPr/>
      <dgm:t>
        <a:bodyPr/>
        <a:lstStyle/>
        <a:p>
          <a:pPr algn="l"/>
          <a:endParaRPr lang="en-US" sz="1200">
            <a:latin typeface="Arial Narrow" panose="020B0606020202030204" pitchFamily="34" charset="0"/>
          </a:endParaRPr>
        </a:p>
      </dgm:t>
    </dgm:pt>
    <dgm:pt modelId="{1ACE7006-F4AB-4430-8CEB-64BEAC46EE3E}">
      <dgm:prSet phldrT="[Text]" custT="1"/>
      <dgm:spPr/>
      <dgm:t>
        <a:bodyPr anchor="t" anchorCtr="0"/>
        <a:lstStyle/>
        <a:p>
          <a:pPr algn="l">
            <a:buFont typeface="Arial" panose="020B0604020202020204" pitchFamily="34" charset="0"/>
            <a:buNone/>
          </a:pP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 Pregătirea prospectului/ memorandumului</a:t>
          </a: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gm:t>
    </dgm:pt>
    <dgm:pt modelId="{DB986962-ED1C-4045-A257-D36FEECD9DEE}" type="parTrans" cxnId="{6145566F-DD95-44B8-A9D7-0D2BAC006736}">
      <dgm:prSet/>
      <dgm:spPr/>
      <dgm:t>
        <a:bodyPr/>
        <a:lstStyle/>
        <a:p>
          <a:pPr algn="l"/>
          <a:endParaRPr lang="en-US" sz="1200">
            <a:latin typeface="Arial Narrow" panose="020B0606020202030204" pitchFamily="34" charset="0"/>
          </a:endParaRPr>
        </a:p>
      </dgm:t>
    </dgm:pt>
    <dgm:pt modelId="{7F7A00B0-AEE2-42ED-86EE-3BE9BC477C7F}" type="sibTrans" cxnId="{6145566F-DD95-44B8-A9D7-0D2BAC006736}">
      <dgm:prSet/>
      <dgm:spPr/>
      <dgm:t>
        <a:bodyPr/>
        <a:lstStyle/>
        <a:p>
          <a:pPr algn="l"/>
          <a:endParaRPr lang="en-US" sz="1200">
            <a:latin typeface="Arial Narrow" panose="020B0606020202030204" pitchFamily="34" charset="0"/>
          </a:endParaRPr>
        </a:p>
      </dgm:t>
    </dgm:pt>
    <dgm:pt modelId="{DE44D674-6807-468F-A936-107BDA4E55BE}">
      <dgm:prSet phldrT="[Text]" custT="1"/>
      <dgm:spPr/>
      <dgm:t>
        <a:bodyPr/>
        <a:lstStyle/>
        <a:p>
          <a:pPr marL="0" lvl="0" indent="0" algn="ctr" defTabSz="711200">
            <a:lnSpc>
              <a:spcPct val="90000"/>
            </a:lnSpc>
            <a:spcBef>
              <a:spcPct val="0"/>
            </a:spcBef>
            <a:spcAft>
              <a:spcPct val="35000"/>
            </a:spcAft>
            <a:buNone/>
          </a:pPr>
          <a:r>
            <a:rPr lang="ro-RO" sz="1200" b="1"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Promovarea către investitori</a:t>
          </a:r>
          <a:endParaRPr lang="en-US" sz="1200" b="1"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gm:t>
    </dgm:pt>
    <dgm:pt modelId="{6E9FA0BE-6C24-4D60-AB00-546C32F8C74C}" type="parTrans" cxnId="{0B62376C-57E3-4C20-93A7-AB8FCBA5DE7A}">
      <dgm:prSet/>
      <dgm:spPr/>
      <dgm:t>
        <a:bodyPr/>
        <a:lstStyle/>
        <a:p>
          <a:pPr algn="l"/>
          <a:endParaRPr lang="en-US" sz="1200">
            <a:latin typeface="Arial Narrow" panose="020B0606020202030204" pitchFamily="34" charset="0"/>
          </a:endParaRPr>
        </a:p>
      </dgm:t>
    </dgm:pt>
    <dgm:pt modelId="{025BD2ED-07EF-417A-9DE7-D8322F08CD06}" type="sibTrans" cxnId="{0B62376C-57E3-4C20-93A7-AB8FCBA5DE7A}">
      <dgm:prSet/>
      <dgm:spPr/>
      <dgm:t>
        <a:bodyPr/>
        <a:lstStyle/>
        <a:p>
          <a:pPr algn="l"/>
          <a:endParaRPr lang="en-US" sz="1200">
            <a:latin typeface="Arial Narrow" panose="020B0606020202030204" pitchFamily="34" charset="0"/>
          </a:endParaRPr>
        </a:p>
      </dgm:t>
    </dgm:pt>
    <dgm:pt modelId="{CB494D9F-9F40-416D-860A-768469EB6B35}">
      <dgm:prSet phldrT="[Text]" custT="1"/>
      <dgm:spPr/>
      <dgm:t>
        <a:bodyPr anchor="t" anchorCtr="0"/>
        <a:lstStyle/>
        <a:p>
          <a:pPr marL="0" lvl="0" algn="l" defTabSz="577850">
            <a:lnSpc>
              <a:spcPct val="90000"/>
            </a:lnSpc>
            <a:spcBef>
              <a:spcPct val="0"/>
            </a:spcBef>
            <a:spcAft>
              <a:spcPct val="35000"/>
            </a:spcAft>
            <a:buFont typeface="Arial" panose="020B0604020202020204" pitchFamily="34" charset="0"/>
            <a:buNone/>
          </a:pPr>
          <a:r>
            <a:rPr lang="ro-RO" sz="1200" kern="1200">
              <a:latin typeface="IBM Plex Sans" panose="020B0503050203000203" pitchFamily="34" charset="0"/>
              <a:ea typeface="+mn-ea"/>
              <a:cs typeface="+mn-cs"/>
            </a:rPr>
            <a:t>- </a:t>
          </a: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Prezentarea companiei și modelului de afaceri către investitori</a:t>
          </a: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gm:t>
    </dgm:pt>
    <dgm:pt modelId="{B4D7F0DC-CC15-4130-B1EE-9790F650931F}" type="parTrans" cxnId="{CDAA8928-B8B7-4436-B3D4-E7618145E3E9}">
      <dgm:prSet/>
      <dgm:spPr/>
      <dgm:t>
        <a:bodyPr/>
        <a:lstStyle/>
        <a:p>
          <a:pPr algn="l"/>
          <a:endParaRPr lang="en-US" sz="1200">
            <a:latin typeface="Arial Narrow" panose="020B0606020202030204" pitchFamily="34" charset="0"/>
          </a:endParaRPr>
        </a:p>
      </dgm:t>
    </dgm:pt>
    <dgm:pt modelId="{71662E38-4682-4157-8B04-403C8871B1C3}" type="sibTrans" cxnId="{CDAA8928-B8B7-4436-B3D4-E7618145E3E9}">
      <dgm:prSet/>
      <dgm:spPr/>
      <dgm:t>
        <a:bodyPr/>
        <a:lstStyle/>
        <a:p>
          <a:pPr algn="l"/>
          <a:endParaRPr lang="en-US" sz="1200">
            <a:latin typeface="Arial Narrow" panose="020B0606020202030204" pitchFamily="34" charset="0"/>
          </a:endParaRPr>
        </a:p>
      </dgm:t>
    </dgm:pt>
    <dgm:pt modelId="{7B1892E2-7E10-450A-A156-AFF3C1BEF54C}">
      <dgm:prSet phldrT="[Text]" custT="1"/>
      <dgm:spPr/>
      <dgm:t>
        <a:bodyPr anchor="t" anchorCtr="0"/>
        <a:lstStyle/>
        <a:p>
          <a:pPr marL="0" lvl="0" algn="l" defTabSz="577850">
            <a:lnSpc>
              <a:spcPct val="90000"/>
            </a:lnSpc>
            <a:spcBef>
              <a:spcPct val="0"/>
            </a:spcBef>
            <a:spcAft>
              <a:spcPct val="35000"/>
            </a:spcAft>
            <a:buFont typeface="Arial" panose="020B0604020202020204" pitchFamily="34" charset="0"/>
            <a:buNone/>
          </a:pP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 </a:t>
          </a:r>
          <a:r>
            <a:rPr lang="ro-RO" sz="1200" kern="1200" err="1">
              <a:solidFill>
                <a:prstClr val="black">
                  <a:hueOff val="0"/>
                  <a:satOff val="0"/>
                  <a:lumOff val="0"/>
                  <a:alphaOff val="0"/>
                </a:prstClr>
              </a:solidFill>
              <a:latin typeface="IBM Plex Sans" panose="020B0503050203000203" pitchFamily="34" charset="0"/>
              <a:ea typeface="+mn-ea"/>
              <a:cs typeface="Arial" panose="020B0604020202020204" pitchFamily="34" charset="0"/>
            </a:rPr>
            <a:t>Roadshow</a:t>
          </a: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 împreună cu intermediarul </a:t>
          </a:r>
        </a:p>
        <a:p>
          <a:pPr marL="0" lvl="0" algn="l" defTabSz="577850">
            <a:lnSpc>
              <a:spcPct val="90000"/>
            </a:lnSpc>
            <a:spcBef>
              <a:spcPct val="0"/>
            </a:spcBef>
            <a:spcAft>
              <a:spcPct val="35000"/>
            </a:spcAft>
            <a:buFont typeface="Arial" panose="020B0604020202020204" pitchFamily="34" charset="0"/>
            <a:buNone/>
          </a:pP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(doar la IPO),</a:t>
          </a: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gm:t>
    </dgm:pt>
    <dgm:pt modelId="{6D0E42D0-1D37-4BB4-AB17-4B9660300A58}" type="parTrans" cxnId="{1DCD60CE-8725-45E6-9762-3238BB02428B}">
      <dgm:prSet/>
      <dgm:spPr/>
      <dgm:t>
        <a:bodyPr/>
        <a:lstStyle/>
        <a:p>
          <a:pPr algn="l"/>
          <a:endParaRPr lang="en-US" sz="1200">
            <a:latin typeface="Arial Narrow" panose="020B0606020202030204" pitchFamily="34" charset="0"/>
          </a:endParaRPr>
        </a:p>
      </dgm:t>
    </dgm:pt>
    <dgm:pt modelId="{335B2D75-1D81-4923-8FA8-56380E318BAA}" type="sibTrans" cxnId="{1DCD60CE-8725-45E6-9762-3238BB02428B}">
      <dgm:prSet/>
      <dgm:spPr/>
      <dgm:t>
        <a:bodyPr/>
        <a:lstStyle/>
        <a:p>
          <a:pPr algn="l"/>
          <a:endParaRPr lang="en-US" sz="1200">
            <a:latin typeface="Arial Narrow" panose="020B0606020202030204" pitchFamily="34" charset="0"/>
          </a:endParaRPr>
        </a:p>
      </dgm:t>
    </dgm:pt>
    <dgm:pt modelId="{65549364-E9EF-42B1-B69F-5CDA8F9B6ABA}">
      <dgm:prSet phldrT="[Text]" custT="1"/>
      <dgm:spPr/>
      <dgm:t>
        <a:bodyPr/>
        <a:lstStyle/>
        <a:p>
          <a:pPr marL="0" lvl="0" indent="0" algn="ctr" defTabSz="711200">
            <a:lnSpc>
              <a:spcPct val="90000"/>
            </a:lnSpc>
            <a:spcBef>
              <a:spcPct val="0"/>
            </a:spcBef>
            <a:spcAft>
              <a:spcPct val="35000"/>
            </a:spcAft>
            <a:buNone/>
          </a:pPr>
          <a:r>
            <a:rPr lang="ro-RO" sz="1200" b="1"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Aprobarea și publicarea Prospectului </a:t>
          </a:r>
        </a:p>
      </dgm:t>
    </dgm:pt>
    <dgm:pt modelId="{5EE4816E-B307-496C-B5C3-D919D00F916D}" type="parTrans" cxnId="{CAA78068-838A-45E6-8F25-90F3DB1BC19B}">
      <dgm:prSet/>
      <dgm:spPr/>
      <dgm:t>
        <a:bodyPr/>
        <a:lstStyle/>
        <a:p>
          <a:pPr algn="l"/>
          <a:endParaRPr lang="en-US" sz="1200">
            <a:latin typeface="Arial Narrow" panose="020B0606020202030204" pitchFamily="34" charset="0"/>
          </a:endParaRPr>
        </a:p>
      </dgm:t>
    </dgm:pt>
    <dgm:pt modelId="{1EA1FE7D-1BFA-4DCE-B36C-9A9240547DB8}" type="sibTrans" cxnId="{CAA78068-838A-45E6-8F25-90F3DB1BC19B}">
      <dgm:prSet/>
      <dgm:spPr/>
      <dgm:t>
        <a:bodyPr/>
        <a:lstStyle/>
        <a:p>
          <a:pPr algn="l"/>
          <a:endParaRPr lang="en-US" sz="1200">
            <a:latin typeface="Arial Narrow" panose="020B0606020202030204" pitchFamily="34" charset="0"/>
          </a:endParaRPr>
        </a:p>
      </dgm:t>
    </dgm:pt>
    <dgm:pt modelId="{F42758EE-B96F-42A6-8A93-7DC19CCA1B69}">
      <dgm:prSet phldrT="[Text]" custT="1"/>
      <dgm:spPr/>
      <dgm:t>
        <a:bodyPr/>
        <a:lstStyle/>
        <a:p>
          <a:pPr algn="l"/>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 Prospectul este supus analizei și aprobării de către Autoritatea de Supraveghere Financiară</a:t>
          </a: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gm:t>
    </dgm:pt>
    <dgm:pt modelId="{19F7BD36-C125-42D4-8DBF-588BFA189222}" type="parTrans" cxnId="{901384A7-F928-4BD3-B8E9-73A1995D8A6A}">
      <dgm:prSet/>
      <dgm:spPr/>
      <dgm:t>
        <a:bodyPr/>
        <a:lstStyle/>
        <a:p>
          <a:pPr algn="l"/>
          <a:endParaRPr lang="en-US" sz="1200">
            <a:latin typeface="Arial Narrow" panose="020B0606020202030204" pitchFamily="34" charset="0"/>
          </a:endParaRPr>
        </a:p>
      </dgm:t>
    </dgm:pt>
    <dgm:pt modelId="{C1E054CD-3884-473B-9D58-66EC718918B4}" type="sibTrans" cxnId="{901384A7-F928-4BD3-B8E9-73A1995D8A6A}">
      <dgm:prSet/>
      <dgm:spPr/>
      <dgm:t>
        <a:bodyPr/>
        <a:lstStyle/>
        <a:p>
          <a:pPr algn="l"/>
          <a:endParaRPr lang="en-US" sz="1200">
            <a:latin typeface="Arial Narrow" panose="020B0606020202030204" pitchFamily="34" charset="0"/>
          </a:endParaRPr>
        </a:p>
      </dgm:t>
    </dgm:pt>
    <dgm:pt modelId="{BAD218E3-83F7-4588-9AA1-8EF5E9A330D8}">
      <dgm:prSet phldrT="[Text]" custT="1"/>
      <dgm:spPr/>
      <dgm:t>
        <a:bodyPr/>
        <a:lstStyle/>
        <a:p>
          <a:pPr algn="l"/>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 Pentru Plasament Privat nu este nevoie de Prospect și nici de aprobarea lui de către ASF,</a:t>
          </a: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gm:t>
    </dgm:pt>
    <dgm:pt modelId="{06121C02-B245-4AAC-8093-2634B993BEF0}" type="parTrans" cxnId="{1614AC30-17DD-42FB-8502-231EC7271DDA}">
      <dgm:prSet/>
      <dgm:spPr/>
      <dgm:t>
        <a:bodyPr/>
        <a:lstStyle/>
        <a:p>
          <a:pPr algn="l"/>
          <a:endParaRPr lang="en-US" sz="1200">
            <a:latin typeface="Arial Narrow" panose="020B0606020202030204" pitchFamily="34" charset="0"/>
          </a:endParaRPr>
        </a:p>
      </dgm:t>
    </dgm:pt>
    <dgm:pt modelId="{8237FFB0-8495-4BE7-A4AB-CCC44E58FC76}" type="sibTrans" cxnId="{1614AC30-17DD-42FB-8502-231EC7271DDA}">
      <dgm:prSet/>
      <dgm:spPr/>
      <dgm:t>
        <a:bodyPr/>
        <a:lstStyle/>
        <a:p>
          <a:pPr algn="l"/>
          <a:endParaRPr lang="en-US" sz="1200">
            <a:latin typeface="Arial Narrow" panose="020B0606020202030204" pitchFamily="34" charset="0"/>
          </a:endParaRPr>
        </a:p>
      </dgm:t>
    </dgm:pt>
    <dgm:pt modelId="{9FC99E5A-C10E-472B-97E9-AC99C0883CED}">
      <dgm:prSet phldrT="[Text]" custT="1"/>
      <dgm:spPr/>
      <dgm:t>
        <a:bodyPr/>
        <a:lstStyle/>
        <a:p>
          <a:pPr algn="ctr"/>
          <a:r>
            <a:rPr lang="ro-RO" sz="1200" b="1"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Subscrierea și alocarea</a:t>
          </a:r>
          <a:endParaRPr lang="en-US" sz="1200" b="1"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gm:t>
    </dgm:pt>
    <dgm:pt modelId="{A1411753-36BA-4A6A-92B3-28423FDE986E}" type="parTrans" cxnId="{B3E88161-667B-45A3-A76C-C0BA11CEB447}">
      <dgm:prSet/>
      <dgm:spPr/>
      <dgm:t>
        <a:bodyPr/>
        <a:lstStyle/>
        <a:p>
          <a:pPr algn="l"/>
          <a:endParaRPr lang="en-US" sz="1200">
            <a:latin typeface="Arial Narrow" panose="020B0606020202030204" pitchFamily="34" charset="0"/>
          </a:endParaRPr>
        </a:p>
      </dgm:t>
    </dgm:pt>
    <dgm:pt modelId="{6BB85DAD-5F39-4FB1-92A9-9BE012E50D76}" type="sibTrans" cxnId="{B3E88161-667B-45A3-A76C-C0BA11CEB447}">
      <dgm:prSet/>
      <dgm:spPr/>
      <dgm:t>
        <a:bodyPr/>
        <a:lstStyle/>
        <a:p>
          <a:pPr algn="l"/>
          <a:endParaRPr lang="en-US" sz="1200">
            <a:latin typeface="Arial Narrow" panose="020B0606020202030204" pitchFamily="34" charset="0"/>
          </a:endParaRPr>
        </a:p>
      </dgm:t>
    </dgm:pt>
    <dgm:pt modelId="{410CC9F8-1083-48E8-8AF3-A4442F0278D8}">
      <dgm:prSet phldrT="[Text]" custT="1"/>
      <dgm:spPr/>
      <dgm:t>
        <a:bodyPr/>
        <a:lstStyle/>
        <a:p>
          <a:pPr marL="0" lvl="0" indent="0" algn="ctr" defTabSz="622300">
            <a:lnSpc>
              <a:spcPct val="90000"/>
            </a:lnSpc>
            <a:spcBef>
              <a:spcPct val="0"/>
            </a:spcBef>
            <a:spcAft>
              <a:spcPct val="35000"/>
            </a:spcAft>
            <a:buNone/>
          </a:pPr>
          <a:r>
            <a:rPr lang="ro-RO" sz="1200" b="1"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Admiterea la tranzacționare la BVB</a:t>
          </a:r>
          <a:endParaRPr lang="en-US" sz="1200" b="1"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gm:t>
    </dgm:pt>
    <dgm:pt modelId="{C3839B5C-47DD-4F06-AF48-6C0DC2C7D65F}" type="parTrans" cxnId="{C1D0DB29-DB37-4D5D-8392-DF499F530E8D}">
      <dgm:prSet/>
      <dgm:spPr/>
      <dgm:t>
        <a:bodyPr/>
        <a:lstStyle/>
        <a:p>
          <a:pPr algn="l"/>
          <a:endParaRPr lang="en-US" sz="1200">
            <a:latin typeface="Arial Narrow" panose="020B0606020202030204" pitchFamily="34" charset="0"/>
          </a:endParaRPr>
        </a:p>
      </dgm:t>
    </dgm:pt>
    <dgm:pt modelId="{91F872DC-1DBC-4AE6-A35D-609BA1172E0C}" type="sibTrans" cxnId="{C1D0DB29-DB37-4D5D-8392-DF499F530E8D}">
      <dgm:prSet/>
      <dgm:spPr/>
      <dgm:t>
        <a:bodyPr/>
        <a:lstStyle/>
        <a:p>
          <a:pPr algn="l"/>
          <a:endParaRPr lang="en-US" sz="1200">
            <a:latin typeface="Arial Narrow" panose="020B0606020202030204" pitchFamily="34" charset="0"/>
          </a:endParaRPr>
        </a:p>
      </dgm:t>
    </dgm:pt>
    <dgm:pt modelId="{33341588-639B-401A-B29C-8397563A6D43}">
      <dgm:prSet phldrT="[Text]" custT="1"/>
      <dgm:spPr/>
      <dgm:t>
        <a:bodyPr anchor="t" anchorCtr="0"/>
        <a:lstStyle/>
        <a:p>
          <a:pPr algn="l">
            <a:buFont typeface="Arial" panose="020B0604020202020204" pitchFamily="34" charset="0"/>
            <a:buNone/>
          </a:pPr>
          <a:endPar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a:p>
          <a:pPr algn="l">
            <a:buFont typeface="Arial" panose="020B0604020202020204" pitchFamily="34" charset="0"/>
            <a:buNone/>
          </a:pP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 Stabilirea pachetului de acțiuni/ obligațiuni care va fi vândut</a:t>
          </a: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gm:t>
    </dgm:pt>
    <dgm:pt modelId="{720F15B4-A99D-461A-8A03-B9B2B537AE04}" type="parTrans" cxnId="{221AD5CE-43DD-4123-A222-47A22B7AB668}">
      <dgm:prSet/>
      <dgm:spPr/>
      <dgm:t>
        <a:bodyPr/>
        <a:lstStyle/>
        <a:p>
          <a:pPr algn="l"/>
          <a:endParaRPr lang="en-US" sz="1200">
            <a:latin typeface="Arial Narrow" panose="020B0606020202030204" pitchFamily="34" charset="0"/>
          </a:endParaRPr>
        </a:p>
      </dgm:t>
    </dgm:pt>
    <dgm:pt modelId="{44B1EC0E-7F1B-45AD-9A59-F2B26B7C6EA4}" type="sibTrans" cxnId="{221AD5CE-43DD-4123-A222-47A22B7AB668}">
      <dgm:prSet/>
      <dgm:spPr/>
      <dgm:t>
        <a:bodyPr/>
        <a:lstStyle/>
        <a:p>
          <a:pPr algn="l"/>
          <a:endParaRPr lang="en-US" sz="1200">
            <a:latin typeface="Arial Narrow" panose="020B0606020202030204" pitchFamily="34" charset="0"/>
          </a:endParaRPr>
        </a:p>
      </dgm:t>
    </dgm:pt>
    <dgm:pt modelId="{17544FC4-31DA-43BE-84C6-E6D5B7DF74C7}">
      <dgm:prSet phldrT="[Text]" custT="1"/>
      <dgm:spPr/>
      <dgm:t>
        <a:bodyPr anchor="t" anchorCtr="0"/>
        <a:lstStyle/>
        <a:p>
          <a:pPr marL="0" lvl="0" algn="l" defTabSz="577850">
            <a:lnSpc>
              <a:spcPct val="90000"/>
            </a:lnSpc>
            <a:spcBef>
              <a:spcPct val="0"/>
            </a:spcBef>
            <a:spcAft>
              <a:spcPct val="35000"/>
            </a:spcAft>
            <a:buFont typeface="Arial" panose="020B0604020202020204" pitchFamily="34" charset="0"/>
            <a:buNone/>
          </a:pP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gm:t>
    </dgm:pt>
    <dgm:pt modelId="{C72F1AEA-2312-48C7-AAA7-7037420F253A}" type="parTrans" cxnId="{0366365B-942C-4475-905F-EADEE458D806}">
      <dgm:prSet/>
      <dgm:spPr/>
      <dgm:t>
        <a:bodyPr/>
        <a:lstStyle/>
        <a:p>
          <a:pPr algn="l"/>
          <a:endParaRPr lang="en-US" sz="1200">
            <a:latin typeface="Arial Narrow" panose="020B0606020202030204" pitchFamily="34" charset="0"/>
          </a:endParaRPr>
        </a:p>
      </dgm:t>
    </dgm:pt>
    <dgm:pt modelId="{B9868473-5318-467B-BBBC-DACE2B74065C}" type="sibTrans" cxnId="{0366365B-942C-4475-905F-EADEE458D806}">
      <dgm:prSet/>
      <dgm:spPr/>
      <dgm:t>
        <a:bodyPr/>
        <a:lstStyle/>
        <a:p>
          <a:pPr algn="l"/>
          <a:endParaRPr lang="en-US" sz="1200">
            <a:latin typeface="Arial Narrow" panose="020B0606020202030204" pitchFamily="34" charset="0"/>
          </a:endParaRPr>
        </a:p>
      </dgm:t>
    </dgm:pt>
    <dgm:pt modelId="{94F29EF8-0EAF-4BED-9E8D-CA80FCE60A7E}">
      <dgm:prSet phldrT="[Text]" custT="1"/>
      <dgm:spPr/>
      <dgm:t>
        <a:bodyPr/>
        <a:lstStyle/>
        <a:p>
          <a:pPr algn="l"/>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gm:t>
    </dgm:pt>
    <dgm:pt modelId="{0A0B8B14-A860-459E-A912-89661F6DDDF6}" type="parTrans" cxnId="{431D50D4-7BCC-4D64-9C35-A359FFCB02B7}">
      <dgm:prSet/>
      <dgm:spPr/>
      <dgm:t>
        <a:bodyPr/>
        <a:lstStyle/>
        <a:p>
          <a:pPr algn="l"/>
          <a:endParaRPr lang="en-US" sz="1200">
            <a:latin typeface="Arial Narrow" panose="020B0606020202030204" pitchFamily="34" charset="0"/>
          </a:endParaRPr>
        </a:p>
      </dgm:t>
    </dgm:pt>
    <dgm:pt modelId="{9232B776-DAFD-497B-885F-C2BE616085F1}" type="sibTrans" cxnId="{431D50D4-7BCC-4D64-9C35-A359FFCB02B7}">
      <dgm:prSet/>
      <dgm:spPr/>
      <dgm:t>
        <a:bodyPr/>
        <a:lstStyle/>
        <a:p>
          <a:pPr algn="l"/>
          <a:endParaRPr lang="en-US" sz="1200">
            <a:latin typeface="Arial Narrow" panose="020B0606020202030204" pitchFamily="34" charset="0"/>
          </a:endParaRPr>
        </a:p>
      </dgm:t>
    </dgm:pt>
    <dgm:pt modelId="{987F1DE2-58A6-44C2-A956-B413FAC303A1}">
      <dgm:prSet custT="1"/>
      <dgm:spPr/>
      <dgm:t>
        <a:bodyPr tIns="0"/>
        <a:lstStyle/>
        <a:p>
          <a:pPr marL="0" lvl="0" indent="0" algn="l" defTabSz="577850">
            <a:lnSpc>
              <a:spcPct val="90000"/>
            </a:lnSpc>
            <a:spcBef>
              <a:spcPct val="0"/>
            </a:spcBef>
            <a:spcAft>
              <a:spcPct val="35000"/>
            </a:spcAft>
            <a:buNone/>
          </a:pP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 Orice investitor poate subscrie acțiuni/ obligațiuni în cadrul unei IPO, prin intermediul brokerilor,</a:t>
          </a:r>
        </a:p>
        <a:p>
          <a:pPr marL="0" lvl="0" indent="0" algn="l" defTabSz="577850">
            <a:lnSpc>
              <a:spcPct val="90000"/>
            </a:lnSpc>
            <a:spcBef>
              <a:spcPct val="0"/>
            </a:spcBef>
            <a:spcAft>
              <a:spcPct val="35000"/>
            </a:spcAft>
            <a:buNone/>
          </a:pPr>
          <a:endPar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a:p>
          <a:pPr marL="0" lvl="0" indent="0" algn="l" defTabSz="577850">
            <a:lnSpc>
              <a:spcPct val="90000"/>
            </a:lnSpc>
            <a:spcBef>
              <a:spcPct val="0"/>
            </a:spcBef>
            <a:spcAft>
              <a:spcPct val="35000"/>
            </a:spcAft>
            <a:buNone/>
          </a:pP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 La PP participă maximum 149 de investitori individuali, precum și investitori calificați,</a:t>
          </a: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gm:t>
    </dgm:pt>
    <dgm:pt modelId="{1C2BDBF0-538E-408C-987F-9187FC82DFE0}" type="parTrans" cxnId="{32E456F7-E81B-47DE-8F06-D466FE4BE0F5}">
      <dgm:prSet/>
      <dgm:spPr/>
      <dgm:t>
        <a:bodyPr/>
        <a:lstStyle/>
        <a:p>
          <a:endParaRPr lang="en-US" sz="1200"/>
        </a:p>
      </dgm:t>
    </dgm:pt>
    <dgm:pt modelId="{6E5CBA51-02EA-49A3-A41F-87D1F5A0A5FA}" type="sibTrans" cxnId="{32E456F7-E81B-47DE-8F06-D466FE4BE0F5}">
      <dgm:prSet/>
      <dgm:spPr/>
      <dgm:t>
        <a:bodyPr/>
        <a:lstStyle/>
        <a:p>
          <a:endParaRPr lang="en-US" sz="1200"/>
        </a:p>
      </dgm:t>
    </dgm:pt>
    <dgm:pt modelId="{8059BE4B-CAD1-481D-AE39-6D1602E22A04}">
      <dgm:prSet custT="1"/>
      <dgm:spPr/>
      <dgm:t>
        <a:bodyPr tIns="0"/>
        <a:lstStyle/>
        <a:p>
          <a:pPr marL="0" lvl="0" indent="0" algn="l" defTabSz="577850">
            <a:lnSpc>
              <a:spcPct val="90000"/>
            </a:lnSpc>
            <a:spcBef>
              <a:spcPct val="0"/>
            </a:spcBef>
            <a:spcAft>
              <a:spcPct val="35000"/>
            </a:spcAft>
            <a:buNone/>
          </a:pP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 Prețul final de vânzare se stabilește după încheierea perioadei de subscriere,</a:t>
          </a: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gm:t>
    </dgm:pt>
    <dgm:pt modelId="{B46ECD51-2F59-40E2-9446-0EE8BEB71336}" type="parTrans" cxnId="{FC45E41C-9842-4707-A0E2-1CC43FE61957}">
      <dgm:prSet/>
      <dgm:spPr/>
      <dgm:t>
        <a:bodyPr/>
        <a:lstStyle/>
        <a:p>
          <a:endParaRPr lang="en-US" sz="1200"/>
        </a:p>
      </dgm:t>
    </dgm:pt>
    <dgm:pt modelId="{531BE792-401B-47BC-8BFA-B633FBF7627E}" type="sibTrans" cxnId="{FC45E41C-9842-4707-A0E2-1CC43FE61957}">
      <dgm:prSet/>
      <dgm:spPr/>
      <dgm:t>
        <a:bodyPr/>
        <a:lstStyle/>
        <a:p>
          <a:endParaRPr lang="en-US" sz="1200"/>
        </a:p>
      </dgm:t>
    </dgm:pt>
    <dgm:pt modelId="{4CFACD6F-FFE7-460A-804D-E899FC54CE4E}">
      <dgm:prSet custT="1"/>
      <dgm:spPr/>
      <dgm:t>
        <a:bodyPr tIns="0"/>
        <a:lstStyle/>
        <a:p>
          <a:pPr marL="0" lvl="0" indent="0" algn="l" defTabSz="577850">
            <a:lnSpc>
              <a:spcPct val="90000"/>
            </a:lnSpc>
            <a:spcBef>
              <a:spcPct val="0"/>
            </a:spcBef>
            <a:spcAft>
              <a:spcPct val="35000"/>
            </a:spcAft>
            <a:buNone/>
          </a:pP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 Alocarea se face la final,</a:t>
          </a: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gm:t>
    </dgm:pt>
    <dgm:pt modelId="{2448C020-019D-42E4-B51C-8AEB2BB6A2F8}" type="parTrans" cxnId="{55E0FBCF-B133-4B5A-9850-9D8B64159326}">
      <dgm:prSet/>
      <dgm:spPr/>
      <dgm:t>
        <a:bodyPr/>
        <a:lstStyle/>
        <a:p>
          <a:endParaRPr lang="en-US" sz="1200"/>
        </a:p>
      </dgm:t>
    </dgm:pt>
    <dgm:pt modelId="{6856A942-A5B2-4B25-A5E8-E138EDC6FC00}" type="sibTrans" cxnId="{55E0FBCF-B133-4B5A-9850-9D8B64159326}">
      <dgm:prSet/>
      <dgm:spPr/>
      <dgm:t>
        <a:bodyPr/>
        <a:lstStyle/>
        <a:p>
          <a:endParaRPr lang="en-US" sz="1200"/>
        </a:p>
      </dgm:t>
    </dgm:pt>
    <dgm:pt modelId="{5613B00F-22E1-43D3-B122-677BA6500BFE}">
      <dgm:prSet custT="1"/>
      <dgm:spPr/>
      <dgm:t>
        <a:bodyPr tIns="0"/>
        <a:lstStyle/>
        <a:p>
          <a:pPr marL="0" lvl="0" indent="0" algn="l" defTabSz="577850">
            <a:lnSpc>
              <a:spcPct val="90000"/>
            </a:lnSpc>
            <a:spcBef>
              <a:spcPct val="0"/>
            </a:spcBef>
            <a:spcAft>
              <a:spcPct val="35000"/>
            </a:spcAft>
            <a:buNone/>
          </a:pP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gm:t>
    </dgm:pt>
    <dgm:pt modelId="{27B4D490-C5C2-45A1-A27F-47DF1880E86E}" type="parTrans" cxnId="{3ADFEDDA-3F64-41B8-907B-723B31F6D45C}">
      <dgm:prSet/>
      <dgm:spPr/>
      <dgm:t>
        <a:bodyPr/>
        <a:lstStyle/>
        <a:p>
          <a:endParaRPr lang="en-US" sz="1200"/>
        </a:p>
      </dgm:t>
    </dgm:pt>
    <dgm:pt modelId="{A3BD3B18-84AD-43DC-9650-517DB85ADDF8}" type="sibTrans" cxnId="{3ADFEDDA-3F64-41B8-907B-723B31F6D45C}">
      <dgm:prSet/>
      <dgm:spPr/>
      <dgm:t>
        <a:bodyPr/>
        <a:lstStyle/>
        <a:p>
          <a:endParaRPr lang="en-US" sz="1200"/>
        </a:p>
      </dgm:t>
    </dgm:pt>
    <dgm:pt modelId="{B4F07DCC-A2D8-445A-B9A4-9A40C6F21625}">
      <dgm:prSet custT="1"/>
      <dgm:spPr/>
      <dgm:t>
        <a:bodyPr tIns="0"/>
        <a:lstStyle/>
        <a:p>
          <a:pPr marL="0" lvl="0" indent="0" algn="l" defTabSz="577850">
            <a:lnSpc>
              <a:spcPct val="90000"/>
            </a:lnSpc>
            <a:spcBef>
              <a:spcPct val="0"/>
            </a:spcBef>
            <a:spcAft>
              <a:spcPct val="35000"/>
            </a:spcAft>
            <a:buNone/>
          </a:pP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gm:t>
    </dgm:pt>
    <dgm:pt modelId="{B8BCA215-7615-4C05-B073-01549453D3B3}" type="parTrans" cxnId="{77628C68-50B4-4159-B747-95091A7119E3}">
      <dgm:prSet/>
      <dgm:spPr/>
      <dgm:t>
        <a:bodyPr/>
        <a:lstStyle/>
        <a:p>
          <a:endParaRPr lang="en-US" sz="1200"/>
        </a:p>
      </dgm:t>
    </dgm:pt>
    <dgm:pt modelId="{0093DDFF-678E-4684-8B57-1FB5A985BA7B}" type="sibTrans" cxnId="{77628C68-50B4-4159-B747-95091A7119E3}">
      <dgm:prSet/>
      <dgm:spPr/>
      <dgm:t>
        <a:bodyPr/>
        <a:lstStyle/>
        <a:p>
          <a:endParaRPr lang="en-US" sz="1200"/>
        </a:p>
      </dgm:t>
    </dgm:pt>
    <dgm:pt modelId="{81B1E35C-5F4D-4CBE-A937-A21121215C79}" type="pres">
      <dgm:prSet presAssocID="{3CDCFA70-B007-419C-A1D6-F91EC5568E46}" presName="Name0" presStyleCnt="0">
        <dgm:presLayoutVars>
          <dgm:chMax val="7"/>
          <dgm:chPref val="7"/>
          <dgm:dir/>
          <dgm:animOne val="branch"/>
          <dgm:animLvl val="lvl"/>
        </dgm:presLayoutVars>
      </dgm:prSet>
      <dgm:spPr/>
    </dgm:pt>
    <dgm:pt modelId="{E1E00A69-B769-4A8D-ABB7-B7E8F85976A8}" type="pres">
      <dgm:prSet presAssocID="{3ACE9C40-E4B1-4E72-9B30-F11EC970E5DE}" presName="composite" presStyleCnt="0"/>
      <dgm:spPr/>
    </dgm:pt>
    <dgm:pt modelId="{03DC24A9-6150-45E5-9460-E65F9AB70B6F}" type="pres">
      <dgm:prSet presAssocID="{3ACE9C40-E4B1-4E72-9B30-F11EC970E5DE}" presName="BackAccent" presStyleLbl="bgShp" presStyleIdx="0" presStyleCnt="5" custLinFactNeighborX="93005" custLinFactNeighborY="-4865"/>
      <dgm:spPr/>
    </dgm:pt>
    <dgm:pt modelId="{B1746163-B954-4C23-988C-C599EDB095C1}" type="pres">
      <dgm:prSet presAssocID="{3ACE9C40-E4B1-4E72-9B30-F11EC970E5DE}" presName="Accent" presStyleLbl="alignNode1" presStyleIdx="0" presStyleCnt="5" custLinFactX="16256" custLinFactNeighborX="100000" custLinFactNeighborY="-6616"/>
      <dgm:spPr>
        <a:solidFill>
          <a:srgbClr val="00B0F0"/>
        </a:solidFill>
      </dgm:spPr>
    </dgm:pt>
    <dgm:pt modelId="{F1FB5F0D-1390-44E5-B2BE-ABE873C4DC8B}" type="pres">
      <dgm:prSet presAssocID="{3ACE9C40-E4B1-4E72-9B30-F11EC970E5DE}" presName="Child" presStyleLbl="revTx" presStyleIdx="0" presStyleCnt="9" custScaleX="129562" custLinFactNeighborX="-22529" custLinFactNeighborY="37325">
        <dgm:presLayoutVars>
          <dgm:chMax val="0"/>
          <dgm:chPref val="0"/>
          <dgm:bulletEnabled val="1"/>
        </dgm:presLayoutVars>
      </dgm:prSet>
      <dgm:spPr/>
    </dgm:pt>
    <dgm:pt modelId="{ED22AB3D-84C1-4186-A249-CE185560591E}" type="pres">
      <dgm:prSet presAssocID="{3ACE9C40-E4B1-4E72-9B30-F11EC970E5DE}" presName="Parent" presStyleLbl="revTx" presStyleIdx="1" presStyleCnt="9" custLinFactY="6915" custLinFactNeighborX="-38700" custLinFactNeighborY="100000">
        <dgm:presLayoutVars>
          <dgm:chMax val="1"/>
          <dgm:chPref val="1"/>
          <dgm:bulletEnabled val="1"/>
        </dgm:presLayoutVars>
      </dgm:prSet>
      <dgm:spPr/>
    </dgm:pt>
    <dgm:pt modelId="{F99CA1C3-53FB-442A-AD4E-DB0DF71586AE}" type="pres">
      <dgm:prSet presAssocID="{EF6619A3-5781-4D7B-9F06-85286E14DBFF}" presName="sibTrans" presStyleCnt="0"/>
      <dgm:spPr/>
    </dgm:pt>
    <dgm:pt modelId="{5340FEEE-5C20-4DD1-AF40-ECED177C091F}" type="pres">
      <dgm:prSet presAssocID="{DE44D674-6807-468F-A936-107BDA4E55BE}" presName="composite" presStyleCnt="0"/>
      <dgm:spPr/>
    </dgm:pt>
    <dgm:pt modelId="{9B79F251-BCA9-41CB-A3E0-DEC912EFD445}" type="pres">
      <dgm:prSet presAssocID="{DE44D674-6807-468F-A936-107BDA4E55BE}" presName="BackAccent" presStyleLbl="bgShp" presStyleIdx="1" presStyleCnt="5"/>
      <dgm:spPr/>
    </dgm:pt>
    <dgm:pt modelId="{18B9DD9B-8C2D-4BBF-9D45-38A0BEA4C17E}" type="pres">
      <dgm:prSet presAssocID="{DE44D674-6807-468F-A936-107BDA4E55BE}" presName="Accent" presStyleLbl="alignNode1" presStyleIdx="1" presStyleCnt="5"/>
      <dgm:spPr>
        <a:solidFill>
          <a:srgbClr val="00AEEF"/>
        </a:solidFill>
      </dgm:spPr>
    </dgm:pt>
    <dgm:pt modelId="{6DF6F0A2-1F4E-4CC5-9954-9320F6AC253B}" type="pres">
      <dgm:prSet presAssocID="{DE44D674-6807-468F-A936-107BDA4E55BE}" presName="Child" presStyleLbl="revTx" presStyleIdx="2" presStyleCnt="9" custScaleX="121068" custLinFactNeighborX="-56928" custLinFactNeighborY="37325">
        <dgm:presLayoutVars>
          <dgm:chMax val="0"/>
          <dgm:chPref val="0"/>
          <dgm:bulletEnabled val="1"/>
        </dgm:presLayoutVars>
      </dgm:prSet>
      <dgm:spPr/>
    </dgm:pt>
    <dgm:pt modelId="{1189A49A-A808-4E91-8D2E-3AB4EEA2E96E}" type="pres">
      <dgm:prSet presAssocID="{DE44D674-6807-468F-A936-107BDA4E55BE}" presName="Parent" presStyleLbl="revTx" presStyleIdx="3" presStyleCnt="9" custLinFactY="6120" custLinFactNeighborX="-62614" custLinFactNeighborY="100000">
        <dgm:presLayoutVars>
          <dgm:chMax val="1"/>
          <dgm:chPref val="1"/>
          <dgm:bulletEnabled val="1"/>
        </dgm:presLayoutVars>
      </dgm:prSet>
      <dgm:spPr/>
    </dgm:pt>
    <dgm:pt modelId="{D9782794-AEF3-4E4C-BCE6-A3220197E28A}" type="pres">
      <dgm:prSet presAssocID="{025BD2ED-07EF-417A-9DE7-D8322F08CD06}" presName="sibTrans" presStyleCnt="0"/>
      <dgm:spPr/>
    </dgm:pt>
    <dgm:pt modelId="{ED4B8BE7-E56D-43E2-93C8-35584435880E}" type="pres">
      <dgm:prSet presAssocID="{65549364-E9EF-42B1-B69F-5CDA8F9B6ABA}" presName="composite" presStyleCnt="0"/>
      <dgm:spPr/>
    </dgm:pt>
    <dgm:pt modelId="{EB76F8F8-BF6A-45E2-BB1C-A6145A10B28A}" type="pres">
      <dgm:prSet presAssocID="{65549364-E9EF-42B1-B69F-5CDA8F9B6ABA}" presName="BackAccent" presStyleLbl="bgShp" presStyleIdx="2" presStyleCnt="5"/>
      <dgm:spPr/>
    </dgm:pt>
    <dgm:pt modelId="{34CF9625-97C9-4D5E-B726-65CF2A602A19}" type="pres">
      <dgm:prSet presAssocID="{65549364-E9EF-42B1-B69F-5CDA8F9B6ABA}" presName="Accent" presStyleLbl="alignNode1" presStyleIdx="2" presStyleCnt="5"/>
      <dgm:spPr>
        <a:solidFill>
          <a:srgbClr val="00AEEF"/>
        </a:solidFill>
      </dgm:spPr>
    </dgm:pt>
    <dgm:pt modelId="{338A9862-7D1A-4F9D-984A-7F3F507D1C35}" type="pres">
      <dgm:prSet presAssocID="{65549364-E9EF-42B1-B69F-5CDA8F9B6ABA}" presName="Child" presStyleLbl="revTx" presStyleIdx="4" presStyleCnt="9" custScaleX="135359" custLinFactNeighborX="-74105" custLinFactNeighborY="37796">
        <dgm:presLayoutVars>
          <dgm:chMax val="0"/>
          <dgm:chPref val="0"/>
          <dgm:bulletEnabled val="1"/>
        </dgm:presLayoutVars>
      </dgm:prSet>
      <dgm:spPr/>
    </dgm:pt>
    <dgm:pt modelId="{A70F0868-63A7-4306-A558-4DBEB8F5B204}" type="pres">
      <dgm:prSet presAssocID="{65549364-E9EF-42B1-B69F-5CDA8F9B6ABA}" presName="Parent" presStyleLbl="revTx" presStyleIdx="5" presStyleCnt="9" custScaleX="147092" custLinFactY="9413" custLinFactNeighborX="-72696" custLinFactNeighborY="100000">
        <dgm:presLayoutVars>
          <dgm:chMax val="1"/>
          <dgm:chPref val="1"/>
          <dgm:bulletEnabled val="1"/>
        </dgm:presLayoutVars>
      </dgm:prSet>
      <dgm:spPr/>
    </dgm:pt>
    <dgm:pt modelId="{B5C2BBAE-761E-48B8-B1C7-B2057D31B622}" type="pres">
      <dgm:prSet presAssocID="{1EA1FE7D-1BFA-4DCE-B36C-9A9240547DB8}" presName="sibTrans" presStyleCnt="0"/>
      <dgm:spPr/>
    </dgm:pt>
    <dgm:pt modelId="{451F1910-5496-430D-83BF-431430DA6DB8}" type="pres">
      <dgm:prSet presAssocID="{9FC99E5A-C10E-472B-97E9-AC99C0883CED}" presName="composite" presStyleCnt="0"/>
      <dgm:spPr/>
    </dgm:pt>
    <dgm:pt modelId="{20E9FA3E-3ADA-4893-9C0D-556CDF78568C}" type="pres">
      <dgm:prSet presAssocID="{9FC99E5A-C10E-472B-97E9-AC99C0883CED}" presName="BackAccent" presStyleLbl="bgShp" presStyleIdx="3" presStyleCnt="5"/>
      <dgm:spPr/>
    </dgm:pt>
    <dgm:pt modelId="{68522E81-4D62-4F02-A0AE-79C6D0BEC2D9}" type="pres">
      <dgm:prSet presAssocID="{9FC99E5A-C10E-472B-97E9-AC99C0883CED}" presName="Accent" presStyleLbl="alignNode1" presStyleIdx="3" presStyleCnt="5"/>
      <dgm:spPr>
        <a:solidFill>
          <a:srgbClr val="00AEEF"/>
        </a:solidFill>
      </dgm:spPr>
    </dgm:pt>
    <dgm:pt modelId="{A00D5F82-29A8-47F3-A32E-768EE7D9C1A3}" type="pres">
      <dgm:prSet presAssocID="{9FC99E5A-C10E-472B-97E9-AC99C0883CED}" presName="Child" presStyleLbl="revTx" presStyleIdx="6" presStyleCnt="9" custScaleX="140857" custLinFactNeighborX="-71791" custLinFactNeighborY="36842">
        <dgm:presLayoutVars>
          <dgm:chMax val="0"/>
          <dgm:chPref val="0"/>
          <dgm:bulletEnabled val="1"/>
        </dgm:presLayoutVars>
      </dgm:prSet>
      <dgm:spPr/>
    </dgm:pt>
    <dgm:pt modelId="{1862BE2B-55F6-423B-8FDC-1EB84771167E}" type="pres">
      <dgm:prSet presAssocID="{9FC99E5A-C10E-472B-97E9-AC99C0883CED}" presName="Parent" presStyleLbl="revTx" presStyleIdx="7" presStyleCnt="9" custScaleX="105125" custScaleY="107923" custLinFactY="2800" custLinFactNeighborX="-75057" custLinFactNeighborY="100000">
        <dgm:presLayoutVars>
          <dgm:chMax val="1"/>
          <dgm:chPref val="1"/>
          <dgm:bulletEnabled val="1"/>
        </dgm:presLayoutVars>
      </dgm:prSet>
      <dgm:spPr/>
    </dgm:pt>
    <dgm:pt modelId="{10BB3E77-C39B-4B38-8D7F-CF5538ADF0AE}" type="pres">
      <dgm:prSet presAssocID="{6BB85DAD-5F39-4FB1-92A9-9BE012E50D76}" presName="sibTrans" presStyleCnt="0"/>
      <dgm:spPr/>
    </dgm:pt>
    <dgm:pt modelId="{5B51844C-302B-4ABD-90F9-277222B1FE4C}" type="pres">
      <dgm:prSet presAssocID="{410CC9F8-1083-48E8-8AF3-A4442F0278D8}" presName="composite" presStyleCnt="0"/>
      <dgm:spPr/>
    </dgm:pt>
    <dgm:pt modelId="{782EE972-779D-48F5-9839-04A45E43F9A5}" type="pres">
      <dgm:prSet presAssocID="{410CC9F8-1083-48E8-8AF3-A4442F0278D8}" presName="BackAccent" presStyleLbl="bgShp" presStyleIdx="4" presStyleCnt="5"/>
      <dgm:spPr/>
    </dgm:pt>
    <dgm:pt modelId="{227226A5-36F7-48A4-83D5-54942CB1592B}" type="pres">
      <dgm:prSet presAssocID="{410CC9F8-1083-48E8-8AF3-A4442F0278D8}" presName="Accent" presStyleLbl="alignNode1" presStyleIdx="4" presStyleCnt="5"/>
      <dgm:spPr>
        <a:solidFill>
          <a:srgbClr val="00AEEF"/>
        </a:solidFill>
      </dgm:spPr>
    </dgm:pt>
    <dgm:pt modelId="{2AA14043-3F3A-4614-82AF-DF7CCD7EA305}" type="pres">
      <dgm:prSet presAssocID="{410CC9F8-1083-48E8-8AF3-A4442F0278D8}" presName="Child" presStyleLbl="revTx" presStyleIdx="7" presStyleCnt="9">
        <dgm:presLayoutVars>
          <dgm:chMax val="0"/>
          <dgm:chPref val="0"/>
          <dgm:bulletEnabled val="1"/>
        </dgm:presLayoutVars>
      </dgm:prSet>
      <dgm:spPr/>
    </dgm:pt>
    <dgm:pt modelId="{7A60724B-F3DE-4D9F-B1E6-983C12A84D20}" type="pres">
      <dgm:prSet presAssocID="{410CC9F8-1083-48E8-8AF3-A4442F0278D8}" presName="Parent" presStyleLbl="revTx" presStyleIdx="8" presStyleCnt="9" custScaleX="99434" custScaleY="140904" custLinFactY="5979" custLinFactNeighborX="-70780" custLinFactNeighborY="100000">
        <dgm:presLayoutVars>
          <dgm:chMax val="1"/>
          <dgm:chPref val="1"/>
          <dgm:bulletEnabled val="1"/>
        </dgm:presLayoutVars>
      </dgm:prSet>
      <dgm:spPr/>
    </dgm:pt>
  </dgm:ptLst>
  <dgm:cxnLst>
    <dgm:cxn modelId="{289CB20C-5A7D-4601-81BD-5E4EDDD8C0B0}" type="presOf" srcId="{17544FC4-31DA-43BE-84C6-E6D5B7DF74C7}" destId="{6DF6F0A2-1F4E-4CC5-9954-9320F6AC253B}" srcOrd="0" destOrd="1" presId="urn:microsoft.com/office/officeart/2008/layout/IncreasingCircleProcess"/>
    <dgm:cxn modelId="{4CD7101C-EB67-4F5D-A5DE-B9703C9C1523}" type="presOf" srcId="{F42758EE-B96F-42A6-8A93-7DC19CCA1B69}" destId="{338A9862-7D1A-4F9D-984A-7F3F507D1C35}" srcOrd="0" destOrd="0" presId="urn:microsoft.com/office/officeart/2008/layout/IncreasingCircleProcess"/>
    <dgm:cxn modelId="{FC45E41C-9842-4707-A0E2-1CC43FE61957}" srcId="{9FC99E5A-C10E-472B-97E9-AC99C0883CED}" destId="{8059BE4B-CAD1-481D-AE39-6D1602E22A04}" srcOrd="2" destOrd="0" parTransId="{B46ECD51-2F59-40E2-9446-0EE8BEB71336}" sibTransId="{531BE792-401B-47BC-8BFA-B633FBF7627E}"/>
    <dgm:cxn modelId="{CB970F25-9B28-477C-9C45-EA49F68A6DC5}" type="presOf" srcId="{BAD218E3-83F7-4588-9AA1-8EF5E9A330D8}" destId="{338A9862-7D1A-4F9D-984A-7F3F507D1C35}" srcOrd="0" destOrd="2" presId="urn:microsoft.com/office/officeart/2008/layout/IncreasingCircleProcess"/>
    <dgm:cxn modelId="{CDAA8928-B8B7-4436-B3D4-E7618145E3E9}" srcId="{DE44D674-6807-468F-A936-107BDA4E55BE}" destId="{CB494D9F-9F40-416D-860A-768469EB6B35}" srcOrd="0" destOrd="0" parTransId="{B4D7F0DC-CC15-4130-B1EE-9790F650931F}" sibTransId="{71662E38-4682-4157-8B04-403C8871B1C3}"/>
    <dgm:cxn modelId="{C1D0DB29-DB37-4D5D-8392-DF499F530E8D}" srcId="{3CDCFA70-B007-419C-A1D6-F91EC5568E46}" destId="{410CC9F8-1083-48E8-8AF3-A4442F0278D8}" srcOrd="4" destOrd="0" parTransId="{C3839B5C-47DD-4F06-AF48-6C0DC2C7D65F}" sibTransId="{91F872DC-1DBC-4AE6-A35D-609BA1172E0C}"/>
    <dgm:cxn modelId="{1614AC30-17DD-42FB-8502-231EC7271DDA}" srcId="{65549364-E9EF-42B1-B69F-5CDA8F9B6ABA}" destId="{BAD218E3-83F7-4588-9AA1-8EF5E9A330D8}" srcOrd="2" destOrd="0" parTransId="{06121C02-B245-4AAC-8093-2634B993BEF0}" sibTransId="{8237FFB0-8495-4BE7-A4AB-CCC44E58FC76}"/>
    <dgm:cxn modelId="{27B9D433-1F77-4B4B-A55F-180E27032CA4}" type="presOf" srcId="{410CC9F8-1083-48E8-8AF3-A4442F0278D8}" destId="{7A60724B-F3DE-4D9F-B1E6-983C12A84D20}" srcOrd="0" destOrd="0" presId="urn:microsoft.com/office/officeart/2008/layout/IncreasingCircleProcess"/>
    <dgm:cxn modelId="{07CA4639-C4D1-4206-AFA3-8CACFAE5DD49}" type="presOf" srcId="{3ACE9C40-E4B1-4E72-9B30-F11EC970E5DE}" destId="{ED22AB3D-84C1-4186-A249-CE185560591E}" srcOrd="0" destOrd="0" presId="urn:microsoft.com/office/officeart/2008/layout/IncreasingCircleProcess"/>
    <dgm:cxn modelId="{0366365B-942C-4475-905F-EADEE458D806}" srcId="{DE44D674-6807-468F-A936-107BDA4E55BE}" destId="{17544FC4-31DA-43BE-84C6-E6D5B7DF74C7}" srcOrd="1" destOrd="0" parTransId="{C72F1AEA-2312-48C7-AAA7-7037420F253A}" sibTransId="{B9868473-5318-467B-BBBC-DACE2B74065C}"/>
    <dgm:cxn modelId="{C416ED5E-3EA8-4A70-8FDB-5DD6E15AF0B1}" type="presOf" srcId="{8059BE4B-CAD1-481D-AE39-6D1602E22A04}" destId="{A00D5F82-29A8-47F3-A32E-768EE7D9C1A3}" srcOrd="0" destOrd="2" presId="urn:microsoft.com/office/officeart/2008/layout/IncreasingCircleProcess"/>
    <dgm:cxn modelId="{B352265F-1810-4132-8AC2-3904891E6D33}" type="presOf" srcId="{DE44D674-6807-468F-A936-107BDA4E55BE}" destId="{1189A49A-A808-4E91-8D2E-3AB4EEA2E96E}" srcOrd="0" destOrd="0" presId="urn:microsoft.com/office/officeart/2008/layout/IncreasingCircleProcess"/>
    <dgm:cxn modelId="{B5230541-40A6-476F-A4C9-3B7CED4EA524}" type="presOf" srcId="{65549364-E9EF-42B1-B69F-5CDA8F9B6ABA}" destId="{A70F0868-63A7-4306-A558-4DBEB8F5B204}" srcOrd="0" destOrd="0" presId="urn:microsoft.com/office/officeart/2008/layout/IncreasingCircleProcess"/>
    <dgm:cxn modelId="{B3E88161-667B-45A3-A76C-C0BA11CEB447}" srcId="{3CDCFA70-B007-419C-A1D6-F91EC5568E46}" destId="{9FC99E5A-C10E-472B-97E9-AC99C0883CED}" srcOrd="3" destOrd="0" parTransId="{A1411753-36BA-4A6A-92B3-28423FDE986E}" sibTransId="{6BB85DAD-5F39-4FB1-92A9-9BE012E50D76}"/>
    <dgm:cxn modelId="{73B04D64-8037-46D5-AC15-5FB49BA16AED}" type="presOf" srcId="{94F29EF8-0EAF-4BED-9E8D-CA80FCE60A7E}" destId="{338A9862-7D1A-4F9D-984A-7F3F507D1C35}" srcOrd="0" destOrd="1" presId="urn:microsoft.com/office/officeart/2008/layout/IncreasingCircleProcess"/>
    <dgm:cxn modelId="{CAA78068-838A-45E6-8F25-90F3DB1BC19B}" srcId="{3CDCFA70-B007-419C-A1D6-F91EC5568E46}" destId="{65549364-E9EF-42B1-B69F-5CDA8F9B6ABA}" srcOrd="2" destOrd="0" parTransId="{5EE4816E-B307-496C-B5C3-D919D00F916D}" sibTransId="{1EA1FE7D-1BFA-4DCE-B36C-9A9240547DB8}"/>
    <dgm:cxn modelId="{77628C68-50B4-4159-B747-95091A7119E3}" srcId="{9FC99E5A-C10E-472B-97E9-AC99C0883CED}" destId="{B4F07DCC-A2D8-445A-B9A4-9A40C6F21625}" srcOrd="3" destOrd="0" parTransId="{B8BCA215-7615-4C05-B073-01549453D3B3}" sibTransId="{0093DDFF-678E-4684-8B57-1FB5A985BA7B}"/>
    <dgm:cxn modelId="{A3C52069-5595-4A39-B1D5-D7A3A1E417D0}" type="presOf" srcId="{5613B00F-22E1-43D3-B122-677BA6500BFE}" destId="{A00D5F82-29A8-47F3-A32E-768EE7D9C1A3}" srcOrd="0" destOrd="1" presId="urn:microsoft.com/office/officeart/2008/layout/IncreasingCircleProcess"/>
    <dgm:cxn modelId="{0B62376C-57E3-4C20-93A7-AB8FCBA5DE7A}" srcId="{3CDCFA70-B007-419C-A1D6-F91EC5568E46}" destId="{DE44D674-6807-468F-A936-107BDA4E55BE}" srcOrd="1" destOrd="0" parTransId="{6E9FA0BE-6C24-4D60-AB00-546C32F8C74C}" sibTransId="{025BD2ED-07EF-417A-9DE7-D8322F08CD06}"/>
    <dgm:cxn modelId="{6145566F-DD95-44B8-A9D7-0D2BAC006736}" srcId="{3ACE9C40-E4B1-4E72-9B30-F11EC970E5DE}" destId="{1ACE7006-F4AB-4430-8CEB-64BEAC46EE3E}" srcOrd="1" destOrd="0" parTransId="{DB986962-ED1C-4045-A257-D36FEECD9DEE}" sibTransId="{7F7A00B0-AEE2-42ED-86EE-3BE9BC477C7F}"/>
    <dgm:cxn modelId="{0C3F2D53-E677-48E8-977C-98AE2C1AAE15}" type="presOf" srcId="{B4F07DCC-A2D8-445A-B9A4-9A40C6F21625}" destId="{A00D5F82-29A8-47F3-A32E-768EE7D9C1A3}" srcOrd="0" destOrd="3" presId="urn:microsoft.com/office/officeart/2008/layout/IncreasingCircleProcess"/>
    <dgm:cxn modelId="{86ACA774-058F-4150-BA41-125A53AA4224}" type="presOf" srcId="{7B1892E2-7E10-450A-A156-AFF3C1BEF54C}" destId="{6DF6F0A2-1F4E-4CC5-9954-9320F6AC253B}" srcOrd="0" destOrd="2" presId="urn:microsoft.com/office/officeart/2008/layout/IncreasingCircleProcess"/>
    <dgm:cxn modelId="{4222FB7A-0EC6-4EA7-BE58-BB2BC43FDE0D}" type="presOf" srcId="{88E49E36-5782-412E-AAAE-E181E34774EA}" destId="{F1FB5F0D-1390-44E5-B2BE-ABE873C4DC8B}" srcOrd="0" destOrd="0" presId="urn:microsoft.com/office/officeart/2008/layout/IncreasingCircleProcess"/>
    <dgm:cxn modelId="{6068F28D-126D-4B30-AF27-E227C5369633}" type="presOf" srcId="{4CFACD6F-FFE7-460A-804D-E899FC54CE4E}" destId="{A00D5F82-29A8-47F3-A32E-768EE7D9C1A3}" srcOrd="0" destOrd="4" presId="urn:microsoft.com/office/officeart/2008/layout/IncreasingCircleProcess"/>
    <dgm:cxn modelId="{901384A7-F928-4BD3-B8E9-73A1995D8A6A}" srcId="{65549364-E9EF-42B1-B69F-5CDA8F9B6ABA}" destId="{F42758EE-B96F-42A6-8A93-7DC19CCA1B69}" srcOrd="0" destOrd="0" parTransId="{19F7BD36-C125-42D4-8DBF-588BFA189222}" sibTransId="{C1E054CD-3884-473B-9D58-66EC718918B4}"/>
    <dgm:cxn modelId="{36D1F2B0-FBBB-427F-AF22-73536E2EAA7A}" type="presOf" srcId="{9FC99E5A-C10E-472B-97E9-AC99C0883CED}" destId="{1862BE2B-55F6-423B-8FDC-1EB84771167E}" srcOrd="0" destOrd="0" presId="urn:microsoft.com/office/officeart/2008/layout/IncreasingCircleProcess"/>
    <dgm:cxn modelId="{450A5CB4-47DD-468F-87E0-BE3898F2F598}" type="presOf" srcId="{CB494D9F-9F40-416D-860A-768469EB6B35}" destId="{6DF6F0A2-1F4E-4CC5-9954-9320F6AC253B}" srcOrd="0" destOrd="0" presId="urn:microsoft.com/office/officeart/2008/layout/IncreasingCircleProcess"/>
    <dgm:cxn modelId="{ADB9FBB7-59B5-41E2-8DF1-5D7850E4A48C}" type="presOf" srcId="{3CDCFA70-B007-419C-A1D6-F91EC5568E46}" destId="{81B1E35C-5F4D-4CBE-A937-A21121215C79}" srcOrd="0" destOrd="0" presId="urn:microsoft.com/office/officeart/2008/layout/IncreasingCircleProcess"/>
    <dgm:cxn modelId="{60E861BF-3085-41F8-B974-FF4EF79F9AB0}" srcId="{3CDCFA70-B007-419C-A1D6-F91EC5568E46}" destId="{3ACE9C40-E4B1-4E72-9B30-F11EC970E5DE}" srcOrd="0" destOrd="0" parTransId="{C04F94F8-75FE-4B0A-B76C-A3E224C42970}" sibTransId="{EF6619A3-5781-4D7B-9F06-85286E14DBFF}"/>
    <dgm:cxn modelId="{6AE805CE-8182-4217-9940-A6C4E64DED12}" type="presOf" srcId="{33341588-639B-401A-B29C-8397563A6D43}" destId="{F1FB5F0D-1390-44E5-B2BE-ABE873C4DC8B}" srcOrd="0" destOrd="2" presId="urn:microsoft.com/office/officeart/2008/layout/IncreasingCircleProcess"/>
    <dgm:cxn modelId="{1DCD60CE-8725-45E6-9762-3238BB02428B}" srcId="{DE44D674-6807-468F-A936-107BDA4E55BE}" destId="{7B1892E2-7E10-450A-A156-AFF3C1BEF54C}" srcOrd="2" destOrd="0" parTransId="{6D0E42D0-1D37-4BB4-AB17-4B9660300A58}" sibTransId="{335B2D75-1D81-4923-8FA8-56380E318BAA}"/>
    <dgm:cxn modelId="{221AD5CE-43DD-4123-A222-47A22B7AB668}" srcId="{3ACE9C40-E4B1-4E72-9B30-F11EC970E5DE}" destId="{33341588-639B-401A-B29C-8397563A6D43}" srcOrd="2" destOrd="0" parTransId="{720F15B4-A99D-461A-8A03-B9B2B537AE04}" sibTransId="{44B1EC0E-7F1B-45AD-9A59-F2B26B7C6EA4}"/>
    <dgm:cxn modelId="{55E0FBCF-B133-4B5A-9850-9D8B64159326}" srcId="{9FC99E5A-C10E-472B-97E9-AC99C0883CED}" destId="{4CFACD6F-FFE7-460A-804D-E899FC54CE4E}" srcOrd="4" destOrd="0" parTransId="{2448C020-019D-42E4-B51C-8AEB2BB6A2F8}" sibTransId="{6856A942-A5B2-4B25-A5E8-E138EDC6FC00}"/>
    <dgm:cxn modelId="{370236D1-D398-403E-8EC7-21AC46AE5708}" type="presOf" srcId="{987F1DE2-58A6-44C2-A956-B413FAC303A1}" destId="{A00D5F82-29A8-47F3-A32E-768EE7D9C1A3}" srcOrd="0" destOrd="0" presId="urn:microsoft.com/office/officeart/2008/layout/IncreasingCircleProcess"/>
    <dgm:cxn modelId="{12B53DD4-4A43-47E1-A6C3-03306B3E712F}" type="presOf" srcId="{1ACE7006-F4AB-4430-8CEB-64BEAC46EE3E}" destId="{F1FB5F0D-1390-44E5-B2BE-ABE873C4DC8B}" srcOrd="0" destOrd="1" presId="urn:microsoft.com/office/officeart/2008/layout/IncreasingCircleProcess"/>
    <dgm:cxn modelId="{431D50D4-7BCC-4D64-9C35-A359FFCB02B7}" srcId="{65549364-E9EF-42B1-B69F-5CDA8F9B6ABA}" destId="{94F29EF8-0EAF-4BED-9E8D-CA80FCE60A7E}" srcOrd="1" destOrd="0" parTransId="{0A0B8B14-A860-459E-A912-89661F6DDDF6}" sibTransId="{9232B776-DAFD-497B-885F-C2BE616085F1}"/>
    <dgm:cxn modelId="{3ADFEDDA-3F64-41B8-907B-723B31F6D45C}" srcId="{9FC99E5A-C10E-472B-97E9-AC99C0883CED}" destId="{5613B00F-22E1-43D3-B122-677BA6500BFE}" srcOrd="1" destOrd="0" parTransId="{27B4D490-C5C2-45A1-A27F-47DF1880E86E}" sibTransId="{A3BD3B18-84AD-43DC-9650-517DB85ADDF8}"/>
    <dgm:cxn modelId="{32E456F7-E81B-47DE-8F06-D466FE4BE0F5}" srcId="{9FC99E5A-C10E-472B-97E9-AC99C0883CED}" destId="{987F1DE2-58A6-44C2-A956-B413FAC303A1}" srcOrd="0" destOrd="0" parTransId="{1C2BDBF0-538E-408C-987F-9187FC82DFE0}" sibTransId="{6E5CBA51-02EA-49A3-A41F-87D1F5A0A5FA}"/>
    <dgm:cxn modelId="{DB81ADF8-7438-4DC0-836B-2E9C9963E23E}" srcId="{3ACE9C40-E4B1-4E72-9B30-F11EC970E5DE}" destId="{88E49E36-5782-412E-AAAE-E181E34774EA}" srcOrd="0" destOrd="0" parTransId="{01B6D943-E066-40A2-871B-7DF980FA4A51}" sibTransId="{02820B3F-2A14-4FE4-BC1B-B5E82FEDCE27}"/>
    <dgm:cxn modelId="{E3D0E7E1-E44A-404E-BEEC-E1FC170C557E}" type="presParOf" srcId="{81B1E35C-5F4D-4CBE-A937-A21121215C79}" destId="{E1E00A69-B769-4A8D-ABB7-B7E8F85976A8}" srcOrd="0" destOrd="0" presId="urn:microsoft.com/office/officeart/2008/layout/IncreasingCircleProcess"/>
    <dgm:cxn modelId="{92270FFD-B3E3-48D6-8122-A83912650019}" type="presParOf" srcId="{E1E00A69-B769-4A8D-ABB7-B7E8F85976A8}" destId="{03DC24A9-6150-45E5-9460-E65F9AB70B6F}" srcOrd="0" destOrd="0" presId="urn:microsoft.com/office/officeart/2008/layout/IncreasingCircleProcess"/>
    <dgm:cxn modelId="{766E1B8F-FB07-4830-88BC-665EACC01956}" type="presParOf" srcId="{E1E00A69-B769-4A8D-ABB7-B7E8F85976A8}" destId="{B1746163-B954-4C23-988C-C599EDB095C1}" srcOrd="1" destOrd="0" presId="urn:microsoft.com/office/officeart/2008/layout/IncreasingCircleProcess"/>
    <dgm:cxn modelId="{AC83D6D5-71FC-40A7-AEB5-BED123545FD3}" type="presParOf" srcId="{E1E00A69-B769-4A8D-ABB7-B7E8F85976A8}" destId="{F1FB5F0D-1390-44E5-B2BE-ABE873C4DC8B}" srcOrd="2" destOrd="0" presId="urn:microsoft.com/office/officeart/2008/layout/IncreasingCircleProcess"/>
    <dgm:cxn modelId="{A15ED111-3F0F-4DF1-AB76-7540DA83D4F8}" type="presParOf" srcId="{E1E00A69-B769-4A8D-ABB7-B7E8F85976A8}" destId="{ED22AB3D-84C1-4186-A249-CE185560591E}" srcOrd="3" destOrd="0" presId="urn:microsoft.com/office/officeart/2008/layout/IncreasingCircleProcess"/>
    <dgm:cxn modelId="{1A1512BB-907C-4CA2-99E3-502ACCA8E347}" type="presParOf" srcId="{81B1E35C-5F4D-4CBE-A937-A21121215C79}" destId="{F99CA1C3-53FB-442A-AD4E-DB0DF71586AE}" srcOrd="1" destOrd="0" presId="urn:microsoft.com/office/officeart/2008/layout/IncreasingCircleProcess"/>
    <dgm:cxn modelId="{684EBB2E-A01E-4393-A7B5-DB8C2D9D5DB2}" type="presParOf" srcId="{81B1E35C-5F4D-4CBE-A937-A21121215C79}" destId="{5340FEEE-5C20-4DD1-AF40-ECED177C091F}" srcOrd="2" destOrd="0" presId="urn:microsoft.com/office/officeart/2008/layout/IncreasingCircleProcess"/>
    <dgm:cxn modelId="{3B09C8B2-1335-46BA-879E-89E10088D943}" type="presParOf" srcId="{5340FEEE-5C20-4DD1-AF40-ECED177C091F}" destId="{9B79F251-BCA9-41CB-A3E0-DEC912EFD445}" srcOrd="0" destOrd="0" presId="urn:microsoft.com/office/officeart/2008/layout/IncreasingCircleProcess"/>
    <dgm:cxn modelId="{222569A5-B3CF-4243-97BB-00043E5BB1E0}" type="presParOf" srcId="{5340FEEE-5C20-4DD1-AF40-ECED177C091F}" destId="{18B9DD9B-8C2D-4BBF-9D45-38A0BEA4C17E}" srcOrd="1" destOrd="0" presId="urn:microsoft.com/office/officeart/2008/layout/IncreasingCircleProcess"/>
    <dgm:cxn modelId="{C1A3DF96-344A-43C3-B65A-5C4E546C474F}" type="presParOf" srcId="{5340FEEE-5C20-4DD1-AF40-ECED177C091F}" destId="{6DF6F0A2-1F4E-4CC5-9954-9320F6AC253B}" srcOrd="2" destOrd="0" presId="urn:microsoft.com/office/officeart/2008/layout/IncreasingCircleProcess"/>
    <dgm:cxn modelId="{D868EE75-0803-4E59-8CD7-1D26F54249BB}" type="presParOf" srcId="{5340FEEE-5C20-4DD1-AF40-ECED177C091F}" destId="{1189A49A-A808-4E91-8D2E-3AB4EEA2E96E}" srcOrd="3" destOrd="0" presId="urn:microsoft.com/office/officeart/2008/layout/IncreasingCircleProcess"/>
    <dgm:cxn modelId="{766CB8F2-727A-4211-B38E-6FF501D1A95C}" type="presParOf" srcId="{81B1E35C-5F4D-4CBE-A937-A21121215C79}" destId="{D9782794-AEF3-4E4C-BCE6-A3220197E28A}" srcOrd="3" destOrd="0" presId="urn:microsoft.com/office/officeart/2008/layout/IncreasingCircleProcess"/>
    <dgm:cxn modelId="{5F16CBD7-8262-442B-BDB5-CF3278FE01DB}" type="presParOf" srcId="{81B1E35C-5F4D-4CBE-A937-A21121215C79}" destId="{ED4B8BE7-E56D-43E2-93C8-35584435880E}" srcOrd="4" destOrd="0" presId="urn:microsoft.com/office/officeart/2008/layout/IncreasingCircleProcess"/>
    <dgm:cxn modelId="{5426A74B-45FC-497E-B5A1-31E09C52F3CF}" type="presParOf" srcId="{ED4B8BE7-E56D-43E2-93C8-35584435880E}" destId="{EB76F8F8-BF6A-45E2-BB1C-A6145A10B28A}" srcOrd="0" destOrd="0" presId="urn:microsoft.com/office/officeart/2008/layout/IncreasingCircleProcess"/>
    <dgm:cxn modelId="{3B5A9E95-A914-47A8-9B6B-7B5B2B09F528}" type="presParOf" srcId="{ED4B8BE7-E56D-43E2-93C8-35584435880E}" destId="{34CF9625-97C9-4D5E-B726-65CF2A602A19}" srcOrd="1" destOrd="0" presId="urn:microsoft.com/office/officeart/2008/layout/IncreasingCircleProcess"/>
    <dgm:cxn modelId="{C73F2C70-6FCE-4E17-BB62-85BA1D38E6CB}" type="presParOf" srcId="{ED4B8BE7-E56D-43E2-93C8-35584435880E}" destId="{338A9862-7D1A-4F9D-984A-7F3F507D1C35}" srcOrd="2" destOrd="0" presId="urn:microsoft.com/office/officeart/2008/layout/IncreasingCircleProcess"/>
    <dgm:cxn modelId="{E639A3DC-C015-44EB-9F27-7A779AF8078E}" type="presParOf" srcId="{ED4B8BE7-E56D-43E2-93C8-35584435880E}" destId="{A70F0868-63A7-4306-A558-4DBEB8F5B204}" srcOrd="3" destOrd="0" presId="urn:microsoft.com/office/officeart/2008/layout/IncreasingCircleProcess"/>
    <dgm:cxn modelId="{02F8A079-FF98-4C1F-88F5-77904AD2C316}" type="presParOf" srcId="{81B1E35C-5F4D-4CBE-A937-A21121215C79}" destId="{B5C2BBAE-761E-48B8-B1C7-B2057D31B622}" srcOrd="5" destOrd="0" presId="urn:microsoft.com/office/officeart/2008/layout/IncreasingCircleProcess"/>
    <dgm:cxn modelId="{4F2ED6C1-620E-4B29-8E45-11E0F0BC2EFB}" type="presParOf" srcId="{81B1E35C-5F4D-4CBE-A937-A21121215C79}" destId="{451F1910-5496-430D-83BF-431430DA6DB8}" srcOrd="6" destOrd="0" presId="urn:microsoft.com/office/officeart/2008/layout/IncreasingCircleProcess"/>
    <dgm:cxn modelId="{EB275E37-BD78-4EC7-B3B2-47CE4CF7AF17}" type="presParOf" srcId="{451F1910-5496-430D-83BF-431430DA6DB8}" destId="{20E9FA3E-3ADA-4893-9C0D-556CDF78568C}" srcOrd="0" destOrd="0" presId="urn:microsoft.com/office/officeart/2008/layout/IncreasingCircleProcess"/>
    <dgm:cxn modelId="{C43BA41E-342B-442A-9268-CFBC7F66E8D2}" type="presParOf" srcId="{451F1910-5496-430D-83BF-431430DA6DB8}" destId="{68522E81-4D62-4F02-A0AE-79C6D0BEC2D9}" srcOrd="1" destOrd="0" presId="urn:microsoft.com/office/officeart/2008/layout/IncreasingCircleProcess"/>
    <dgm:cxn modelId="{675E31E9-2E00-4990-BC9D-CA046D1892E0}" type="presParOf" srcId="{451F1910-5496-430D-83BF-431430DA6DB8}" destId="{A00D5F82-29A8-47F3-A32E-768EE7D9C1A3}" srcOrd="2" destOrd="0" presId="urn:microsoft.com/office/officeart/2008/layout/IncreasingCircleProcess"/>
    <dgm:cxn modelId="{B421E9E8-2DEC-4A03-A887-2F99CB514466}" type="presParOf" srcId="{451F1910-5496-430D-83BF-431430DA6DB8}" destId="{1862BE2B-55F6-423B-8FDC-1EB84771167E}" srcOrd="3" destOrd="0" presId="urn:microsoft.com/office/officeart/2008/layout/IncreasingCircleProcess"/>
    <dgm:cxn modelId="{099C6CAA-3C3E-4436-BD96-FABFD22CFC30}" type="presParOf" srcId="{81B1E35C-5F4D-4CBE-A937-A21121215C79}" destId="{10BB3E77-C39B-4B38-8D7F-CF5538ADF0AE}" srcOrd="7" destOrd="0" presId="urn:microsoft.com/office/officeart/2008/layout/IncreasingCircleProcess"/>
    <dgm:cxn modelId="{E19BCF3E-DE99-4539-89EC-40BB8EC25507}" type="presParOf" srcId="{81B1E35C-5F4D-4CBE-A937-A21121215C79}" destId="{5B51844C-302B-4ABD-90F9-277222B1FE4C}" srcOrd="8" destOrd="0" presId="urn:microsoft.com/office/officeart/2008/layout/IncreasingCircleProcess"/>
    <dgm:cxn modelId="{F373C3A1-37B7-468A-B231-8CA8796067EA}" type="presParOf" srcId="{5B51844C-302B-4ABD-90F9-277222B1FE4C}" destId="{782EE972-779D-48F5-9839-04A45E43F9A5}" srcOrd="0" destOrd="0" presId="urn:microsoft.com/office/officeart/2008/layout/IncreasingCircleProcess"/>
    <dgm:cxn modelId="{5462F719-6D25-4064-A3D2-5B8171FAF1C0}" type="presParOf" srcId="{5B51844C-302B-4ABD-90F9-277222B1FE4C}" destId="{227226A5-36F7-48A4-83D5-54942CB1592B}" srcOrd="1" destOrd="0" presId="urn:microsoft.com/office/officeart/2008/layout/IncreasingCircleProcess"/>
    <dgm:cxn modelId="{0024AC8C-E94B-4585-95F8-E2A8CD6835FC}" type="presParOf" srcId="{5B51844C-302B-4ABD-90F9-277222B1FE4C}" destId="{2AA14043-3F3A-4614-82AF-DF7CCD7EA305}" srcOrd="2" destOrd="0" presId="urn:microsoft.com/office/officeart/2008/layout/IncreasingCircleProcess"/>
    <dgm:cxn modelId="{D0AE63E5-C758-4299-9251-2D1DDD29DB0A}" type="presParOf" srcId="{5B51844C-302B-4ABD-90F9-277222B1FE4C}" destId="{7A60724B-F3DE-4D9F-B1E6-983C12A84D20}"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C24A9-6150-45E5-9460-E65F9AB70B6F}">
      <dsp:nvSpPr>
        <dsp:cNvPr id="0" name=""/>
        <dsp:cNvSpPr/>
      </dsp:nvSpPr>
      <dsp:spPr>
        <a:xfrm>
          <a:off x="452359" y="25581"/>
          <a:ext cx="477180" cy="477180"/>
        </a:xfrm>
        <a:prstGeom prst="ellipse">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B1746163-B954-4C23-988C-C599EDB095C1}">
      <dsp:nvSpPr>
        <dsp:cNvPr id="0" name=""/>
        <dsp:cNvSpPr/>
      </dsp:nvSpPr>
      <dsp:spPr>
        <a:xfrm>
          <a:off x="500076" y="71258"/>
          <a:ext cx="381744" cy="381744"/>
        </a:xfrm>
        <a:prstGeom prst="chord">
          <a:avLst>
            <a:gd name="adj1" fmla="val 2332194"/>
            <a:gd name="adj2" fmla="val 8587806"/>
          </a:avLst>
        </a:prstGeom>
        <a:solidFill>
          <a:srgbClr val="00B0F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1FB5F0D-1390-44E5-B2BE-ABE873C4DC8B}">
      <dsp:nvSpPr>
        <dsp:cNvPr id="0" name=""/>
        <dsp:cNvSpPr/>
      </dsp:nvSpPr>
      <dsp:spPr>
        <a:xfrm>
          <a:off x="58460" y="1275514"/>
          <a:ext cx="1828974" cy="2008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533400">
            <a:lnSpc>
              <a:spcPct val="90000"/>
            </a:lnSpc>
            <a:spcBef>
              <a:spcPct val="0"/>
            </a:spcBef>
            <a:spcAft>
              <a:spcPct val="35000"/>
            </a:spcAft>
            <a:buFont typeface="Arial" panose="020B0604020202020204" pitchFamily="34" charset="0"/>
            <a:buNone/>
          </a:pP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 Alegerea intermediarului</a:t>
          </a:r>
        </a:p>
        <a:p>
          <a:pPr marL="0" lvl="0" indent="0" algn="l" defTabSz="533400">
            <a:lnSpc>
              <a:spcPct val="90000"/>
            </a:lnSpc>
            <a:spcBef>
              <a:spcPct val="0"/>
            </a:spcBef>
            <a:spcAft>
              <a:spcPct val="35000"/>
            </a:spcAft>
            <a:buFont typeface="Arial" panose="020B0604020202020204" pitchFamily="34" charset="0"/>
            <a:buNone/>
          </a:pP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a:p>
          <a:pPr marL="0" lvl="0" indent="0" algn="l" defTabSz="533400">
            <a:lnSpc>
              <a:spcPct val="90000"/>
            </a:lnSpc>
            <a:spcBef>
              <a:spcPct val="0"/>
            </a:spcBef>
            <a:spcAft>
              <a:spcPct val="35000"/>
            </a:spcAft>
            <a:buFont typeface="Arial" panose="020B0604020202020204" pitchFamily="34" charset="0"/>
            <a:buNone/>
          </a:pP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 Pregătirea prospectului/ memorandumului</a:t>
          </a: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a:p>
          <a:pPr marL="0" lvl="0" indent="0" algn="l" defTabSz="533400">
            <a:lnSpc>
              <a:spcPct val="90000"/>
            </a:lnSpc>
            <a:spcBef>
              <a:spcPct val="0"/>
            </a:spcBef>
            <a:spcAft>
              <a:spcPct val="35000"/>
            </a:spcAft>
            <a:buFont typeface="Arial" panose="020B0604020202020204" pitchFamily="34" charset="0"/>
            <a:buNone/>
          </a:pPr>
          <a:endPar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a:p>
          <a:pPr marL="0" lvl="0" indent="0" algn="l" defTabSz="533400">
            <a:lnSpc>
              <a:spcPct val="90000"/>
            </a:lnSpc>
            <a:spcBef>
              <a:spcPct val="0"/>
            </a:spcBef>
            <a:spcAft>
              <a:spcPct val="35000"/>
            </a:spcAft>
            <a:buFont typeface="Arial" panose="020B0604020202020204" pitchFamily="34" charset="0"/>
            <a:buNone/>
          </a:pP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 Stabilirea pachetului de acțiuni/ obligațiuni care va fi vândut</a:t>
          </a: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sp:txBody>
      <dsp:txXfrm>
        <a:off x="58460" y="1275514"/>
        <a:ext cx="1828974" cy="2008136"/>
      </dsp:txXfrm>
    </dsp:sp>
    <dsp:sp modelId="{ED22AB3D-84C1-4186-A249-CE185560591E}">
      <dsp:nvSpPr>
        <dsp:cNvPr id="0" name=""/>
        <dsp:cNvSpPr/>
      </dsp:nvSpPr>
      <dsp:spPr>
        <a:xfrm>
          <a:off x="38838" y="558974"/>
          <a:ext cx="1411660" cy="477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marL="0" lvl="0" indent="0" algn="ctr" defTabSz="533400">
            <a:lnSpc>
              <a:spcPct val="90000"/>
            </a:lnSpc>
            <a:spcBef>
              <a:spcPct val="0"/>
            </a:spcBef>
            <a:spcAft>
              <a:spcPct val="35000"/>
            </a:spcAft>
            <a:buNone/>
          </a:pPr>
          <a:r>
            <a:rPr lang="ro-RO" sz="1200" b="1"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Pregătirea IPO / PP</a:t>
          </a:r>
          <a:endParaRPr lang="en-US" sz="1200" b="1"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sp:txBody>
      <dsp:txXfrm>
        <a:off x="38838" y="558974"/>
        <a:ext cx="1411660" cy="477180"/>
      </dsp:txXfrm>
    </dsp:sp>
    <dsp:sp modelId="{9B79F251-BCA9-41CB-A3E0-DEC912EFD445}">
      <dsp:nvSpPr>
        <dsp:cNvPr id="0" name=""/>
        <dsp:cNvSpPr/>
      </dsp:nvSpPr>
      <dsp:spPr>
        <a:xfrm>
          <a:off x="2304880" y="48796"/>
          <a:ext cx="477180" cy="477180"/>
        </a:xfrm>
        <a:prstGeom prst="ellipse">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18B9DD9B-8C2D-4BBF-9D45-38A0BEA4C17E}">
      <dsp:nvSpPr>
        <dsp:cNvPr id="0" name=""/>
        <dsp:cNvSpPr/>
      </dsp:nvSpPr>
      <dsp:spPr>
        <a:xfrm>
          <a:off x="2352598" y="96514"/>
          <a:ext cx="381744" cy="381744"/>
        </a:xfrm>
        <a:prstGeom prst="chord">
          <a:avLst>
            <a:gd name="adj1" fmla="val 692220"/>
            <a:gd name="adj2" fmla="val 10107780"/>
          </a:avLst>
        </a:prstGeom>
        <a:solidFill>
          <a:srgbClr val="00AEEF"/>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DF6F0A2-1F4E-4CC5-9954-9320F6AC253B}">
      <dsp:nvSpPr>
        <dsp:cNvPr id="0" name=""/>
        <dsp:cNvSpPr/>
      </dsp:nvSpPr>
      <dsp:spPr>
        <a:xfrm>
          <a:off x="1929140" y="1275514"/>
          <a:ext cx="1709068" cy="2008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577850">
            <a:lnSpc>
              <a:spcPct val="90000"/>
            </a:lnSpc>
            <a:spcBef>
              <a:spcPct val="0"/>
            </a:spcBef>
            <a:spcAft>
              <a:spcPct val="35000"/>
            </a:spcAft>
            <a:buFont typeface="Arial" panose="020B0604020202020204" pitchFamily="34" charset="0"/>
            <a:buNone/>
          </a:pPr>
          <a:r>
            <a:rPr lang="ro-RO" sz="1200" kern="1200">
              <a:latin typeface="IBM Plex Sans" panose="020B0503050203000203" pitchFamily="34" charset="0"/>
              <a:ea typeface="+mn-ea"/>
              <a:cs typeface="+mn-cs"/>
            </a:rPr>
            <a:t>- </a:t>
          </a: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Prezentarea companiei și modelului de afaceri către investitori</a:t>
          </a: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a:p>
          <a:pPr marL="0" lvl="0" indent="0" algn="l" defTabSz="577850">
            <a:lnSpc>
              <a:spcPct val="90000"/>
            </a:lnSpc>
            <a:spcBef>
              <a:spcPct val="0"/>
            </a:spcBef>
            <a:spcAft>
              <a:spcPct val="35000"/>
            </a:spcAft>
            <a:buFont typeface="Arial" panose="020B0604020202020204" pitchFamily="34" charset="0"/>
            <a:buNone/>
          </a:pP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a:p>
          <a:pPr marL="0" lvl="0" indent="0" algn="l" defTabSz="577850">
            <a:lnSpc>
              <a:spcPct val="90000"/>
            </a:lnSpc>
            <a:spcBef>
              <a:spcPct val="0"/>
            </a:spcBef>
            <a:spcAft>
              <a:spcPct val="35000"/>
            </a:spcAft>
            <a:buFont typeface="Arial" panose="020B0604020202020204" pitchFamily="34" charset="0"/>
            <a:buNone/>
          </a:pP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 </a:t>
          </a:r>
          <a:r>
            <a:rPr lang="ro-RO" sz="1200" kern="1200" err="1">
              <a:solidFill>
                <a:prstClr val="black">
                  <a:hueOff val="0"/>
                  <a:satOff val="0"/>
                  <a:lumOff val="0"/>
                  <a:alphaOff val="0"/>
                </a:prstClr>
              </a:solidFill>
              <a:latin typeface="IBM Plex Sans" panose="020B0503050203000203" pitchFamily="34" charset="0"/>
              <a:ea typeface="+mn-ea"/>
              <a:cs typeface="Arial" panose="020B0604020202020204" pitchFamily="34" charset="0"/>
            </a:rPr>
            <a:t>Roadshow</a:t>
          </a: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 împreună cu intermediarul </a:t>
          </a:r>
        </a:p>
        <a:p>
          <a:pPr marL="0" lvl="0" indent="0" algn="l" defTabSz="577850">
            <a:lnSpc>
              <a:spcPct val="90000"/>
            </a:lnSpc>
            <a:spcBef>
              <a:spcPct val="0"/>
            </a:spcBef>
            <a:spcAft>
              <a:spcPct val="35000"/>
            </a:spcAft>
            <a:buFont typeface="Arial" panose="020B0604020202020204" pitchFamily="34" charset="0"/>
            <a:buNone/>
          </a:pP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(doar la IPO),</a:t>
          </a: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sp:txBody>
      <dsp:txXfrm>
        <a:off x="1929140" y="1275514"/>
        <a:ext cx="1709068" cy="2008136"/>
      </dsp:txXfrm>
    </dsp:sp>
    <dsp:sp modelId="{1189A49A-A808-4E91-8D2E-3AB4EEA2E96E}">
      <dsp:nvSpPr>
        <dsp:cNvPr id="0" name=""/>
        <dsp:cNvSpPr/>
      </dsp:nvSpPr>
      <dsp:spPr>
        <a:xfrm>
          <a:off x="1997577" y="555180"/>
          <a:ext cx="1411660" cy="477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marL="0" lvl="0" indent="0" algn="ctr" defTabSz="711200">
            <a:lnSpc>
              <a:spcPct val="90000"/>
            </a:lnSpc>
            <a:spcBef>
              <a:spcPct val="0"/>
            </a:spcBef>
            <a:spcAft>
              <a:spcPct val="35000"/>
            </a:spcAft>
            <a:buNone/>
          </a:pPr>
          <a:r>
            <a:rPr lang="ro-RO" sz="1200" b="1"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Promovarea către investitori</a:t>
          </a:r>
          <a:endParaRPr lang="en-US" sz="1200" b="1"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sp:txBody>
      <dsp:txXfrm>
        <a:off x="1997577" y="555180"/>
        <a:ext cx="1411660" cy="477180"/>
      </dsp:txXfrm>
    </dsp:sp>
    <dsp:sp modelId="{EB76F8F8-BF6A-45E2-BB1C-A6145A10B28A}">
      <dsp:nvSpPr>
        <dsp:cNvPr id="0" name=""/>
        <dsp:cNvSpPr/>
      </dsp:nvSpPr>
      <dsp:spPr>
        <a:xfrm>
          <a:off x="4541251" y="48796"/>
          <a:ext cx="477180" cy="477180"/>
        </a:xfrm>
        <a:prstGeom prst="ellipse">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4CF9625-97C9-4D5E-B726-65CF2A602A19}">
      <dsp:nvSpPr>
        <dsp:cNvPr id="0" name=""/>
        <dsp:cNvSpPr/>
      </dsp:nvSpPr>
      <dsp:spPr>
        <a:xfrm>
          <a:off x="4588969" y="96514"/>
          <a:ext cx="381744" cy="381744"/>
        </a:xfrm>
        <a:prstGeom prst="chord">
          <a:avLst>
            <a:gd name="adj1" fmla="val 20907780"/>
            <a:gd name="adj2" fmla="val 11492220"/>
          </a:avLst>
        </a:prstGeom>
        <a:solidFill>
          <a:srgbClr val="00AEEF"/>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38A9862-7D1A-4F9D-984A-7F3F507D1C35}">
      <dsp:nvSpPr>
        <dsp:cNvPr id="0" name=""/>
        <dsp:cNvSpPr/>
      </dsp:nvSpPr>
      <dsp:spPr>
        <a:xfrm>
          <a:off x="3822159" y="1284972"/>
          <a:ext cx="1910808" cy="2008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533400">
            <a:lnSpc>
              <a:spcPct val="90000"/>
            </a:lnSpc>
            <a:spcBef>
              <a:spcPct val="0"/>
            </a:spcBef>
            <a:spcAft>
              <a:spcPct val="35000"/>
            </a:spcAft>
            <a:buNone/>
          </a:pP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 Prospectul este supus analizei și aprobării de către Autoritatea de Supraveghere Financiară</a:t>
          </a: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a:p>
          <a:pPr marL="0" lvl="0" indent="0" algn="l" defTabSz="533400">
            <a:lnSpc>
              <a:spcPct val="90000"/>
            </a:lnSpc>
            <a:spcBef>
              <a:spcPct val="0"/>
            </a:spcBef>
            <a:spcAft>
              <a:spcPct val="35000"/>
            </a:spcAft>
            <a:buNone/>
          </a:pP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a:p>
          <a:pPr marL="0" lvl="0" indent="0" algn="l" defTabSz="533400">
            <a:lnSpc>
              <a:spcPct val="90000"/>
            </a:lnSpc>
            <a:spcBef>
              <a:spcPct val="0"/>
            </a:spcBef>
            <a:spcAft>
              <a:spcPct val="35000"/>
            </a:spcAft>
            <a:buNone/>
          </a:pP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 Pentru Plasament Privat nu este nevoie de Prospect și nici de aprobarea lui de către ASF,</a:t>
          </a: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sp:txBody>
      <dsp:txXfrm>
        <a:off x="3822159" y="1284972"/>
        <a:ext cx="1910808" cy="2008136"/>
      </dsp:txXfrm>
    </dsp:sp>
    <dsp:sp modelId="{A70F0868-63A7-4306-A558-4DBEB8F5B204}">
      <dsp:nvSpPr>
        <dsp:cNvPr id="0" name=""/>
        <dsp:cNvSpPr/>
      </dsp:nvSpPr>
      <dsp:spPr>
        <a:xfrm>
          <a:off x="3759235" y="570894"/>
          <a:ext cx="2076438" cy="477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marL="0" lvl="0" indent="0" algn="ctr" defTabSz="711200">
            <a:lnSpc>
              <a:spcPct val="90000"/>
            </a:lnSpc>
            <a:spcBef>
              <a:spcPct val="0"/>
            </a:spcBef>
            <a:spcAft>
              <a:spcPct val="35000"/>
            </a:spcAft>
            <a:buNone/>
          </a:pPr>
          <a:r>
            <a:rPr lang="ro-RO" sz="1200" b="1"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Aprobarea și publicarea Prospectului </a:t>
          </a:r>
        </a:p>
      </dsp:txBody>
      <dsp:txXfrm>
        <a:off x="3759235" y="570894"/>
        <a:ext cx="2076438" cy="477180"/>
      </dsp:txXfrm>
    </dsp:sp>
    <dsp:sp modelId="{20E9FA3E-3ADA-4893-9C0D-556CDF78568C}">
      <dsp:nvSpPr>
        <dsp:cNvPr id="0" name=""/>
        <dsp:cNvSpPr/>
      </dsp:nvSpPr>
      <dsp:spPr>
        <a:xfrm>
          <a:off x="6961307" y="58248"/>
          <a:ext cx="477180" cy="477180"/>
        </a:xfrm>
        <a:prstGeom prst="ellipse">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68522E81-4D62-4F02-A0AE-79C6D0BEC2D9}">
      <dsp:nvSpPr>
        <dsp:cNvPr id="0" name=""/>
        <dsp:cNvSpPr/>
      </dsp:nvSpPr>
      <dsp:spPr>
        <a:xfrm>
          <a:off x="7009025" y="105966"/>
          <a:ext cx="381744" cy="381744"/>
        </a:xfrm>
        <a:prstGeom prst="chord">
          <a:avLst>
            <a:gd name="adj1" fmla="val 19267806"/>
            <a:gd name="adj2" fmla="val 13012194"/>
          </a:avLst>
        </a:prstGeom>
        <a:solidFill>
          <a:srgbClr val="00AEEF"/>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00D5F82-29A8-47F3-A32E-768EE7D9C1A3}">
      <dsp:nvSpPr>
        <dsp:cNvPr id="0" name=""/>
        <dsp:cNvSpPr/>
      </dsp:nvSpPr>
      <dsp:spPr>
        <a:xfrm>
          <a:off x="6236074" y="1275266"/>
          <a:ext cx="1988421" cy="2008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0" rIns="30480" bIns="30480" numCol="1" spcCol="1270" anchor="t" anchorCtr="0">
          <a:noAutofit/>
        </a:bodyPr>
        <a:lstStyle/>
        <a:p>
          <a:pPr marL="0" lvl="0" indent="0" algn="l" defTabSz="577850">
            <a:lnSpc>
              <a:spcPct val="90000"/>
            </a:lnSpc>
            <a:spcBef>
              <a:spcPct val="0"/>
            </a:spcBef>
            <a:spcAft>
              <a:spcPct val="35000"/>
            </a:spcAft>
            <a:buNone/>
          </a:pP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 Orice investitor poate subscrie acțiuni/ obligațiuni în cadrul unei IPO, prin intermediul brokerilor,</a:t>
          </a:r>
        </a:p>
        <a:p>
          <a:pPr marL="0" lvl="0" indent="0" algn="l" defTabSz="577850">
            <a:lnSpc>
              <a:spcPct val="90000"/>
            </a:lnSpc>
            <a:spcBef>
              <a:spcPct val="0"/>
            </a:spcBef>
            <a:spcAft>
              <a:spcPct val="35000"/>
            </a:spcAft>
            <a:buNone/>
          </a:pPr>
          <a:endPar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a:p>
          <a:pPr marL="0" lvl="0" indent="0" algn="l" defTabSz="577850">
            <a:lnSpc>
              <a:spcPct val="90000"/>
            </a:lnSpc>
            <a:spcBef>
              <a:spcPct val="0"/>
            </a:spcBef>
            <a:spcAft>
              <a:spcPct val="35000"/>
            </a:spcAft>
            <a:buNone/>
          </a:pP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 La PP participă maximum 149 de investitori individuali, precum și investitori calificați,</a:t>
          </a: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a:p>
          <a:pPr marL="0" lvl="0" indent="0" algn="l" defTabSz="577850">
            <a:lnSpc>
              <a:spcPct val="90000"/>
            </a:lnSpc>
            <a:spcBef>
              <a:spcPct val="0"/>
            </a:spcBef>
            <a:spcAft>
              <a:spcPct val="35000"/>
            </a:spcAft>
            <a:buNone/>
          </a:pP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a:p>
          <a:pPr marL="0" lvl="0" indent="0" algn="l" defTabSz="577850">
            <a:lnSpc>
              <a:spcPct val="90000"/>
            </a:lnSpc>
            <a:spcBef>
              <a:spcPct val="0"/>
            </a:spcBef>
            <a:spcAft>
              <a:spcPct val="35000"/>
            </a:spcAft>
            <a:buNone/>
          </a:pP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 Prețul final de vânzare se stabilește după încheierea perioadei de subscriere,</a:t>
          </a: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a:p>
          <a:pPr marL="0" lvl="0" indent="0" algn="l" defTabSz="577850">
            <a:lnSpc>
              <a:spcPct val="90000"/>
            </a:lnSpc>
            <a:spcBef>
              <a:spcPct val="0"/>
            </a:spcBef>
            <a:spcAft>
              <a:spcPct val="35000"/>
            </a:spcAft>
            <a:buNone/>
          </a:pP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a:p>
          <a:pPr marL="0" lvl="0" indent="0" algn="l" defTabSz="577850">
            <a:lnSpc>
              <a:spcPct val="90000"/>
            </a:lnSpc>
            <a:spcBef>
              <a:spcPct val="0"/>
            </a:spcBef>
            <a:spcAft>
              <a:spcPct val="35000"/>
            </a:spcAft>
            <a:buNone/>
          </a:pPr>
          <a:r>
            <a:rPr lang="ro-RO"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 Alocarea se face la final,</a:t>
          </a:r>
          <a:endParaRPr lang="en-US" sz="1200"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sp:txBody>
      <dsp:txXfrm>
        <a:off x="6236074" y="1275266"/>
        <a:ext cx="1988421" cy="2008136"/>
      </dsp:txXfrm>
    </dsp:sp>
    <dsp:sp modelId="{1862BE2B-55F6-423B-8FDC-1EB84771167E}">
      <dsp:nvSpPr>
        <dsp:cNvPr id="0" name=""/>
        <dsp:cNvSpPr/>
      </dsp:nvSpPr>
      <dsp:spPr>
        <a:xfrm>
          <a:off x="6442177" y="529886"/>
          <a:ext cx="1484007" cy="514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marL="0" lvl="0" indent="0" algn="ctr" defTabSz="533400">
            <a:lnSpc>
              <a:spcPct val="90000"/>
            </a:lnSpc>
            <a:spcBef>
              <a:spcPct val="0"/>
            </a:spcBef>
            <a:spcAft>
              <a:spcPct val="35000"/>
            </a:spcAft>
            <a:buNone/>
          </a:pPr>
          <a:r>
            <a:rPr lang="ro-RO" sz="1200" b="1"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Subscrierea și alocarea</a:t>
          </a:r>
          <a:endParaRPr lang="en-US" sz="1200" b="1"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sp:txBody>
      <dsp:txXfrm>
        <a:off x="6442177" y="529886"/>
        <a:ext cx="1484007" cy="514987"/>
      </dsp:txXfrm>
    </dsp:sp>
    <dsp:sp modelId="{782EE972-779D-48F5-9839-04A45E43F9A5}">
      <dsp:nvSpPr>
        <dsp:cNvPr id="0" name=""/>
        <dsp:cNvSpPr/>
      </dsp:nvSpPr>
      <dsp:spPr>
        <a:xfrm>
          <a:off x="9337354" y="97593"/>
          <a:ext cx="477180" cy="477180"/>
        </a:xfrm>
        <a:prstGeom prst="ellipse">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27226A5-36F7-48A4-83D5-54942CB1592B}">
      <dsp:nvSpPr>
        <dsp:cNvPr id="0" name=""/>
        <dsp:cNvSpPr/>
      </dsp:nvSpPr>
      <dsp:spPr>
        <a:xfrm>
          <a:off x="9385072" y="145311"/>
          <a:ext cx="381744" cy="381744"/>
        </a:xfrm>
        <a:prstGeom prst="chord">
          <a:avLst>
            <a:gd name="adj1" fmla="val 16200000"/>
            <a:gd name="adj2" fmla="val 16200000"/>
          </a:avLst>
        </a:prstGeom>
        <a:solidFill>
          <a:srgbClr val="00AEEF"/>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A60724B-F3DE-4D9F-B1E6-983C12A84D20}">
      <dsp:nvSpPr>
        <dsp:cNvPr id="0" name=""/>
        <dsp:cNvSpPr/>
      </dsp:nvSpPr>
      <dsp:spPr>
        <a:xfrm>
          <a:off x="8918769" y="505711"/>
          <a:ext cx="1403670" cy="672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marL="0" lvl="0" indent="0" algn="ctr" defTabSz="622300">
            <a:lnSpc>
              <a:spcPct val="90000"/>
            </a:lnSpc>
            <a:spcBef>
              <a:spcPct val="0"/>
            </a:spcBef>
            <a:spcAft>
              <a:spcPct val="35000"/>
            </a:spcAft>
            <a:buNone/>
          </a:pPr>
          <a:r>
            <a:rPr lang="ro-RO" sz="1200" b="1" kern="1200">
              <a:solidFill>
                <a:prstClr val="black">
                  <a:hueOff val="0"/>
                  <a:satOff val="0"/>
                  <a:lumOff val="0"/>
                  <a:alphaOff val="0"/>
                </a:prstClr>
              </a:solidFill>
              <a:latin typeface="IBM Plex Sans" panose="020B0503050203000203" pitchFamily="34" charset="0"/>
              <a:ea typeface="+mn-ea"/>
              <a:cs typeface="Arial" panose="020B0604020202020204" pitchFamily="34" charset="0"/>
            </a:rPr>
            <a:t>Admiterea la tranzacționare la BVB</a:t>
          </a:r>
          <a:endParaRPr lang="en-US" sz="1200" b="1" kern="1200">
            <a:solidFill>
              <a:prstClr val="black">
                <a:hueOff val="0"/>
                <a:satOff val="0"/>
                <a:lumOff val="0"/>
                <a:alphaOff val="0"/>
              </a:prstClr>
            </a:solidFill>
            <a:latin typeface="IBM Plex Sans" panose="020B0503050203000203" pitchFamily="34" charset="0"/>
            <a:ea typeface="+mn-ea"/>
            <a:cs typeface="Arial" panose="020B0604020202020204" pitchFamily="34" charset="0"/>
          </a:endParaRPr>
        </a:p>
      </dsp:txBody>
      <dsp:txXfrm>
        <a:off x="8918769" y="505711"/>
        <a:ext cx="1403670" cy="672366"/>
      </dsp:txXfrm>
    </dsp:sp>
  </dsp:spTree>
</dsp:drawing>
</file>

<file path=ppt/diagrams/layout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4F2CEA0-DF41-41CB-9CF0-C390E5B16557}" type="datetimeFigureOut">
              <a:rPr lang="en-US" smtClean="0"/>
              <a:t>9/17/2025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C1B1E914-7BC7-4F1A-B726-67FCCF40E653}" type="slidenum">
              <a:rPr lang="en-US" smtClean="0"/>
              <a:t>‹#›</a:t>
            </a:fld>
            <a:endParaRPr lang="en-US"/>
          </a:p>
        </p:txBody>
      </p:sp>
    </p:spTree>
    <p:extLst>
      <p:ext uri="{BB962C8B-B14F-4D97-AF65-F5344CB8AC3E}">
        <p14:creationId xmlns:p14="http://schemas.microsoft.com/office/powerpoint/2010/main" val="15518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B1E914-7BC7-4F1A-B726-67FCCF40E653}" type="slidenum">
              <a:rPr lang="en-US" smtClean="0"/>
              <a:t>6</a:t>
            </a:fld>
            <a:endParaRPr lang="en-US"/>
          </a:p>
        </p:txBody>
      </p:sp>
    </p:spTree>
    <p:extLst>
      <p:ext uri="{BB962C8B-B14F-4D97-AF65-F5344CB8AC3E}">
        <p14:creationId xmlns:p14="http://schemas.microsoft.com/office/powerpoint/2010/main" val="19991830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4619B4-09AE-7616-07E0-5BC29C03C1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pic>
        <p:nvPicPr>
          <p:cNvPr id="7" name="Picture 6">
            <a:extLst>
              <a:ext uri="{FF2B5EF4-FFF2-40B4-BE49-F238E27FC236}">
                <a16:creationId xmlns:a16="http://schemas.microsoft.com/office/drawing/2014/main" id="{0ECC7028-B11E-464E-A535-93149227F5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659" y="0"/>
            <a:ext cx="12173964" cy="6858000"/>
          </a:xfrm>
          <a:prstGeom prst="rect">
            <a:avLst/>
          </a:prstGeom>
        </p:spPr>
      </p:pic>
      <p:sp>
        <p:nvSpPr>
          <p:cNvPr id="2" name="Title 1">
            <a:extLst>
              <a:ext uri="{FF2B5EF4-FFF2-40B4-BE49-F238E27FC236}">
                <a16:creationId xmlns:a16="http://schemas.microsoft.com/office/drawing/2014/main" id="{63BC3AC1-9C86-47E3-9593-E74B27AF59AB}"/>
              </a:ext>
            </a:extLst>
          </p:cNvPr>
          <p:cNvSpPr>
            <a:spLocks noGrp="1"/>
          </p:cNvSpPr>
          <p:nvPr>
            <p:ph type="ctrTitle"/>
          </p:nvPr>
        </p:nvSpPr>
        <p:spPr>
          <a:xfrm>
            <a:off x="552661" y="2906128"/>
            <a:ext cx="3783669" cy="643105"/>
          </a:xfrm>
          <a:prstGeom prst="rect">
            <a:avLst/>
          </a:prstGeom>
        </p:spPr>
        <p:txBody>
          <a:bodyPr anchor="b">
            <a:noAutofit/>
          </a:bodyPr>
          <a:lstStyle>
            <a:lvl1pPr algn="l">
              <a:defRPr sz="2800">
                <a:latin typeface="IBM Plex Sans" panose="020B0503050203000203" pitchFamily="34" charset="0"/>
                <a:cs typeface="Arial" panose="020B0604020202020204" pitchFamily="34" charset="0"/>
              </a:defRPr>
            </a:lvl1pPr>
          </a:lstStyle>
          <a:p>
            <a:r>
              <a:rPr lang="en-US" dirty="0"/>
              <a:t>Click to edit Master title style</a:t>
            </a:r>
          </a:p>
        </p:txBody>
      </p:sp>
      <p:sp>
        <p:nvSpPr>
          <p:cNvPr id="9" name="Date Placeholder 4">
            <a:extLst>
              <a:ext uri="{FF2B5EF4-FFF2-40B4-BE49-F238E27FC236}">
                <a16:creationId xmlns:a16="http://schemas.microsoft.com/office/drawing/2014/main" id="{793F4573-A40B-4745-87BB-AABF21AB1043}"/>
              </a:ext>
            </a:extLst>
          </p:cNvPr>
          <p:cNvSpPr>
            <a:spLocks noGrp="1"/>
          </p:cNvSpPr>
          <p:nvPr>
            <p:ph type="dt" sz="half" idx="2"/>
          </p:nvPr>
        </p:nvSpPr>
        <p:spPr>
          <a:xfrm>
            <a:off x="8710490" y="6270414"/>
            <a:ext cx="2743200" cy="365125"/>
          </a:xfrm>
          <a:prstGeom prst="rect">
            <a:avLst/>
          </a:prstGeom>
        </p:spPr>
        <p:txBody>
          <a:bodyPr/>
          <a:lstStyle>
            <a:lvl1pPr algn="r">
              <a:defRPr sz="1200">
                <a:latin typeface="Arial" panose="020B0604020202020204" pitchFamily="34" charset="0"/>
                <a:cs typeface="Arial" panose="020B0604020202020204" pitchFamily="34" charset="0"/>
              </a:defRPr>
            </a:lvl1pPr>
          </a:lstStyle>
          <a:p>
            <a:fld id="{539BECDB-7793-49C4-A07D-0286110CF40B}" type="datetimeFigureOut">
              <a:rPr lang="en-US" smtClean="0"/>
              <a:pPr/>
              <a:t>9/17/2025</a:t>
            </a:fld>
            <a:endParaRPr lang="en-US"/>
          </a:p>
        </p:txBody>
      </p:sp>
      <p:pic>
        <p:nvPicPr>
          <p:cNvPr id="5" name="Picture 4">
            <a:extLst>
              <a:ext uri="{FF2B5EF4-FFF2-40B4-BE49-F238E27FC236}">
                <a16:creationId xmlns:a16="http://schemas.microsoft.com/office/drawing/2014/main" id="{01E4673C-3223-18F4-12E6-D302A5CA26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2661" y="661907"/>
            <a:ext cx="2583701" cy="1006637"/>
          </a:xfrm>
          <a:prstGeom prst="rect">
            <a:avLst/>
          </a:prstGeom>
        </p:spPr>
      </p:pic>
      <p:sp>
        <p:nvSpPr>
          <p:cNvPr id="6" name="Title 1">
            <a:extLst>
              <a:ext uri="{FF2B5EF4-FFF2-40B4-BE49-F238E27FC236}">
                <a16:creationId xmlns:a16="http://schemas.microsoft.com/office/drawing/2014/main" id="{54DF6B90-E714-85C0-4732-5476C05A0CF6}"/>
              </a:ext>
            </a:extLst>
          </p:cNvPr>
          <p:cNvSpPr txBox="1">
            <a:spLocks/>
          </p:cNvSpPr>
          <p:nvPr userDrawn="1"/>
        </p:nvSpPr>
        <p:spPr>
          <a:xfrm>
            <a:off x="552659" y="5565087"/>
            <a:ext cx="4047621" cy="6431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tx1"/>
                </a:solidFill>
                <a:latin typeface="IBM Plex Sans" panose="020B0503050203000203" pitchFamily="34" charset="0"/>
                <a:ea typeface="+mj-ea"/>
                <a:cs typeface="Arial" panose="020B0604020202020204" pitchFamily="34" charset="0"/>
              </a:defRPr>
            </a:lvl1pPr>
          </a:lstStyle>
          <a:p>
            <a:r>
              <a:rPr lang="en-US" sz="1400" b="1" i="1" err="1">
                <a:solidFill>
                  <a:schemeClr val="tx1"/>
                </a:solidFill>
                <a:latin typeface="IBM Plex Sans Medium" panose="020B0603050203000203" pitchFamily="34" charset="0"/>
              </a:rPr>
              <a:t>Viitorul</a:t>
            </a:r>
            <a:r>
              <a:rPr lang="en-US" sz="1400" b="1" i="1">
                <a:solidFill>
                  <a:schemeClr val="tx1"/>
                </a:solidFill>
                <a:latin typeface="IBM Plex Sans Medium" panose="020B0603050203000203" pitchFamily="34" charset="0"/>
              </a:rPr>
              <a:t> e al </a:t>
            </a:r>
            <a:r>
              <a:rPr lang="en-US" sz="1400" b="1" i="1" err="1">
                <a:solidFill>
                  <a:schemeClr val="tx1"/>
                </a:solidFill>
                <a:latin typeface="IBM Plex Sans Medium" panose="020B0603050203000203" pitchFamily="34" charset="0"/>
              </a:rPr>
              <a:t>celor</a:t>
            </a:r>
            <a:r>
              <a:rPr lang="en-US" sz="1400" b="1" i="1">
                <a:solidFill>
                  <a:schemeClr val="tx1"/>
                </a:solidFill>
                <a:latin typeface="IBM Plex Sans Medium" panose="020B0603050203000203" pitchFamily="34" charset="0"/>
              </a:rPr>
              <a:t> care </a:t>
            </a:r>
            <a:r>
              <a:rPr lang="en-US" sz="1400" b="1" i="1" err="1">
                <a:solidFill>
                  <a:schemeClr val="tx1"/>
                </a:solidFill>
                <a:latin typeface="IBM Plex Sans Medium" panose="020B0603050203000203" pitchFamily="34" charset="0"/>
              </a:rPr>
              <a:t>investesc</a:t>
            </a:r>
            <a:r>
              <a:rPr lang="en-US" sz="1400" b="1" i="1">
                <a:solidFill>
                  <a:schemeClr val="tx1"/>
                </a:solidFill>
                <a:latin typeface="IBM Plex Sans Medium" panose="020B0603050203000203" pitchFamily="34" charset="0"/>
              </a:rPr>
              <a:t> </a:t>
            </a:r>
            <a:r>
              <a:rPr lang="ro-RO" sz="1400" b="1" i="1">
                <a:solidFill>
                  <a:schemeClr val="tx1"/>
                </a:solidFill>
                <a:latin typeface="IBM Plex Sans Medium" panose="020B0603050203000203" pitchFamily="34" charset="0"/>
              </a:rPr>
              <a:t>în el</a:t>
            </a:r>
            <a:endParaRPr lang="en-US" sz="1400" b="1" i="1">
              <a:solidFill>
                <a:schemeClr val="tx1"/>
              </a:solidFill>
              <a:latin typeface="IBM Plex Sans Medium" panose="020B0603050203000203" pitchFamily="34" charset="0"/>
            </a:endParaRPr>
          </a:p>
        </p:txBody>
      </p:sp>
    </p:spTree>
    <p:extLst>
      <p:ext uri="{BB962C8B-B14F-4D97-AF65-F5344CB8AC3E}">
        <p14:creationId xmlns:p14="http://schemas.microsoft.com/office/powerpoint/2010/main" val="269603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D127737-13CD-EFF6-447B-9F074581336E}"/>
              </a:ext>
            </a:extLst>
          </p:cNvPr>
          <p:cNvCxnSpPr>
            <a:cxnSpLocks/>
          </p:cNvCxnSpPr>
          <p:nvPr userDrawn="1"/>
        </p:nvCxnSpPr>
        <p:spPr>
          <a:xfrm flipV="1">
            <a:off x="2271860" y="6187260"/>
            <a:ext cx="9313680" cy="21619"/>
          </a:xfrm>
          <a:prstGeom prst="line">
            <a:avLst/>
          </a:prstGeom>
          <a:ln w="19050">
            <a:solidFill>
              <a:srgbClr val="00AEE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414B853-6D07-3F84-5998-C6241F8606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8537" y="5921924"/>
            <a:ext cx="1417541" cy="552289"/>
          </a:xfrm>
          <a:prstGeom prst="rect">
            <a:avLst/>
          </a:prstGeom>
        </p:spPr>
      </p:pic>
      <p:sp>
        <p:nvSpPr>
          <p:cNvPr id="7" name="Title 1">
            <a:extLst>
              <a:ext uri="{FF2B5EF4-FFF2-40B4-BE49-F238E27FC236}">
                <a16:creationId xmlns:a16="http://schemas.microsoft.com/office/drawing/2014/main" id="{55D19D78-96D0-4735-8A79-401DDA284126}"/>
              </a:ext>
            </a:extLst>
          </p:cNvPr>
          <p:cNvSpPr txBox="1">
            <a:spLocks/>
          </p:cNvSpPr>
          <p:nvPr userDrawn="1"/>
        </p:nvSpPr>
        <p:spPr>
          <a:xfrm>
            <a:off x="8588828" y="5921924"/>
            <a:ext cx="4047621" cy="6431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tx1"/>
                </a:solidFill>
                <a:latin typeface="IBM Plex Sans" panose="020B0503050203000203" pitchFamily="34" charset="0"/>
                <a:ea typeface="+mj-ea"/>
                <a:cs typeface="Arial" panose="020B0604020202020204" pitchFamily="34" charset="0"/>
              </a:defRPr>
            </a:lvl1pPr>
          </a:lstStyle>
          <a:p>
            <a:r>
              <a:rPr lang="en-US" sz="1400" b="1" i="1" err="1">
                <a:solidFill>
                  <a:schemeClr val="tx1"/>
                </a:solidFill>
                <a:latin typeface="IBM Plex Sans Medium" panose="020B0603050203000203" pitchFamily="34" charset="0"/>
              </a:rPr>
              <a:t>Viitorul</a:t>
            </a:r>
            <a:r>
              <a:rPr lang="en-US" sz="1400" b="1" i="1">
                <a:solidFill>
                  <a:schemeClr val="tx1"/>
                </a:solidFill>
                <a:latin typeface="IBM Plex Sans Medium" panose="020B0603050203000203" pitchFamily="34" charset="0"/>
              </a:rPr>
              <a:t> e al </a:t>
            </a:r>
            <a:r>
              <a:rPr lang="en-US" sz="1400" b="1" i="1" err="1">
                <a:solidFill>
                  <a:schemeClr val="tx1"/>
                </a:solidFill>
                <a:latin typeface="IBM Plex Sans Medium" panose="020B0603050203000203" pitchFamily="34" charset="0"/>
              </a:rPr>
              <a:t>celor</a:t>
            </a:r>
            <a:r>
              <a:rPr lang="en-US" sz="1400" b="1" i="1">
                <a:solidFill>
                  <a:schemeClr val="tx1"/>
                </a:solidFill>
                <a:latin typeface="IBM Plex Sans Medium" panose="020B0603050203000203" pitchFamily="34" charset="0"/>
              </a:rPr>
              <a:t> care </a:t>
            </a:r>
            <a:r>
              <a:rPr lang="en-US" sz="1400" b="1" i="1" err="1">
                <a:solidFill>
                  <a:schemeClr val="tx1"/>
                </a:solidFill>
                <a:latin typeface="IBM Plex Sans Medium" panose="020B0603050203000203" pitchFamily="34" charset="0"/>
              </a:rPr>
              <a:t>investesc</a:t>
            </a:r>
            <a:r>
              <a:rPr lang="en-US" sz="1400" b="1" i="1">
                <a:solidFill>
                  <a:schemeClr val="tx1"/>
                </a:solidFill>
                <a:latin typeface="IBM Plex Sans Medium" panose="020B0603050203000203" pitchFamily="34" charset="0"/>
              </a:rPr>
              <a:t> </a:t>
            </a:r>
            <a:r>
              <a:rPr lang="ro-RO" sz="1400" b="1" i="1">
                <a:solidFill>
                  <a:schemeClr val="tx1"/>
                </a:solidFill>
                <a:latin typeface="IBM Plex Sans Medium" panose="020B0603050203000203" pitchFamily="34" charset="0"/>
              </a:rPr>
              <a:t>în el</a:t>
            </a:r>
            <a:endParaRPr lang="en-US" sz="1400" b="1" i="1">
              <a:solidFill>
                <a:schemeClr val="tx1"/>
              </a:solidFill>
              <a:latin typeface="IBM Plex Sans Medium" panose="020B0603050203000203" pitchFamily="34" charset="0"/>
            </a:endParaRPr>
          </a:p>
        </p:txBody>
      </p:sp>
    </p:spTree>
    <p:extLst>
      <p:ext uri="{BB962C8B-B14F-4D97-AF65-F5344CB8AC3E}">
        <p14:creationId xmlns:p14="http://schemas.microsoft.com/office/powerpoint/2010/main" val="3043882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9340B7-1382-F6E9-E9E8-68E43FF9C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pic>
        <p:nvPicPr>
          <p:cNvPr id="7" name="Picture 6">
            <a:extLst>
              <a:ext uri="{FF2B5EF4-FFF2-40B4-BE49-F238E27FC236}">
                <a16:creationId xmlns:a16="http://schemas.microsoft.com/office/drawing/2014/main" id="{0ECC7028-B11E-464E-A535-93149227F5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659" y="0"/>
            <a:ext cx="12173964" cy="6858000"/>
          </a:xfrm>
          <a:prstGeom prst="rect">
            <a:avLst/>
          </a:prstGeom>
        </p:spPr>
      </p:pic>
      <p:sp>
        <p:nvSpPr>
          <p:cNvPr id="9" name="Date Placeholder 4">
            <a:extLst>
              <a:ext uri="{FF2B5EF4-FFF2-40B4-BE49-F238E27FC236}">
                <a16:creationId xmlns:a16="http://schemas.microsoft.com/office/drawing/2014/main" id="{793F4573-A40B-4745-87BB-AABF21AB1043}"/>
              </a:ext>
            </a:extLst>
          </p:cNvPr>
          <p:cNvSpPr>
            <a:spLocks noGrp="1"/>
          </p:cNvSpPr>
          <p:nvPr>
            <p:ph type="dt" sz="half" idx="2"/>
          </p:nvPr>
        </p:nvSpPr>
        <p:spPr>
          <a:xfrm>
            <a:off x="8710490" y="6270414"/>
            <a:ext cx="2743200" cy="365125"/>
          </a:xfrm>
          <a:prstGeom prst="rect">
            <a:avLst/>
          </a:prstGeom>
        </p:spPr>
        <p:txBody>
          <a:bodyPr/>
          <a:lstStyle>
            <a:lvl1pPr algn="r">
              <a:defRPr sz="1200">
                <a:latin typeface="Arial" panose="020B0604020202020204" pitchFamily="34" charset="0"/>
                <a:cs typeface="Arial" panose="020B0604020202020204" pitchFamily="34" charset="0"/>
              </a:defRPr>
            </a:lvl1pPr>
          </a:lstStyle>
          <a:p>
            <a:fld id="{539BECDB-7793-49C4-A07D-0286110CF40B}" type="datetimeFigureOut">
              <a:rPr lang="en-US" smtClean="0"/>
              <a:pPr/>
              <a:t>9/17/2025</a:t>
            </a:fld>
            <a:endParaRPr lang="en-US"/>
          </a:p>
        </p:txBody>
      </p:sp>
      <p:pic>
        <p:nvPicPr>
          <p:cNvPr id="2" name="Picture 1">
            <a:extLst>
              <a:ext uri="{FF2B5EF4-FFF2-40B4-BE49-F238E27FC236}">
                <a16:creationId xmlns:a16="http://schemas.microsoft.com/office/drawing/2014/main" id="{263BC08C-AEE5-27DF-B44A-F0689153BB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2659" y="2765027"/>
            <a:ext cx="2583701" cy="1006637"/>
          </a:xfrm>
          <a:prstGeom prst="rect">
            <a:avLst/>
          </a:prstGeom>
        </p:spPr>
      </p:pic>
      <p:sp>
        <p:nvSpPr>
          <p:cNvPr id="4" name="Title 1">
            <a:extLst>
              <a:ext uri="{FF2B5EF4-FFF2-40B4-BE49-F238E27FC236}">
                <a16:creationId xmlns:a16="http://schemas.microsoft.com/office/drawing/2014/main" id="{9EFE9E45-AF76-8F53-DAF2-DA44BFAC64B6}"/>
              </a:ext>
            </a:extLst>
          </p:cNvPr>
          <p:cNvSpPr txBox="1">
            <a:spLocks/>
          </p:cNvSpPr>
          <p:nvPr userDrawn="1"/>
        </p:nvSpPr>
        <p:spPr>
          <a:xfrm>
            <a:off x="552659" y="5565087"/>
            <a:ext cx="4047621" cy="6431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tx1"/>
                </a:solidFill>
                <a:latin typeface="IBM Plex Sans" panose="020B0503050203000203" pitchFamily="34" charset="0"/>
                <a:ea typeface="+mj-ea"/>
                <a:cs typeface="Arial" panose="020B0604020202020204" pitchFamily="34" charset="0"/>
              </a:defRPr>
            </a:lvl1pPr>
          </a:lstStyle>
          <a:p>
            <a:r>
              <a:rPr lang="en-US" sz="1400" b="1" i="1" err="1">
                <a:solidFill>
                  <a:schemeClr val="tx1"/>
                </a:solidFill>
                <a:latin typeface="IBM Plex Sans Medium" panose="020B0603050203000203" pitchFamily="34" charset="0"/>
              </a:rPr>
              <a:t>Viitorul</a:t>
            </a:r>
            <a:r>
              <a:rPr lang="en-US" sz="1400" b="1" i="1">
                <a:solidFill>
                  <a:schemeClr val="tx1"/>
                </a:solidFill>
                <a:latin typeface="IBM Plex Sans Medium" panose="020B0603050203000203" pitchFamily="34" charset="0"/>
              </a:rPr>
              <a:t> e al </a:t>
            </a:r>
            <a:r>
              <a:rPr lang="en-US" sz="1400" b="1" i="1" err="1">
                <a:solidFill>
                  <a:schemeClr val="tx1"/>
                </a:solidFill>
                <a:latin typeface="IBM Plex Sans Medium" panose="020B0603050203000203" pitchFamily="34" charset="0"/>
              </a:rPr>
              <a:t>celor</a:t>
            </a:r>
            <a:r>
              <a:rPr lang="en-US" sz="1400" b="1" i="1">
                <a:solidFill>
                  <a:schemeClr val="tx1"/>
                </a:solidFill>
                <a:latin typeface="IBM Plex Sans Medium" panose="020B0603050203000203" pitchFamily="34" charset="0"/>
              </a:rPr>
              <a:t> care </a:t>
            </a:r>
            <a:r>
              <a:rPr lang="en-US" sz="1400" b="1" i="1" err="1">
                <a:solidFill>
                  <a:schemeClr val="tx1"/>
                </a:solidFill>
                <a:latin typeface="IBM Plex Sans Medium" panose="020B0603050203000203" pitchFamily="34" charset="0"/>
              </a:rPr>
              <a:t>investesc</a:t>
            </a:r>
            <a:r>
              <a:rPr lang="en-US" sz="1400" b="1" i="1">
                <a:solidFill>
                  <a:schemeClr val="tx1"/>
                </a:solidFill>
                <a:latin typeface="IBM Plex Sans Medium" panose="020B0603050203000203" pitchFamily="34" charset="0"/>
              </a:rPr>
              <a:t> </a:t>
            </a:r>
            <a:r>
              <a:rPr lang="ro-RO" sz="1400" b="1" i="1">
                <a:solidFill>
                  <a:schemeClr val="tx1"/>
                </a:solidFill>
                <a:latin typeface="IBM Plex Sans Medium" panose="020B0603050203000203" pitchFamily="34" charset="0"/>
              </a:rPr>
              <a:t>în el</a:t>
            </a:r>
            <a:endParaRPr lang="en-US" sz="1400" b="1" i="1">
              <a:solidFill>
                <a:schemeClr val="tx1"/>
              </a:solidFill>
              <a:latin typeface="IBM Plex Sans Medium" panose="020B0603050203000203" pitchFamily="34" charset="0"/>
            </a:endParaRPr>
          </a:p>
        </p:txBody>
      </p:sp>
    </p:spTree>
    <p:extLst>
      <p:ext uri="{BB962C8B-B14F-4D97-AF65-F5344CB8AC3E}">
        <p14:creationId xmlns:p14="http://schemas.microsoft.com/office/powerpoint/2010/main" val="1511157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E678E-3A1E-A07D-A65B-23A6CFE87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2FC841-219A-1866-2341-E098F32004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CB1BA2-39A4-9A37-B228-347D0D551581}"/>
              </a:ext>
            </a:extLst>
          </p:cNvPr>
          <p:cNvSpPr>
            <a:spLocks noGrp="1"/>
          </p:cNvSpPr>
          <p:nvPr>
            <p:ph type="dt" sz="half" idx="10"/>
          </p:nvPr>
        </p:nvSpPr>
        <p:spPr/>
        <p:txBody>
          <a:bodyPr/>
          <a:lstStyle/>
          <a:p>
            <a:fld id="{C6FE1590-0D25-42F0-89A3-44B3C69EE35D}" type="datetimeFigureOut">
              <a:rPr lang="en-US" smtClean="0"/>
              <a:t>9/17/2025</a:t>
            </a:fld>
            <a:endParaRPr lang="en-US"/>
          </a:p>
        </p:txBody>
      </p:sp>
      <p:sp>
        <p:nvSpPr>
          <p:cNvPr id="5" name="Footer Placeholder 4">
            <a:extLst>
              <a:ext uri="{FF2B5EF4-FFF2-40B4-BE49-F238E27FC236}">
                <a16:creationId xmlns:a16="http://schemas.microsoft.com/office/drawing/2014/main" id="{FDD14E7B-6891-7186-BF78-E5B141C15E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C7C44-9699-896E-6027-9CBCC939B189}"/>
              </a:ext>
            </a:extLst>
          </p:cNvPr>
          <p:cNvSpPr>
            <a:spLocks noGrp="1"/>
          </p:cNvSpPr>
          <p:nvPr>
            <p:ph type="sldNum" sz="quarter" idx="12"/>
          </p:nvPr>
        </p:nvSpPr>
        <p:spPr/>
        <p:txBody>
          <a:bodyPr/>
          <a:lstStyle/>
          <a:p>
            <a:fld id="{EC8C6554-0C2F-458F-A5F8-C4545CCE7948}" type="slidenum">
              <a:rPr lang="en-US" smtClean="0"/>
              <a:t>‹#›</a:t>
            </a:fld>
            <a:endParaRPr lang="en-US"/>
          </a:p>
        </p:txBody>
      </p:sp>
    </p:spTree>
    <p:extLst>
      <p:ext uri="{BB962C8B-B14F-4D97-AF65-F5344CB8AC3E}">
        <p14:creationId xmlns:p14="http://schemas.microsoft.com/office/powerpoint/2010/main" val="2473271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89ADF52-D9AE-49EA-8A1E-CED4D2163DA6}"/>
              </a:ext>
            </a:extLst>
          </p:cNvPr>
          <p:cNvSpPr>
            <a:spLocks noGrp="1"/>
          </p:cNvSpPr>
          <p:nvPr>
            <p:ph type="title"/>
          </p:nvPr>
        </p:nvSpPr>
        <p:spPr>
          <a:xfrm>
            <a:off x="508000" y="2580430"/>
            <a:ext cx="11071192" cy="1325563"/>
          </a:xfrm>
          <a:prstGeom prst="rect">
            <a:avLst/>
          </a:prstGeom>
        </p:spPr>
        <p:txBody>
          <a:bodyPr/>
          <a:lstStyle>
            <a:lvl1pPr>
              <a:defRPr>
                <a:latin typeface="IBM Plex Sans SemiBold" panose="020B0703050203000203" pitchFamily="34" charset="0"/>
                <a:cs typeface="Arial" panose="020B0604020202020204" pitchFamily="34" charset="0"/>
              </a:defRPr>
            </a:lvl1pPr>
          </a:lstStyle>
          <a:p>
            <a:r>
              <a:rPr lang="en-US" dirty="0"/>
              <a:t>Click to edit Master title style</a:t>
            </a:r>
          </a:p>
        </p:txBody>
      </p:sp>
      <p:cxnSp>
        <p:nvCxnSpPr>
          <p:cNvPr id="2" name="Straight Connector 1">
            <a:extLst>
              <a:ext uri="{FF2B5EF4-FFF2-40B4-BE49-F238E27FC236}">
                <a16:creationId xmlns:a16="http://schemas.microsoft.com/office/drawing/2014/main" id="{0F71917E-25C1-309D-5386-89AC4D29565F}"/>
              </a:ext>
            </a:extLst>
          </p:cNvPr>
          <p:cNvCxnSpPr>
            <a:cxnSpLocks/>
          </p:cNvCxnSpPr>
          <p:nvPr userDrawn="1"/>
        </p:nvCxnSpPr>
        <p:spPr>
          <a:xfrm flipV="1">
            <a:off x="2271860" y="6187260"/>
            <a:ext cx="9313680" cy="21619"/>
          </a:xfrm>
          <a:prstGeom prst="line">
            <a:avLst/>
          </a:prstGeom>
          <a:ln w="19050">
            <a:solidFill>
              <a:srgbClr val="00AEE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B01DCA-76B5-CBB8-3EB4-31D1EDAA4D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8537" y="5921924"/>
            <a:ext cx="1417541" cy="552289"/>
          </a:xfrm>
          <a:prstGeom prst="rect">
            <a:avLst/>
          </a:prstGeom>
        </p:spPr>
      </p:pic>
      <p:sp>
        <p:nvSpPr>
          <p:cNvPr id="4" name="Title 1">
            <a:extLst>
              <a:ext uri="{FF2B5EF4-FFF2-40B4-BE49-F238E27FC236}">
                <a16:creationId xmlns:a16="http://schemas.microsoft.com/office/drawing/2014/main" id="{6E3CF07D-647A-5BCE-08EA-252CCC4C514D}"/>
              </a:ext>
            </a:extLst>
          </p:cNvPr>
          <p:cNvSpPr txBox="1">
            <a:spLocks/>
          </p:cNvSpPr>
          <p:nvPr userDrawn="1"/>
        </p:nvSpPr>
        <p:spPr>
          <a:xfrm>
            <a:off x="8588828" y="5921924"/>
            <a:ext cx="4047621" cy="6431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tx1"/>
                </a:solidFill>
                <a:latin typeface="IBM Plex Sans" panose="020B0503050203000203" pitchFamily="34" charset="0"/>
                <a:ea typeface="+mj-ea"/>
                <a:cs typeface="Arial" panose="020B0604020202020204" pitchFamily="34" charset="0"/>
              </a:defRPr>
            </a:lvl1pPr>
          </a:lstStyle>
          <a:p>
            <a:r>
              <a:rPr lang="en-US" sz="1400" b="1" i="1" err="1">
                <a:solidFill>
                  <a:schemeClr val="tx1"/>
                </a:solidFill>
                <a:latin typeface="IBM Plex Sans Medium" panose="020B0603050203000203" pitchFamily="34" charset="0"/>
              </a:rPr>
              <a:t>Viitorul</a:t>
            </a:r>
            <a:r>
              <a:rPr lang="en-US" sz="1400" b="1" i="1">
                <a:solidFill>
                  <a:schemeClr val="tx1"/>
                </a:solidFill>
                <a:latin typeface="IBM Plex Sans Medium" panose="020B0603050203000203" pitchFamily="34" charset="0"/>
              </a:rPr>
              <a:t> e al </a:t>
            </a:r>
            <a:r>
              <a:rPr lang="en-US" sz="1400" b="1" i="1" err="1">
                <a:solidFill>
                  <a:schemeClr val="tx1"/>
                </a:solidFill>
                <a:latin typeface="IBM Plex Sans Medium" panose="020B0603050203000203" pitchFamily="34" charset="0"/>
              </a:rPr>
              <a:t>celor</a:t>
            </a:r>
            <a:r>
              <a:rPr lang="en-US" sz="1400" b="1" i="1">
                <a:solidFill>
                  <a:schemeClr val="tx1"/>
                </a:solidFill>
                <a:latin typeface="IBM Plex Sans Medium" panose="020B0603050203000203" pitchFamily="34" charset="0"/>
              </a:rPr>
              <a:t> care </a:t>
            </a:r>
            <a:r>
              <a:rPr lang="en-US" sz="1400" b="1" i="1" err="1">
                <a:solidFill>
                  <a:schemeClr val="tx1"/>
                </a:solidFill>
                <a:latin typeface="IBM Plex Sans Medium" panose="020B0603050203000203" pitchFamily="34" charset="0"/>
              </a:rPr>
              <a:t>investesc</a:t>
            </a:r>
            <a:r>
              <a:rPr lang="en-US" sz="1400" b="1" i="1">
                <a:solidFill>
                  <a:schemeClr val="tx1"/>
                </a:solidFill>
                <a:latin typeface="IBM Plex Sans Medium" panose="020B0603050203000203" pitchFamily="34" charset="0"/>
              </a:rPr>
              <a:t> </a:t>
            </a:r>
            <a:r>
              <a:rPr lang="ro-RO" sz="1400" b="1" i="1">
                <a:solidFill>
                  <a:schemeClr val="tx1"/>
                </a:solidFill>
                <a:latin typeface="IBM Plex Sans Medium" panose="020B0603050203000203" pitchFamily="34" charset="0"/>
              </a:rPr>
              <a:t>în el</a:t>
            </a:r>
            <a:endParaRPr lang="en-US" sz="1400" b="1" i="1">
              <a:solidFill>
                <a:schemeClr val="tx1"/>
              </a:solidFill>
              <a:latin typeface="IBM Plex Sans Medium" panose="020B0603050203000203" pitchFamily="34" charset="0"/>
            </a:endParaRPr>
          </a:p>
        </p:txBody>
      </p:sp>
    </p:spTree>
    <p:extLst>
      <p:ext uri="{BB962C8B-B14F-4D97-AF65-F5344CB8AC3E}">
        <p14:creationId xmlns:p14="http://schemas.microsoft.com/office/powerpoint/2010/main" val="3500848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0D970-A364-4E21-BE08-35E30514D17A}"/>
              </a:ext>
            </a:extLst>
          </p:cNvPr>
          <p:cNvSpPr>
            <a:spLocks noGrp="1"/>
          </p:cNvSpPr>
          <p:nvPr>
            <p:ph type="title"/>
          </p:nvPr>
        </p:nvSpPr>
        <p:spPr>
          <a:xfrm>
            <a:off x="517681" y="723347"/>
            <a:ext cx="11067859" cy="1325563"/>
          </a:xfrm>
          <a:prstGeom prst="rect">
            <a:avLst/>
          </a:prstGeom>
        </p:spPr>
        <p:txBody>
          <a:bodyPr/>
          <a:lstStyle>
            <a:lvl1pPr>
              <a:defRPr>
                <a:latin typeface="IBM Plex Sans SemiBold" panose="020B0703050203000203"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996AFA5-F6BE-4507-8117-BAF43BCB0721}"/>
              </a:ext>
            </a:extLst>
          </p:cNvPr>
          <p:cNvSpPr>
            <a:spLocks noGrp="1"/>
          </p:cNvSpPr>
          <p:nvPr>
            <p:ph idx="1"/>
          </p:nvPr>
        </p:nvSpPr>
        <p:spPr>
          <a:xfrm>
            <a:off x="517681" y="2243579"/>
            <a:ext cx="11067859" cy="4233570"/>
          </a:xfrm>
        </p:spPr>
        <p:txBody>
          <a:bodyPr/>
          <a:lstStyle>
            <a:lvl1pPr>
              <a:defRPr>
                <a:latin typeface="IBM Plex Sans" panose="020B0503050203000203" pitchFamily="34" charset="0"/>
                <a:cs typeface="Arial" panose="020B0604020202020204" pitchFamily="34" charset="0"/>
              </a:defRPr>
            </a:lvl1pPr>
            <a:lvl2pPr>
              <a:defRPr>
                <a:latin typeface="IBM Plex Sans" panose="020B0503050203000203" pitchFamily="34" charset="0"/>
                <a:cs typeface="Arial" panose="020B0604020202020204" pitchFamily="34" charset="0"/>
              </a:defRPr>
            </a:lvl2pPr>
            <a:lvl3pPr>
              <a:defRPr>
                <a:latin typeface="IBM Plex Sans" panose="020B0503050203000203" pitchFamily="34" charset="0"/>
                <a:cs typeface="Arial" panose="020B0604020202020204" pitchFamily="34" charset="0"/>
              </a:defRPr>
            </a:lvl3pPr>
            <a:lvl4pPr>
              <a:defRPr>
                <a:latin typeface="IBM Plex Sans" panose="020B0503050203000203" pitchFamily="34" charset="0"/>
                <a:cs typeface="Arial" panose="020B0604020202020204" pitchFamily="34" charset="0"/>
              </a:defRPr>
            </a:lvl4pPr>
            <a:lvl5pPr>
              <a:defRPr>
                <a:latin typeface="IBM Plex Sans" panose="020B0503050203000203"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a:extLst>
              <a:ext uri="{FF2B5EF4-FFF2-40B4-BE49-F238E27FC236}">
                <a16:creationId xmlns:a16="http://schemas.microsoft.com/office/drawing/2014/main" id="{723F75A2-9670-47E7-A7A6-4A88966115FF}"/>
              </a:ext>
            </a:extLst>
          </p:cNvPr>
          <p:cNvCxnSpPr>
            <a:cxnSpLocks/>
          </p:cNvCxnSpPr>
          <p:nvPr userDrawn="1"/>
        </p:nvCxnSpPr>
        <p:spPr>
          <a:xfrm flipV="1">
            <a:off x="606460" y="701728"/>
            <a:ext cx="9313680" cy="21619"/>
          </a:xfrm>
          <a:prstGeom prst="line">
            <a:avLst/>
          </a:prstGeom>
          <a:ln w="19050">
            <a:solidFill>
              <a:srgbClr val="00AEE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97DFB17-AF2F-816F-2575-918FC42CE6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7999" y="376201"/>
            <a:ext cx="1417541" cy="552289"/>
          </a:xfrm>
          <a:prstGeom prst="rect">
            <a:avLst/>
          </a:prstGeom>
        </p:spPr>
      </p:pic>
    </p:spTree>
    <p:extLst>
      <p:ext uri="{BB962C8B-B14F-4D97-AF65-F5344CB8AC3E}">
        <p14:creationId xmlns:p14="http://schemas.microsoft.com/office/powerpoint/2010/main" val="125245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6E11FD-0A3C-45C1-8DE5-78FBA960AE1F}"/>
              </a:ext>
            </a:extLst>
          </p:cNvPr>
          <p:cNvSpPr>
            <a:spLocks noGrp="1"/>
          </p:cNvSpPr>
          <p:nvPr>
            <p:ph sz="half" idx="1"/>
          </p:nvPr>
        </p:nvSpPr>
        <p:spPr>
          <a:xfrm>
            <a:off x="508260" y="2121036"/>
            <a:ext cx="5319076" cy="4375234"/>
          </a:xfrm>
        </p:spPr>
        <p:txBody>
          <a:bodyPr/>
          <a:lstStyle>
            <a:lvl1pPr>
              <a:defRPr>
                <a:latin typeface="IBM Plex Sans" panose="020B0503050203000203" pitchFamily="34" charset="0"/>
                <a:cs typeface="Arial" panose="020B0604020202020204" pitchFamily="34" charset="0"/>
              </a:defRPr>
            </a:lvl1pPr>
            <a:lvl2pPr>
              <a:defRPr>
                <a:latin typeface="IBM Plex Sans" panose="020B0503050203000203" pitchFamily="34" charset="0"/>
                <a:cs typeface="Arial" panose="020B0604020202020204" pitchFamily="34" charset="0"/>
              </a:defRPr>
            </a:lvl2pPr>
            <a:lvl3pPr>
              <a:defRPr>
                <a:latin typeface="IBM Plex Sans" panose="020B0503050203000203" pitchFamily="34" charset="0"/>
                <a:cs typeface="Arial" panose="020B0604020202020204" pitchFamily="34" charset="0"/>
              </a:defRPr>
            </a:lvl3pPr>
            <a:lvl4pPr>
              <a:defRPr>
                <a:latin typeface="IBM Plex Sans" panose="020B0503050203000203" pitchFamily="34" charset="0"/>
                <a:cs typeface="Arial" panose="020B0604020202020204" pitchFamily="34" charset="0"/>
              </a:defRPr>
            </a:lvl4pPr>
            <a:lvl5pPr>
              <a:defRPr>
                <a:latin typeface="IBM Plex Sans" panose="020B0503050203000203"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B9EFD1D-4C5F-4425-8DE8-E479B084D6F8}"/>
              </a:ext>
            </a:extLst>
          </p:cNvPr>
          <p:cNvSpPr>
            <a:spLocks noGrp="1"/>
          </p:cNvSpPr>
          <p:nvPr>
            <p:ph sz="half" idx="2"/>
          </p:nvPr>
        </p:nvSpPr>
        <p:spPr>
          <a:xfrm>
            <a:off x="5993092" y="2121036"/>
            <a:ext cx="5592448" cy="4375234"/>
          </a:xfrm>
        </p:spPr>
        <p:txBody>
          <a:bodyPr/>
          <a:lstStyle>
            <a:lvl1pPr>
              <a:defRPr>
                <a:latin typeface="IBM Plex Sans" panose="020B0503050203000203" pitchFamily="34" charset="0"/>
                <a:cs typeface="Arial" panose="020B0604020202020204" pitchFamily="34" charset="0"/>
              </a:defRPr>
            </a:lvl1pPr>
            <a:lvl2pPr>
              <a:defRPr>
                <a:latin typeface="IBM Plex Sans" panose="020B0503050203000203" pitchFamily="34" charset="0"/>
                <a:cs typeface="Arial" panose="020B0604020202020204" pitchFamily="34" charset="0"/>
              </a:defRPr>
            </a:lvl2pPr>
            <a:lvl3pPr>
              <a:defRPr>
                <a:latin typeface="IBM Plex Sans" panose="020B0503050203000203" pitchFamily="34" charset="0"/>
                <a:cs typeface="Arial" panose="020B0604020202020204" pitchFamily="34" charset="0"/>
              </a:defRPr>
            </a:lvl3pPr>
            <a:lvl4pPr>
              <a:defRPr>
                <a:latin typeface="IBM Plex Sans" panose="020B0503050203000203" pitchFamily="34" charset="0"/>
                <a:cs typeface="Arial" panose="020B0604020202020204" pitchFamily="34" charset="0"/>
              </a:defRPr>
            </a:lvl4pPr>
            <a:lvl5pPr>
              <a:defRPr>
                <a:latin typeface="IBM Plex Sans" panose="020B0503050203000203"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8275F2C3-AF77-42DE-83F3-4AF65635F679}"/>
              </a:ext>
            </a:extLst>
          </p:cNvPr>
          <p:cNvCxnSpPr>
            <a:cxnSpLocks/>
          </p:cNvCxnSpPr>
          <p:nvPr userDrawn="1"/>
        </p:nvCxnSpPr>
        <p:spPr>
          <a:xfrm flipV="1">
            <a:off x="620011" y="701728"/>
            <a:ext cx="9313680" cy="21619"/>
          </a:xfrm>
          <a:prstGeom prst="line">
            <a:avLst/>
          </a:prstGeom>
          <a:ln w="19050">
            <a:solidFill>
              <a:srgbClr val="00AEEF"/>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5DCABA-5A30-4B89-86FB-94CE2AF2DB7C}"/>
              </a:ext>
            </a:extLst>
          </p:cNvPr>
          <p:cNvSpPr>
            <a:spLocks noGrp="1"/>
          </p:cNvSpPr>
          <p:nvPr>
            <p:ph type="title"/>
          </p:nvPr>
        </p:nvSpPr>
        <p:spPr>
          <a:xfrm>
            <a:off x="517681" y="723347"/>
            <a:ext cx="11067859" cy="1325563"/>
          </a:xfrm>
          <a:prstGeom prst="rect">
            <a:avLst/>
          </a:prstGeom>
        </p:spPr>
        <p:txBody>
          <a:bodyPr/>
          <a:lstStyle>
            <a:lvl1pPr>
              <a:defRPr>
                <a:latin typeface="IBM Plex Sans SemiBold" panose="020B0703050203000203" pitchFamily="34" charset="0"/>
                <a:cs typeface="Arial" panose="020B060402020202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B3FAAA30-67A1-D8C1-7D96-2C35D8CB29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7999" y="376201"/>
            <a:ext cx="1417541" cy="552289"/>
          </a:xfrm>
          <a:prstGeom prst="rect">
            <a:avLst/>
          </a:prstGeom>
        </p:spPr>
      </p:pic>
      <p:sp>
        <p:nvSpPr>
          <p:cNvPr id="5" name="Title 1">
            <a:extLst>
              <a:ext uri="{FF2B5EF4-FFF2-40B4-BE49-F238E27FC236}">
                <a16:creationId xmlns:a16="http://schemas.microsoft.com/office/drawing/2014/main" id="{7CCE29DB-E7E8-4670-CBB2-73109FFC9806}"/>
              </a:ext>
            </a:extLst>
          </p:cNvPr>
          <p:cNvSpPr txBox="1">
            <a:spLocks/>
          </p:cNvSpPr>
          <p:nvPr userDrawn="1"/>
        </p:nvSpPr>
        <p:spPr>
          <a:xfrm>
            <a:off x="8588828" y="5921924"/>
            <a:ext cx="4047621" cy="6431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tx1"/>
                </a:solidFill>
                <a:latin typeface="IBM Plex Sans" panose="020B0503050203000203" pitchFamily="34" charset="0"/>
                <a:ea typeface="+mj-ea"/>
                <a:cs typeface="Arial" panose="020B0604020202020204" pitchFamily="34" charset="0"/>
              </a:defRPr>
            </a:lvl1pPr>
          </a:lstStyle>
          <a:p>
            <a:r>
              <a:rPr lang="en-US" sz="1400" b="1" i="1" dirty="0" err="1">
                <a:solidFill>
                  <a:schemeClr val="tx1"/>
                </a:solidFill>
                <a:latin typeface="IBM Plex Sans Medium" panose="020B0603050203000203" pitchFamily="34" charset="0"/>
              </a:rPr>
              <a:t>Viitorul</a:t>
            </a:r>
            <a:r>
              <a:rPr lang="en-US" sz="1400" b="1" i="1" dirty="0">
                <a:solidFill>
                  <a:schemeClr val="tx1"/>
                </a:solidFill>
                <a:latin typeface="IBM Plex Sans Medium" panose="020B0603050203000203" pitchFamily="34" charset="0"/>
              </a:rPr>
              <a:t> e al </a:t>
            </a:r>
            <a:r>
              <a:rPr lang="en-US" sz="1400" b="1" i="1" dirty="0" err="1">
                <a:solidFill>
                  <a:schemeClr val="tx1"/>
                </a:solidFill>
                <a:latin typeface="IBM Plex Sans Medium" panose="020B0603050203000203" pitchFamily="34" charset="0"/>
              </a:rPr>
              <a:t>celor</a:t>
            </a:r>
            <a:r>
              <a:rPr lang="en-US" sz="1400" b="1" i="1" dirty="0">
                <a:solidFill>
                  <a:schemeClr val="tx1"/>
                </a:solidFill>
                <a:latin typeface="IBM Plex Sans Medium" panose="020B0603050203000203" pitchFamily="34" charset="0"/>
              </a:rPr>
              <a:t> care </a:t>
            </a:r>
            <a:r>
              <a:rPr lang="en-US" sz="1400" b="1" i="1" dirty="0" err="1">
                <a:solidFill>
                  <a:schemeClr val="tx1"/>
                </a:solidFill>
                <a:latin typeface="IBM Plex Sans Medium" panose="020B0603050203000203" pitchFamily="34" charset="0"/>
              </a:rPr>
              <a:t>investesc</a:t>
            </a:r>
            <a:r>
              <a:rPr lang="en-US" sz="1400" b="1" i="1" dirty="0">
                <a:solidFill>
                  <a:schemeClr val="tx1"/>
                </a:solidFill>
                <a:latin typeface="IBM Plex Sans Medium" panose="020B0603050203000203" pitchFamily="34" charset="0"/>
              </a:rPr>
              <a:t> </a:t>
            </a:r>
            <a:r>
              <a:rPr lang="ro-RO" sz="1400" b="1" i="1" dirty="0">
                <a:solidFill>
                  <a:schemeClr val="tx1"/>
                </a:solidFill>
                <a:latin typeface="IBM Plex Sans Medium" panose="020B0603050203000203" pitchFamily="34" charset="0"/>
              </a:rPr>
              <a:t>în el</a:t>
            </a:r>
            <a:endParaRPr lang="en-US" sz="1400" b="1" i="1" dirty="0">
              <a:solidFill>
                <a:schemeClr val="tx1"/>
              </a:solidFill>
              <a:latin typeface="IBM Plex Sans Medium" panose="020B0603050203000203" pitchFamily="34" charset="0"/>
            </a:endParaRPr>
          </a:p>
        </p:txBody>
      </p:sp>
    </p:spTree>
    <p:extLst>
      <p:ext uri="{BB962C8B-B14F-4D97-AF65-F5344CB8AC3E}">
        <p14:creationId xmlns:p14="http://schemas.microsoft.com/office/powerpoint/2010/main" val="311095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4CB6A-F88C-43B5-AA0B-2B677AD10AE3}"/>
              </a:ext>
            </a:extLst>
          </p:cNvPr>
          <p:cNvSpPr/>
          <p:nvPr userDrawn="1"/>
        </p:nvSpPr>
        <p:spPr>
          <a:xfrm>
            <a:off x="6356836" y="1013132"/>
            <a:ext cx="5228704" cy="54457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panose="020B0604020202020204" pitchFamily="34" charset="0"/>
                <a:cs typeface="Arial" panose="020B0604020202020204" pitchFamily="34" charset="0"/>
              </a:rPr>
              <a:t>Picture</a:t>
            </a:r>
          </a:p>
        </p:txBody>
      </p:sp>
      <p:cxnSp>
        <p:nvCxnSpPr>
          <p:cNvPr id="12" name="Straight Connector 11">
            <a:extLst>
              <a:ext uri="{FF2B5EF4-FFF2-40B4-BE49-F238E27FC236}">
                <a16:creationId xmlns:a16="http://schemas.microsoft.com/office/drawing/2014/main" id="{F3C6171E-4825-4789-9BCD-E7ED223BEA9C}"/>
              </a:ext>
            </a:extLst>
          </p:cNvPr>
          <p:cNvCxnSpPr>
            <a:cxnSpLocks/>
          </p:cNvCxnSpPr>
          <p:nvPr userDrawn="1"/>
        </p:nvCxnSpPr>
        <p:spPr>
          <a:xfrm>
            <a:off x="6356836" y="1013132"/>
            <a:ext cx="5228704" cy="5483410"/>
          </a:xfrm>
          <a:prstGeom prst="line">
            <a:avLst/>
          </a:prstGeom>
        </p:spPr>
        <p:style>
          <a:lnRef idx="1">
            <a:schemeClr val="accent3"/>
          </a:lnRef>
          <a:fillRef idx="0">
            <a:schemeClr val="accent3"/>
          </a:fillRef>
          <a:effectRef idx="0">
            <a:schemeClr val="accent3"/>
          </a:effectRef>
          <a:fontRef idx="minor">
            <a:schemeClr val="tx1"/>
          </a:fontRef>
        </p:style>
      </p:cxnSp>
      <p:cxnSp>
        <p:nvCxnSpPr>
          <p:cNvPr id="14" name="Straight Connector 13">
            <a:extLst>
              <a:ext uri="{FF2B5EF4-FFF2-40B4-BE49-F238E27FC236}">
                <a16:creationId xmlns:a16="http://schemas.microsoft.com/office/drawing/2014/main" id="{E9A34BEB-2ADF-4990-9000-7EADB9640732}"/>
              </a:ext>
            </a:extLst>
          </p:cNvPr>
          <p:cNvCxnSpPr>
            <a:cxnSpLocks/>
          </p:cNvCxnSpPr>
          <p:nvPr userDrawn="1"/>
        </p:nvCxnSpPr>
        <p:spPr>
          <a:xfrm flipH="1">
            <a:off x="6356836" y="1013132"/>
            <a:ext cx="5228704" cy="5483410"/>
          </a:xfrm>
          <a:prstGeom prst="line">
            <a:avLst/>
          </a:prstGeom>
        </p:spPr>
        <p:style>
          <a:lnRef idx="1">
            <a:schemeClr val="accent3"/>
          </a:lnRef>
          <a:fillRef idx="0">
            <a:schemeClr val="accent3"/>
          </a:fillRef>
          <a:effectRef idx="0">
            <a:schemeClr val="accent3"/>
          </a:effectRef>
          <a:fontRef idx="minor">
            <a:schemeClr val="tx1"/>
          </a:fontRef>
        </p:style>
      </p:cxnSp>
      <p:sp>
        <p:nvSpPr>
          <p:cNvPr id="18" name="Text Placeholder 3">
            <a:extLst>
              <a:ext uri="{FF2B5EF4-FFF2-40B4-BE49-F238E27FC236}">
                <a16:creationId xmlns:a16="http://schemas.microsoft.com/office/drawing/2014/main" id="{8254ABB4-95B5-4A26-B1E1-A92EAD6DAEC9}"/>
              </a:ext>
            </a:extLst>
          </p:cNvPr>
          <p:cNvSpPr>
            <a:spLocks noGrp="1"/>
          </p:cNvSpPr>
          <p:nvPr>
            <p:ph type="body" sz="half" idx="13"/>
          </p:nvPr>
        </p:nvSpPr>
        <p:spPr>
          <a:xfrm>
            <a:off x="520839" y="1759816"/>
            <a:ext cx="5575161" cy="4706977"/>
          </a:xfrm>
        </p:spPr>
        <p:txBody>
          <a:bodyPr>
            <a:normAutofit/>
          </a:bodyPr>
          <a:lstStyle>
            <a:lvl1pPr marL="0" indent="0">
              <a:buNone/>
              <a:defRPr sz="1800">
                <a:latin typeface="IBM Plex Sans" panose="020B0503050203000203"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9" name="Straight Connector 18">
            <a:extLst>
              <a:ext uri="{FF2B5EF4-FFF2-40B4-BE49-F238E27FC236}">
                <a16:creationId xmlns:a16="http://schemas.microsoft.com/office/drawing/2014/main" id="{8D693EDE-242B-449B-905B-DFC205F6DDDE}"/>
              </a:ext>
            </a:extLst>
          </p:cNvPr>
          <p:cNvCxnSpPr>
            <a:cxnSpLocks/>
          </p:cNvCxnSpPr>
          <p:nvPr userDrawn="1"/>
        </p:nvCxnSpPr>
        <p:spPr>
          <a:xfrm flipV="1">
            <a:off x="606460" y="701728"/>
            <a:ext cx="9313680" cy="21619"/>
          </a:xfrm>
          <a:prstGeom prst="line">
            <a:avLst/>
          </a:prstGeom>
          <a:ln w="19050">
            <a:solidFill>
              <a:srgbClr val="00AEEF"/>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097B820-831B-40F1-9EAA-3D2C455DA5EB}"/>
              </a:ext>
            </a:extLst>
          </p:cNvPr>
          <p:cNvSpPr>
            <a:spLocks noGrp="1"/>
          </p:cNvSpPr>
          <p:nvPr>
            <p:ph type="title"/>
          </p:nvPr>
        </p:nvSpPr>
        <p:spPr>
          <a:xfrm>
            <a:off x="520839" y="723347"/>
            <a:ext cx="5581639" cy="1036469"/>
          </a:xfrm>
          <a:prstGeom prst="rect">
            <a:avLst/>
          </a:prstGeom>
        </p:spPr>
        <p:txBody>
          <a:bodyPr>
            <a:normAutofit/>
          </a:bodyPr>
          <a:lstStyle>
            <a:lvl1pPr>
              <a:defRPr sz="2800">
                <a:latin typeface="IBM Plex Sans SemiBold" panose="020B0703050203000203" pitchFamily="34" charset="0"/>
                <a:cs typeface="Arial" panose="020B060402020202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8AB96563-03D8-55D5-DA06-12EB3C5DB0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7999" y="376201"/>
            <a:ext cx="1417541" cy="552289"/>
          </a:xfrm>
          <a:prstGeom prst="rect">
            <a:avLst/>
          </a:prstGeom>
        </p:spPr>
      </p:pic>
    </p:spTree>
    <p:extLst>
      <p:ext uri="{BB962C8B-B14F-4D97-AF65-F5344CB8AC3E}">
        <p14:creationId xmlns:p14="http://schemas.microsoft.com/office/powerpoint/2010/main" val="2062398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B27CD72D-14D2-4671-8B79-88782F44BDCA}"/>
              </a:ext>
            </a:extLst>
          </p:cNvPr>
          <p:cNvSpPr>
            <a:spLocks noGrp="1"/>
          </p:cNvSpPr>
          <p:nvPr>
            <p:ph type="body" idx="1"/>
          </p:nvPr>
        </p:nvSpPr>
        <p:spPr>
          <a:xfrm>
            <a:off x="533400" y="2397603"/>
            <a:ext cx="5464175" cy="823912"/>
          </a:xfrm>
        </p:spPr>
        <p:txBody>
          <a:bodyPr anchor="b"/>
          <a:lstStyle>
            <a:lvl1pPr marL="0" indent="0">
              <a:buNone/>
              <a:defRPr sz="2400" b="1">
                <a:latin typeface="IBM Plex Sans Medium" panose="020B0603050203000203"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C5F5068E-AF2E-4766-8459-83EA7ECF6BA2}"/>
              </a:ext>
            </a:extLst>
          </p:cNvPr>
          <p:cNvSpPr>
            <a:spLocks noGrp="1"/>
          </p:cNvSpPr>
          <p:nvPr>
            <p:ph sz="half" idx="2"/>
          </p:nvPr>
        </p:nvSpPr>
        <p:spPr>
          <a:xfrm>
            <a:off x="533400" y="3221515"/>
            <a:ext cx="5464175" cy="3279708"/>
          </a:xfrm>
        </p:spPr>
        <p:txBody>
          <a:bodyPr>
            <a:normAutofit/>
          </a:bodyPr>
          <a:lstStyle>
            <a:lvl1pPr>
              <a:defRPr sz="2400">
                <a:latin typeface="IBM Plex Sans" panose="020B0503050203000203" pitchFamily="34" charset="0"/>
                <a:cs typeface="Arial" panose="020B0604020202020204" pitchFamily="34" charset="0"/>
              </a:defRPr>
            </a:lvl1pPr>
            <a:lvl2pPr>
              <a:defRPr sz="2000">
                <a:latin typeface="IBM Plex Sans" panose="020B0503050203000203" pitchFamily="34" charset="0"/>
                <a:cs typeface="Arial" panose="020B0604020202020204" pitchFamily="34" charset="0"/>
              </a:defRPr>
            </a:lvl2pPr>
            <a:lvl3pPr>
              <a:defRPr sz="1800">
                <a:latin typeface="IBM Plex Sans" panose="020B0503050203000203" pitchFamily="34" charset="0"/>
                <a:cs typeface="Arial" panose="020B0604020202020204" pitchFamily="34" charset="0"/>
              </a:defRPr>
            </a:lvl3pPr>
            <a:lvl4pPr>
              <a:defRPr sz="1600">
                <a:latin typeface="IBM Plex Sans" panose="020B0503050203000203" pitchFamily="34" charset="0"/>
                <a:cs typeface="Arial" panose="020B0604020202020204" pitchFamily="34" charset="0"/>
              </a:defRPr>
            </a:lvl4pPr>
            <a:lvl5pPr>
              <a:defRPr sz="1600">
                <a:latin typeface="IBM Plex Sans" panose="020B0503050203000203"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a:extLst>
              <a:ext uri="{FF2B5EF4-FFF2-40B4-BE49-F238E27FC236}">
                <a16:creationId xmlns:a16="http://schemas.microsoft.com/office/drawing/2014/main" id="{8654ABC0-8E3A-42F7-8FC3-D1FD65357D0D}"/>
              </a:ext>
            </a:extLst>
          </p:cNvPr>
          <p:cNvSpPr>
            <a:spLocks noGrp="1"/>
          </p:cNvSpPr>
          <p:nvPr>
            <p:ph type="body" sz="quarter" idx="3"/>
          </p:nvPr>
        </p:nvSpPr>
        <p:spPr>
          <a:xfrm>
            <a:off x="6172200" y="2397603"/>
            <a:ext cx="5410200" cy="823912"/>
          </a:xfrm>
        </p:spPr>
        <p:txBody>
          <a:bodyPr anchor="b"/>
          <a:lstStyle>
            <a:lvl1pPr marL="0" indent="0">
              <a:buNone/>
              <a:defRPr sz="2400" b="1">
                <a:latin typeface="IBM Plex Sans Medium" panose="020B0603050203000203"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5">
            <a:extLst>
              <a:ext uri="{FF2B5EF4-FFF2-40B4-BE49-F238E27FC236}">
                <a16:creationId xmlns:a16="http://schemas.microsoft.com/office/drawing/2014/main" id="{2262DA7D-AD7A-4FA3-8A4A-D87FF2CBD8D1}"/>
              </a:ext>
            </a:extLst>
          </p:cNvPr>
          <p:cNvSpPr>
            <a:spLocks noGrp="1"/>
          </p:cNvSpPr>
          <p:nvPr>
            <p:ph sz="quarter" idx="4"/>
          </p:nvPr>
        </p:nvSpPr>
        <p:spPr>
          <a:xfrm>
            <a:off x="6172200" y="3221515"/>
            <a:ext cx="5410200" cy="3279708"/>
          </a:xfrm>
        </p:spPr>
        <p:txBody>
          <a:bodyPr>
            <a:normAutofit/>
          </a:bodyPr>
          <a:lstStyle>
            <a:lvl1pPr>
              <a:defRPr sz="2400">
                <a:latin typeface="IBM Plex Sans" panose="020B0503050203000203" pitchFamily="34" charset="0"/>
                <a:cs typeface="Arial" panose="020B0604020202020204" pitchFamily="34" charset="0"/>
              </a:defRPr>
            </a:lvl1pPr>
            <a:lvl2pPr>
              <a:defRPr sz="2000">
                <a:latin typeface="IBM Plex Sans" panose="020B0503050203000203" pitchFamily="34" charset="0"/>
                <a:cs typeface="Arial" panose="020B0604020202020204" pitchFamily="34" charset="0"/>
              </a:defRPr>
            </a:lvl2pPr>
            <a:lvl3pPr>
              <a:defRPr sz="1800">
                <a:latin typeface="IBM Plex Sans" panose="020B0503050203000203" pitchFamily="34" charset="0"/>
                <a:cs typeface="Arial" panose="020B0604020202020204" pitchFamily="34" charset="0"/>
              </a:defRPr>
            </a:lvl3pPr>
            <a:lvl4pPr>
              <a:defRPr sz="1600">
                <a:latin typeface="IBM Plex Sans" panose="020B0503050203000203" pitchFamily="34" charset="0"/>
                <a:cs typeface="Arial" panose="020B0604020202020204" pitchFamily="34" charset="0"/>
              </a:defRPr>
            </a:lvl4pPr>
            <a:lvl5pPr>
              <a:defRPr sz="1600">
                <a:latin typeface="IBM Plex Sans" panose="020B0503050203000203"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0FB0C209-C0B0-4FB8-BCB8-AC31A5292474}"/>
              </a:ext>
            </a:extLst>
          </p:cNvPr>
          <p:cNvSpPr>
            <a:spLocks noGrp="1"/>
          </p:cNvSpPr>
          <p:nvPr>
            <p:ph type="title"/>
          </p:nvPr>
        </p:nvSpPr>
        <p:spPr>
          <a:xfrm>
            <a:off x="517681" y="723347"/>
            <a:ext cx="11067859" cy="1325563"/>
          </a:xfrm>
          <a:prstGeom prst="rect">
            <a:avLst/>
          </a:prstGeom>
        </p:spPr>
        <p:txBody>
          <a:bodyPr/>
          <a:lstStyle>
            <a:lvl1pPr>
              <a:defRPr>
                <a:latin typeface="IBM Plex Sans SemiBold" panose="020B0703050203000203" pitchFamily="34" charset="0"/>
                <a:cs typeface="Arial" panose="020B0604020202020204" pitchFamily="34" charset="0"/>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8C77F9EA-0D7F-4716-BE5C-821A1BFFF677}"/>
              </a:ext>
            </a:extLst>
          </p:cNvPr>
          <p:cNvCxnSpPr>
            <a:cxnSpLocks/>
          </p:cNvCxnSpPr>
          <p:nvPr userDrawn="1"/>
        </p:nvCxnSpPr>
        <p:spPr>
          <a:xfrm flipV="1">
            <a:off x="620011" y="701728"/>
            <a:ext cx="9313680" cy="21619"/>
          </a:xfrm>
          <a:prstGeom prst="line">
            <a:avLst/>
          </a:prstGeom>
          <a:ln w="19050">
            <a:solidFill>
              <a:srgbClr val="00AEE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02D9729-C979-C434-BB45-7908F3E985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7999" y="376201"/>
            <a:ext cx="1417541" cy="552289"/>
          </a:xfrm>
          <a:prstGeom prst="rect">
            <a:avLst/>
          </a:prstGeom>
        </p:spPr>
      </p:pic>
      <p:sp>
        <p:nvSpPr>
          <p:cNvPr id="3" name="Title 1">
            <a:extLst>
              <a:ext uri="{FF2B5EF4-FFF2-40B4-BE49-F238E27FC236}">
                <a16:creationId xmlns:a16="http://schemas.microsoft.com/office/drawing/2014/main" id="{EE6D6CE5-7A9A-F368-F95F-85A2EC6456F5}"/>
              </a:ext>
            </a:extLst>
          </p:cNvPr>
          <p:cNvSpPr txBox="1">
            <a:spLocks/>
          </p:cNvSpPr>
          <p:nvPr userDrawn="1"/>
        </p:nvSpPr>
        <p:spPr>
          <a:xfrm>
            <a:off x="8588828" y="5921924"/>
            <a:ext cx="4047621" cy="6431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tx1"/>
                </a:solidFill>
                <a:latin typeface="IBM Plex Sans" panose="020B0503050203000203" pitchFamily="34" charset="0"/>
                <a:ea typeface="+mj-ea"/>
                <a:cs typeface="Arial" panose="020B0604020202020204" pitchFamily="34" charset="0"/>
              </a:defRPr>
            </a:lvl1pPr>
          </a:lstStyle>
          <a:p>
            <a:r>
              <a:rPr lang="en-US" sz="1400" b="1" i="1" dirty="0" err="1">
                <a:solidFill>
                  <a:schemeClr val="tx1"/>
                </a:solidFill>
                <a:latin typeface="IBM Plex Sans Medium" panose="020B0603050203000203" pitchFamily="34" charset="0"/>
              </a:rPr>
              <a:t>Viitorul</a:t>
            </a:r>
            <a:r>
              <a:rPr lang="en-US" sz="1400" b="1" i="1" dirty="0">
                <a:solidFill>
                  <a:schemeClr val="tx1"/>
                </a:solidFill>
                <a:latin typeface="IBM Plex Sans Medium" panose="020B0603050203000203" pitchFamily="34" charset="0"/>
              </a:rPr>
              <a:t> e al </a:t>
            </a:r>
            <a:r>
              <a:rPr lang="en-US" sz="1400" b="1" i="1" dirty="0" err="1">
                <a:solidFill>
                  <a:schemeClr val="tx1"/>
                </a:solidFill>
                <a:latin typeface="IBM Plex Sans Medium" panose="020B0603050203000203" pitchFamily="34" charset="0"/>
              </a:rPr>
              <a:t>celor</a:t>
            </a:r>
            <a:r>
              <a:rPr lang="en-US" sz="1400" b="1" i="1" dirty="0">
                <a:solidFill>
                  <a:schemeClr val="tx1"/>
                </a:solidFill>
                <a:latin typeface="IBM Plex Sans Medium" panose="020B0603050203000203" pitchFamily="34" charset="0"/>
              </a:rPr>
              <a:t> care </a:t>
            </a:r>
            <a:r>
              <a:rPr lang="en-US" sz="1400" b="1" i="1" dirty="0" err="1">
                <a:solidFill>
                  <a:schemeClr val="tx1"/>
                </a:solidFill>
                <a:latin typeface="IBM Plex Sans Medium" panose="020B0603050203000203" pitchFamily="34" charset="0"/>
              </a:rPr>
              <a:t>investesc</a:t>
            </a:r>
            <a:r>
              <a:rPr lang="en-US" sz="1400" b="1" i="1" dirty="0">
                <a:solidFill>
                  <a:schemeClr val="tx1"/>
                </a:solidFill>
                <a:latin typeface="IBM Plex Sans Medium" panose="020B0603050203000203" pitchFamily="34" charset="0"/>
              </a:rPr>
              <a:t> </a:t>
            </a:r>
            <a:r>
              <a:rPr lang="ro-RO" sz="1400" b="1" i="1" dirty="0">
                <a:solidFill>
                  <a:schemeClr val="tx1"/>
                </a:solidFill>
                <a:latin typeface="IBM Plex Sans Medium" panose="020B0603050203000203" pitchFamily="34" charset="0"/>
              </a:rPr>
              <a:t>în el</a:t>
            </a:r>
            <a:endParaRPr lang="en-US" sz="1400" b="1" i="1" dirty="0">
              <a:solidFill>
                <a:schemeClr val="tx1"/>
              </a:solidFill>
              <a:latin typeface="IBM Plex Sans Medium" panose="020B0603050203000203" pitchFamily="34" charset="0"/>
            </a:endParaRPr>
          </a:p>
        </p:txBody>
      </p:sp>
    </p:spTree>
    <p:extLst>
      <p:ext uri="{BB962C8B-B14F-4D97-AF65-F5344CB8AC3E}">
        <p14:creationId xmlns:p14="http://schemas.microsoft.com/office/powerpoint/2010/main" val="4166974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96CC4-6C82-4AC3-A81D-D35A31FA4805}"/>
              </a:ext>
            </a:extLst>
          </p:cNvPr>
          <p:cNvSpPr>
            <a:spLocks noGrp="1"/>
          </p:cNvSpPr>
          <p:nvPr>
            <p:ph type="title"/>
          </p:nvPr>
        </p:nvSpPr>
        <p:spPr>
          <a:xfrm>
            <a:off x="501454" y="1204241"/>
            <a:ext cx="4561038" cy="1069975"/>
          </a:xfrm>
          <a:prstGeom prst="rect">
            <a:avLst/>
          </a:prstGeom>
        </p:spPr>
        <p:txBody>
          <a:bodyPr anchor="b"/>
          <a:lstStyle>
            <a:lvl1pPr>
              <a:defRPr sz="3200">
                <a:latin typeface="IBM Plex Sans SemiBold" panose="020B0703050203000203" pitchFamily="34" charset="0"/>
                <a:cs typeface="Arial" panose="020B0604020202020204" pitchFamily="34"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24C414A9-F6D1-43B8-A666-4A20500FE94B}"/>
              </a:ext>
            </a:extLst>
          </p:cNvPr>
          <p:cNvSpPr>
            <a:spLocks noGrp="1"/>
          </p:cNvSpPr>
          <p:nvPr>
            <p:ph idx="10"/>
          </p:nvPr>
        </p:nvSpPr>
        <p:spPr>
          <a:xfrm>
            <a:off x="5202041" y="1204241"/>
            <a:ext cx="6383499" cy="5286921"/>
          </a:xfrm>
        </p:spPr>
        <p:txBody>
          <a:bodyPr>
            <a:normAutofit/>
          </a:bodyPr>
          <a:lstStyle>
            <a:lvl1pPr>
              <a:defRPr sz="2800">
                <a:latin typeface="IBM Plex Sans" panose="020B0503050203000203" pitchFamily="34" charset="0"/>
                <a:cs typeface="Arial" panose="020B0604020202020204" pitchFamily="34" charset="0"/>
              </a:defRPr>
            </a:lvl1pPr>
            <a:lvl2pPr>
              <a:defRPr sz="2400">
                <a:latin typeface="IBM Plex Sans" panose="020B0503050203000203" pitchFamily="34" charset="0"/>
                <a:cs typeface="Arial" panose="020B0604020202020204" pitchFamily="34" charset="0"/>
              </a:defRPr>
            </a:lvl2pPr>
            <a:lvl3pPr>
              <a:defRPr sz="2000">
                <a:latin typeface="IBM Plex Sans" panose="020B0503050203000203" pitchFamily="34" charset="0"/>
                <a:cs typeface="Arial" panose="020B0604020202020204" pitchFamily="34" charset="0"/>
              </a:defRPr>
            </a:lvl3pPr>
            <a:lvl4pPr>
              <a:defRPr sz="1800">
                <a:latin typeface="IBM Plex Sans" panose="020B0503050203000203" pitchFamily="34" charset="0"/>
                <a:cs typeface="Arial" panose="020B0604020202020204" pitchFamily="34" charset="0"/>
              </a:defRPr>
            </a:lvl4pPr>
            <a:lvl5pPr>
              <a:defRPr sz="1800">
                <a:latin typeface="IBM Plex Sans" panose="020B0503050203000203"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B97FCE3E-53D4-4701-A71B-77B33DD0EB8D}"/>
              </a:ext>
            </a:extLst>
          </p:cNvPr>
          <p:cNvSpPr>
            <a:spLocks noGrp="1"/>
          </p:cNvSpPr>
          <p:nvPr>
            <p:ph type="body" sz="half" idx="11"/>
          </p:nvPr>
        </p:nvSpPr>
        <p:spPr>
          <a:xfrm>
            <a:off x="501454" y="2413263"/>
            <a:ext cx="4561038" cy="4077900"/>
          </a:xfrm>
        </p:spPr>
        <p:txBody>
          <a:bodyPr>
            <a:normAutofit/>
          </a:bodyPr>
          <a:lstStyle>
            <a:lvl1pPr marL="0" indent="0">
              <a:buNone/>
              <a:defRPr sz="1800">
                <a:latin typeface="IBM Plex Sans" panose="020B0503050203000203"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7" name="Straight Connector 16">
            <a:extLst>
              <a:ext uri="{FF2B5EF4-FFF2-40B4-BE49-F238E27FC236}">
                <a16:creationId xmlns:a16="http://schemas.microsoft.com/office/drawing/2014/main" id="{E6D0043B-D309-4F9A-80F7-4DDDE9E1BD1F}"/>
              </a:ext>
            </a:extLst>
          </p:cNvPr>
          <p:cNvCxnSpPr>
            <a:cxnSpLocks/>
          </p:cNvCxnSpPr>
          <p:nvPr userDrawn="1"/>
        </p:nvCxnSpPr>
        <p:spPr>
          <a:xfrm flipV="1">
            <a:off x="620011" y="701728"/>
            <a:ext cx="9313680" cy="21619"/>
          </a:xfrm>
          <a:prstGeom prst="line">
            <a:avLst/>
          </a:prstGeom>
          <a:ln w="19050">
            <a:solidFill>
              <a:srgbClr val="00AEE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16723CA-7547-7FC5-C51C-E3CFE7E22A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7999" y="376201"/>
            <a:ext cx="1417541" cy="552289"/>
          </a:xfrm>
          <a:prstGeom prst="rect">
            <a:avLst/>
          </a:prstGeom>
        </p:spPr>
      </p:pic>
      <p:sp>
        <p:nvSpPr>
          <p:cNvPr id="4" name="Title 1">
            <a:extLst>
              <a:ext uri="{FF2B5EF4-FFF2-40B4-BE49-F238E27FC236}">
                <a16:creationId xmlns:a16="http://schemas.microsoft.com/office/drawing/2014/main" id="{D4C094ED-504B-6405-6BD8-32CA3D759ACC}"/>
              </a:ext>
            </a:extLst>
          </p:cNvPr>
          <p:cNvSpPr txBox="1">
            <a:spLocks/>
          </p:cNvSpPr>
          <p:nvPr userDrawn="1"/>
        </p:nvSpPr>
        <p:spPr>
          <a:xfrm>
            <a:off x="8588828" y="5921924"/>
            <a:ext cx="4047621" cy="6431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tx1"/>
                </a:solidFill>
                <a:latin typeface="IBM Plex Sans" panose="020B0503050203000203" pitchFamily="34" charset="0"/>
                <a:ea typeface="+mj-ea"/>
                <a:cs typeface="Arial" panose="020B0604020202020204" pitchFamily="34" charset="0"/>
              </a:defRPr>
            </a:lvl1pPr>
          </a:lstStyle>
          <a:p>
            <a:r>
              <a:rPr lang="en-US" sz="1400" b="1" i="1" dirty="0" err="1">
                <a:solidFill>
                  <a:schemeClr val="tx1"/>
                </a:solidFill>
                <a:latin typeface="IBM Plex Sans Medium" panose="020B0603050203000203" pitchFamily="34" charset="0"/>
              </a:rPr>
              <a:t>Viitorul</a:t>
            </a:r>
            <a:r>
              <a:rPr lang="en-US" sz="1400" b="1" i="1" dirty="0">
                <a:solidFill>
                  <a:schemeClr val="tx1"/>
                </a:solidFill>
                <a:latin typeface="IBM Plex Sans Medium" panose="020B0603050203000203" pitchFamily="34" charset="0"/>
              </a:rPr>
              <a:t> e al </a:t>
            </a:r>
            <a:r>
              <a:rPr lang="en-US" sz="1400" b="1" i="1" dirty="0" err="1">
                <a:solidFill>
                  <a:schemeClr val="tx1"/>
                </a:solidFill>
                <a:latin typeface="IBM Plex Sans Medium" panose="020B0603050203000203" pitchFamily="34" charset="0"/>
              </a:rPr>
              <a:t>celor</a:t>
            </a:r>
            <a:r>
              <a:rPr lang="en-US" sz="1400" b="1" i="1" dirty="0">
                <a:solidFill>
                  <a:schemeClr val="tx1"/>
                </a:solidFill>
                <a:latin typeface="IBM Plex Sans Medium" panose="020B0603050203000203" pitchFamily="34" charset="0"/>
              </a:rPr>
              <a:t> care </a:t>
            </a:r>
            <a:r>
              <a:rPr lang="en-US" sz="1400" b="1" i="1" dirty="0" err="1">
                <a:solidFill>
                  <a:schemeClr val="tx1"/>
                </a:solidFill>
                <a:latin typeface="IBM Plex Sans Medium" panose="020B0603050203000203" pitchFamily="34" charset="0"/>
              </a:rPr>
              <a:t>investesc</a:t>
            </a:r>
            <a:r>
              <a:rPr lang="en-US" sz="1400" b="1" i="1" dirty="0">
                <a:solidFill>
                  <a:schemeClr val="tx1"/>
                </a:solidFill>
                <a:latin typeface="IBM Plex Sans Medium" panose="020B0603050203000203" pitchFamily="34" charset="0"/>
              </a:rPr>
              <a:t> </a:t>
            </a:r>
            <a:r>
              <a:rPr lang="ro-RO" sz="1400" b="1" i="1" dirty="0">
                <a:solidFill>
                  <a:schemeClr val="tx1"/>
                </a:solidFill>
                <a:latin typeface="IBM Plex Sans Medium" panose="020B0603050203000203" pitchFamily="34" charset="0"/>
              </a:rPr>
              <a:t>în el</a:t>
            </a:r>
            <a:endParaRPr lang="en-US" sz="1400" b="1" i="1" dirty="0">
              <a:solidFill>
                <a:schemeClr val="tx1"/>
              </a:solidFill>
              <a:latin typeface="IBM Plex Sans Medium" panose="020B0603050203000203" pitchFamily="34" charset="0"/>
            </a:endParaRPr>
          </a:p>
        </p:txBody>
      </p:sp>
    </p:spTree>
    <p:extLst>
      <p:ext uri="{BB962C8B-B14F-4D97-AF65-F5344CB8AC3E}">
        <p14:creationId xmlns:p14="http://schemas.microsoft.com/office/powerpoint/2010/main" val="1685146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CFACBF-6E4E-459B-99CE-08EC136653BD}"/>
              </a:ext>
            </a:extLst>
          </p:cNvPr>
          <p:cNvSpPr/>
          <p:nvPr userDrawn="1"/>
        </p:nvSpPr>
        <p:spPr>
          <a:xfrm>
            <a:off x="4620846" y="2504478"/>
            <a:ext cx="2224454" cy="28399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4A302B5-319A-4ABB-BC5F-CDD2D7F98EA7}"/>
              </a:ext>
            </a:extLst>
          </p:cNvPr>
          <p:cNvCxnSpPr/>
          <p:nvPr userDrawn="1"/>
        </p:nvCxnSpPr>
        <p:spPr>
          <a:xfrm>
            <a:off x="4620846" y="2504478"/>
            <a:ext cx="2259623" cy="2875084"/>
          </a:xfrm>
          <a:prstGeom prst="line">
            <a:avLst/>
          </a:prstGeom>
        </p:spPr>
        <p:style>
          <a:lnRef idx="1">
            <a:schemeClr val="accent3"/>
          </a:lnRef>
          <a:fillRef idx="0">
            <a:schemeClr val="accent3"/>
          </a:fillRef>
          <a:effectRef idx="0">
            <a:schemeClr val="accent3"/>
          </a:effectRef>
          <a:fontRef idx="minor">
            <a:schemeClr val="tx1"/>
          </a:fontRef>
        </p:style>
      </p:cxnSp>
      <p:cxnSp>
        <p:nvCxnSpPr>
          <p:cNvPr id="11" name="Straight Connector 10">
            <a:extLst>
              <a:ext uri="{FF2B5EF4-FFF2-40B4-BE49-F238E27FC236}">
                <a16:creationId xmlns:a16="http://schemas.microsoft.com/office/drawing/2014/main" id="{709F33BF-6936-4A22-AD69-51FA16527A20}"/>
              </a:ext>
            </a:extLst>
          </p:cNvPr>
          <p:cNvCxnSpPr/>
          <p:nvPr userDrawn="1"/>
        </p:nvCxnSpPr>
        <p:spPr>
          <a:xfrm flipH="1">
            <a:off x="4620846" y="2504478"/>
            <a:ext cx="2224454" cy="2839916"/>
          </a:xfrm>
          <a:prstGeom prst="line">
            <a:avLst/>
          </a:prstGeom>
        </p:spPr>
        <p:style>
          <a:lnRef idx="1">
            <a:schemeClr val="accent3"/>
          </a:lnRef>
          <a:fillRef idx="0">
            <a:schemeClr val="accent3"/>
          </a:fillRef>
          <a:effectRef idx="0">
            <a:schemeClr val="accent3"/>
          </a:effectRef>
          <a:fontRef idx="minor">
            <a:schemeClr val="tx1"/>
          </a:fontRef>
        </p:style>
      </p:cxnSp>
      <p:sp>
        <p:nvSpPr>
          <p:cNvPr id="12" name="Rectangle 11">
            <a:extLst>
              <a:ext uri="{FF2B5EF4-FFF2-40B4-BE49-F238E27FC236}">
                <a16:creationId xmlns:a16="http://schemas.microsoft.com/office/drawing/2014/main" id="{F0985FAB-F56D-4830-ADA3-CD048478A28E}"/>
              </a:ext>
            </a:extLst>
          </p:cNvPr>
          <p:cNvSpPr/>
          <p:nvPr userDrawn="1"/>
        </p:nvSpPr>
        <p:spPr>
          <a:xfrm>
            <a:off x="6980116" y="2495686"/>
            <a:ext cx="2224454" cy="28399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00701E1-91EC-419E-8AA6-0157DBA47456}"/>
              </a:ext>
            </a:extLst>
          </p:cNvPr>
          <p:cNvCxnSpPr/>
          <p:nvPr userDrawn="1"/>
        </p:nvCxnSpPr>
        <p:spPr>
          <a:xfrm>
            <a:off x="7006492" y="2469310"/>
            <a:ext cx="2259623" cy="2875084"/>
          </a:xfrm>
          <a:prstGeom prst="line">
            <a:avLst/>
          </a:prstGeom>
        </p:spPr>
        <p:style>
          <a:lnRef idx="1">
            <a:schemeClr val="accent3"/>
          </a:lnRef>
          <a:fillRef idx="0">
            <a:schemeClr val="accent3"/>
          </a:fillRef>
          <a:effectRef idx="0">
            <a:schemeClr val="accent3"/>
          </a:effectRef>
          <a:fontRef idx="minor">
            <a:schemeClr val="tx1"/>
          </a:fontRef>
        </p:style>
      </p:cxnSp>
      <p:cxnSp>
        <p:nvCxnSpPr>
          <p:cNvPr id="14" name="Straight Connector 13">
            <a:extLst>
              <a:ext uri="{FF2B5EF4-FFF2-40B4-BE49-F238E27FC236}">
                <a16:creationId xmlns:a16="http://schemas.microsoft.com/office/drawing/2014/main" id="{B1588F01-671D-4BCC-836E-68F0563B1ED7}"/>
              </a:ext>
            </a:extLst>
          </p:cNvPr>
          <p:cNvCxnSpPr/>
          <p:nvPr userDrawn="1"/>
        </p:nvCxnSpPr>
        <p:spPr>
          <a:xfrm flipH="1">
            <a:off x="7006492" y="2469310"/>
            <a:ext cx="2224454" cy="2839916"/>
          </a:xfrm>
          <a:prstGeom prst="line">
            <a:avLst/>
          </a:prstGeom>
        </p:spPr>
        <p:style>
          <a:lnRef idx="1">
            <a:schemeClr val="accent3"/>
          </a:lnRef>
          <a:fillRef idx="0">
            <a:schemeClr val="accent3"/>
          </a:fillRef>
          <a:effectRef idx="0">
            <a:schemeClr val="accent3"/>
          </a:effectRef>
          <a:fontRef idx="minor">
            <a:schemeClr val="tx1"/>
          </a:fontRef>
        </p:style>
      </p:cxnSp>
      <p:sp>
        <p:nvSpPr>
          <p:cNvPr id="15" name="Rectangle 14">
            <a:extLst>
              <a:ext uri="{FF2B5EF4-FFF2-40B4-BE49-F238E27FC236}">
                <a16:creationId xmlns:a16="http://schemas.microsoft.com/office/drawing/2014/main" id="{D6FC7C56-5792-42F5-BCE9-0A619B8631BC}"/>
              </a:ext>
            </a:extLst>
          </p:cNvPr>
          <p:cNvSpPr/>
          <p:nvPr userDrawn="1"/>
        </p:nvSpPr>
        <p:spPr>
          <a:xfrm>
            <a:off x="9333523" y="2504478"/>
            <a:ext cx="2224454" cy="28399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21A1338-98ED-4CAE-84DB-8C41D0A6A135}"/>
              </a:ext>
            </a:extLst>
          </p:cNvPr>
          <p:cNvCxnSpPr/>
          <p:nvPr userDrawn="1"/>
        </p:nvCxnSpPr>
        <p:spPr>
          <a:xfrm>
            <a:off x="9333523" y="2504478"/>
            <a:ext cx="2259623" cy="2875084"/>
          </a:xfrm>
          <a:prstGeom prst="line">
            <a:avLst/>
          </a:prstGeom>
        </p:spPr>
        <p:style>
          <a:lnRef idx="1">
            <a:schemeClr val="accent3"/>
          </a:lnRef>
          <a:fillRef idx="0">
            <a:schemeClr val="accent3"/>
          </a:fillRef>
          <a:effectRef idx="0">
            <a:schemeClr val="accent3"/>
          </a:effectRef>
          <a:fontRef idx="minor">
            <a:schemeClr val="tx1"/>
          </a:fontRef>
        </p:style>
      </p:cxnSp>
      <p:cxnSp>
        <p:nvCxnSpPr>
          <p:cNvPr id="17" name="Straight Connector 16">
            <a:extLst>
              <a:ext uri="{FF2B5EF4-FFF2-40B4-BE49-F238E27FC236}">
                <a16:creationId xmlns:a16="http://schemas.microsoft.com/office/drawing/2014/main" id="{B5DDC5DF-2C17-4840-875A-471825FF5CCC}"/>
              </a:ext>
            </a:extLst>
          </p:cNvPr>
          <p:cNvCxnSpPr/>
          <p:nvPr userDrawn="1"/>
        </p:nvCxnSpPr>
        <p:spPr>
          <a:xfrm flipH="1">
            <a:off x="9333523" y="2504478"/>
            <a:ext cx="2224454" cy="2839916"/>
          </a:xfrm>
          <a:prstGeom prst="line">
            <a:avLst/>
          </a:prstGeom>
        </p:spPr>
        <p:style>
          <a:lnRef idx="1">
            <a:schemeClr val="accent3"/>
          </a:lnRef>
          <a:fillRef idx="0">
            <a:schemeClr val="accent3"/>
          </a:fillRef>
          <a:effectRef idx="0">
            <a:schemeClr val="accent3"/>
          </a:effectRef>
          <a:fontRef idx="minor">
            <a:schemeClr val="tx1"/>
          </a:fontRef>
        </p:style>
      </p:cxnSp>
      <p:sp>
        <p:nvSpPr>
          <p:cNvPr id="20" name="Text Placeholder 3">
            <a:extLst>
              <a:ext uri="{FF2B5EF4-FFF2-40B4-BE49-F238E27FC236}">
                <a16:creationId xmlns:a16="http://schemas.microsoft.com/office/drawing/2014/main" id="{A0A60342-FDCB-4E48-A0DC-D07834B33AB0}"/>
              </a:ext>
            </a:extLst>
          </p:cNvPr>
          <p:cNvSpPr>
            <a:spLocks noGrp="1"/>
          </p:cNvSpPr>
          <p:nvPr>
            <p:ph type="body" sz="half" idx="2"/>
          </p:nvPr>
        </p:nvSpPr>
        <p:spPr>
          <a:xfrm>
            <a:off x="520702" y="2525872"/>
            <a:ext cx="3974122" cy="2875084"/>
          </a:xfrm>
        </p:spPr>
        <p:txBody>
          <a:bodyPr>
            <a:normAutofit/>
          </a:bodyPr>
          <a:lstStyle>
            <a:lvl1pPr marL="0" indent="0">
              <a:buNone/>
              <a:defRPr sz="1800">
                <a:latin typeface="IBM Plex Sans" panose="020B0503050203000203"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8" name="Title 1">
            <a:extLst>
              <a:ext uri="{FF2B5EF4-FFF2-40B4-BE49-F238E27FC236}">
                <a16:creationId xmlns:a16="http://schemas.microsoft.com/office/drawing/2014/main" id="{93F4F1FD-10B4-4A50-9051-974E29096B80}"/>
              </a:ext>
            </a:extLst>
          </p:cNvPr>
          <p:cNvSpPr>
            <a:spLocks noGrp="1"/>
          </p:cNvSpPr>
          <p:nvPr>
            <p:ph type="title"/>
          </p:nvPr>
        </p:nvSpPr>
        <p:spPr>
          <a:xfrm>
            <a:off x="517681" y="723347"/>
            <a:ext cx="11067859" cy="1325563"/>
          </a:xfrm>
          <a:prstGeom prst="rect">
            <a:avLst/>
          </a:prstGeom>
        </p:spPr>
        <p:txBody>
          <a:bodyPr/>
          <a:lstStyle>
            <a:lvl1pPr>
              <a:defRPr>
                <a:latin typeface="IBM Plex Sans SemiBold" panose="020B0703050203000203" pitchFamily="34" charset="0"/>
                <a:cs typeface="Arial" panose="020B0604020202020204" pitchFamily="34" charset="0"/>
              </a:defRPr>
            </a:lvl1pPr>
          </a:lstStyle>
          <a:p>
            <a:r>
              <a:rPr lang="en-US" dirty="0"/>
              <a:t>Click to edit Master title style</a:t>
            </a:r>
          </a:p>
        </p:txBody>
      </p:sp>
      <p:cxnSp>
        <p:nvCxnSpPr>
          <p:cNvPr id="25" name="Straight Connector 24">
            <a:extLst>
              <a:ext uri="{FF2B5EF4-FFF2-40B4-BE49-F238E27FC236}">
                <a16:creationId xmlns:a16="http://schemas.microsoft.com/office/drawing/2014/main" id="{EA8AFE38-1FE4-4E89-AF78-1308B2FCA464}"/>
              </a:ext>
            </a:extLst>
          </p:cNvPr>
          <p:cNvCxnSpPr>
            <a:cxnSpLocks/>
          </p:cNvCxnSpPr>
          <p:nvPr userDrawn="1"/>
        </p:nvCxnSpPr>
        <p:spPr>
          <a:xfrm flipV="1">
            <a:off x="620011" y="701728"/>
            <a:ext cx="9313680" cy="21619"/>
          </a:xfrm>
          <a:prstGeom prst="line">
            <a:avLst/>
          </a:prstGeom>
          <a:ln w="19050">
            <a:solidFill>
              <a:srgbClr val="00AEE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37DAC95-A6EB-0E04-E665-5648C27BB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7999" y="376201"/>
            <a:ext cx="1417541" cy="552289"/>
          </a:xfrm>
          <a:prstGeom prst="rect">
            <a:avLst/>
          </a:prstGeom>
        </p:spPr>
      </p:pic>
    </p:spTree>
    <p:extLst>
      <p:ext uri="{BB962C8B-B14F-4D97-AF65-F5344CB8AC3E}">
        <p14:creationId xmlns:p14="http://schemas.microsoft.com/office/powerpoint/2010/main" val="2857104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923CCE8-E79E-4AC9-83D9-4311E819E9EA}"/>
              </a:ext>
            </a:extLst>
          </p:cNvPr>
          <p:cNvSpPr/>
          <p:nvPr userDrawn="1"/>
        </p:nvSpPr>
        <p:spPr>
          <a:xfrm>
            <a:off x="8377603" y="2506356"/>
            <a:ext cx="1403839" cy="14214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1D1BF7E-84D3-4445-920E-83F846322440}"/>
              </a:ext>
            </a:extLst>
          </p:cNvPr>
          <p:cNvCxnSpPr>
            <a:cxnSpLocks/>
          </p:cNvCxnSpPr>
          <p:nvPr userDrawn="1"/>
        </p:nvCxnSpPr>
        <p:spPr>
          <a:xfrm>
            <a:off x="8377603" y="2479979"/>
            <a:ext cx="1403839" cy="1439008"/>
          </a:xfrm>
          <a:prstGeom prst="line">
            <a:avLst/>
          </a:prstGeom>
        </p:spPr>
        <p:style>
          <a:lnRef idx="1">
            <a:schemeClr val="accent3"/>
          </a:lnRef>
          <a:fillRef idx="0">
            <a:schemeClr val="accent3"/>
          </a:fillRef>
          <a:effectRef idx="0">
            <a:schemeClr val="accent3"/>
          </a:effectRef>
          <a:fontRef idx="minor">
            <a:schemeClr val="tx1"/>
          </a:fontRef>
        </p:style>
      </p:cxnSp>
      <p:cxnSp>
        <p:nvCxnSpPr>
          <p:cNvPr id="15" name="Straight Connector 14">
            <a:extLst>
              <a:ext uri="{FF2B5EF4-FFF2-40B4-BE49-F238E27FC236}">
                <a16:creationId xmlns:a16="http://schemas.microsoft.com/office/drawing/2014/main" id="{7C5C39EA-41A9-49BE-BF63-11F456DC81F7}"/>
              </a:ext>
            </a:extLst>
          </p:cNvPr>
          <p:cNvCxnSpPr>
            <a:cxnSpLocks/>
          </p:cNvCxnSpPr>
          <p:nvPr userDrawn="1"/>
        </p:nvCxnSpPr>
        <p:spPr>
          <a:xfrm flipH="1">
            <a:off x="8377604" y="2506356"/>
            <a:ext cx="1403838" cy="1421423"/>
          </a:xfrm>
          <a:prstGeom prst="line">
            <a:avLst/>
          </a:prstGeom>
        </p:spPr>
        <p:style>
          <a:lnRef idx="1">
            <a:schemeClr val="accent3"/>
          </a:lnRef>
          <a:fillRef idx="0">
            <a:schemeClr val="accent3"/>
          </a:fillRef>
          <a:effectRef idx="0">
            <a:schemeClr val="accent3"/>
          </a:effectRef>
          <a:fontRef idx="minor">
            <a:schemeClr val="tx1"/>
          </a:fontRef>
        </p:style>
      </p:cxnSp>
      <p:sp>
        <p:nvSpPr>
          <p:cNvPr id="22" name="Rectangle 21">
            <a:extLst>
              <a:ext uri="{FF2B5EF4-FFF2-40B4-BE49-F238E27FC236}">
                <a16:creationId xmlns:a16="http://schemas.microsoft.com/office/drawing/2014/main" id="{DFDEE4DD-CCDF-47F1-B5EB-70272C492B0C}"/>
              </a:ext>
            </a:extLst>
          </p:cNvPr>
          <p:cNvSpPr/>
          <p:nvPr userDrawn="1"/>
        </p:nvSpPr>
        <p:spPr>
          <a:xfrm>
            <a:off x="9949961" y="2518934"/>
            <a:ext cx="1403839" cy="14214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1B59E80-6371-4E56-9BDA-87CB36C963D4}"/>
              </a:ext>
            </a:extLst>
          </p:cNvPr>
          <p:cNvCxnSpPr>
            <a:cxnSpLocks/>
          </p:cNvCxnSpPr>
          <p:nvPr userDrawn="1"/>
        </p:nvCxnSpPr>
        <p:spPr>
          <a:xfrm>
            <a:off x="9949961" y="2492557"/>
            <a:ext cx="1403839" cy="1439008"/>
          </a:xfrm>
          <a:prstGeom prst="line">
            <a:avLst/>
          </a:prstGeom>
        </p:spPr>
        <p:style>
          <a:lnRef idx="1">
            <a:schemeClr val="accent3"/>
          </a:lnRef>
          <a:fillRef idx="0">
            <a:schemeClr val="accent3"/>
          </a:fillRef>
          <a:effectRef idx="0">
            <a:schemeClr val="accent3"/>
          </a:effectRef>
          <a:fontRef idx="minor">
            <a:schemeClr val="tx1"/>
          </a:fontRef>
        </p:style>
      </p:cxnSp>
      <p:cxnSp>
        <p:nvCxnSpPr>
          <p:cNvPr id="24" name="Straight Connector 23">
            <a:extLst>
              <a:ext uri="{FF2B5EF4-FFF2-40B4-BE49-F238E27FC236}">
                <a16:creationId xmlns:a16="http://schemas.microsoft.com/office/drawing/2014/main" id="{A77A63B2-CEBA-42F4-8924-83231A4AB840}"/>
              </a:ext>
            </a:extLst>
          </p:cNvPr>
          <p:cNvCxnSpPr>
            <a:cxnSpLocks/>
          </p:cNvCxnSpPr>
          <p:nvPr userDrawn="1"/>
        </p:nvCxnSpPr>
        <p:spPr>
          <a:xfrm flipH="1">
            <a:off x="9949962" y="2518934"/>
            <a:ext cx="1403838" cy="1421423"/>
          </a:xfrm>
          <a:prstGeom prst="line">
            <a:avLst/>
          </a:prstGeom>
        </p:spPr>
        <p:style>
          <a:lnRef idx="1">
            <a:schemeClr val="accent3"/>
          </a:lnRef>
          <a:fillRef idx="0">
            <a:schemeClr val="accent3"/>
          </a:fillRef>
          <a:effectRef idx="0">
            <a:schemeClr val="accent3"/>
          </a:effectRef>
          <a:fontRef idx="minor">
            <a:schemeClr val="tx1"/>
          </a:fontRef>
        </p:style>
      </p:cxnSp>
      <p:sp>
        <p:nvSpPr>
          <p:cNvPr id="25" name="Rectangle 24">
            <a:extLst>
              <a:ext uri="{FF2B5EF4-FFF2-40B4-BE49-F238E27FC236}">
                <a16:creationId xmlns:a16="http://schemas.microsoft.com/office/drawing/2014/main" id="{87DCB7FC-BD6C-44ED-9FB1-4C2DFC4EA9D3}"/>
              </a:ext>
            </a:extLst>
          </p:cNvPr>
          <p:cNvSpPr/>
          <p:nvPr userDrawn="1"/>
        </p:nvSpPr>
        <p:spPr>
          <a:xfrm>
            <a:off x="8374672" y="4099902"/>
            <a:ext cx="1403839" cy="14214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3EB4D589-EBD4-419B-8700-C812622DC3EB}"/>
              </a:ext>
            </a:extLst>
          </p:cNvPr>
          <p:cNvCxnSpPr>
            <a:cxnSpLocks/>
          </p:cNvCxnSpPr>
          <p:nvPr userDrawn="1"/>
        </p:nvCxnSpPr>
        <p:spPr>
          <a:xfrm>
            <a:off x="8374672" y="4073525"/>
            <a:ext cx="1403839" cy="1439008"/>
          </a:xfrm>
          <a:prstGeom prst="line">
            <a:avLst/>
          </a:prstGeom>
        </p:spPr>
        <p:style>
          <a:lnRef idx="1">
            <a:schemeClr val="accent3"/>
          </a:lnRef>
          <a:fillRef idx="0">
            <a:schemeClr val="accent3"/>
          </a:fillRef>
          <a:effectRef idx="0">
            <a:schemeClr val="accent3"/>
          </a:effectRef>
          <a:fontRef idx="minor">
            <a:schemeClr val="tx1"/>
          </a:fontRef>
        </p:style>
      </p:cxnSp>
      <p:cxnSp>
        <p:nvCxnSpPr>
          <p:cNvPr id="27" name="Straight Connector 26">
            <a:extLst>
              <a:ext uri="{FF2B5EF4-FFF2-40B4-BE49-F238E27FC236}">
                <a16:creationId xmlns:a16="http://schemas.microsoft.com/office/drawing/2014/main" id="{1D11C38F-79F4-43BB-9D40-FE807DE280A3}"/>
              </a:ext>
            </a:extLst>
          </p:cNvPr>
          <p:cNvCxnSpPr>
            <a:cxnSpLocks/>
          </p:cNvCxnSpPr>
          <p:nvPr userDrawn="1"/>
        </p:nvCxnSpPr>
        <p:spPr>
          <a:xfrm flipH="1">
            <a:off x="8374673" y="4099902"/>
            <a:ext cx="1403838" cy="1421423"/>
          </a:xfrm>
          <a:prstGeom prst="line">
            <a:avLst/>
          </a:prstGeom>
        </p:spPr>
        <p:style>
          <a:lnRef idx="1">
            <a:schemeClr val="accent3"/>
          </a:lnRef>
          <a:fillRef idx="0">
            <a:schemeClr val="accent3"/>
          </a:fillRef>
          <a:effectRef idx="0">
            <a:schemeClr val="accent3"/>
          </a:effectRef>
          <a:fontRef idx="minor">
            <a:schemeClr val="tx1"/>
          </a:fontRef>
        </p:style>
      </p:cxnSp>
      <p:sp>
        <p:nvSpPr>
          <p:cNvPr id="28" name="Rectangle 27">
            <a:extLst>
              <a:ext uri="{FF2B5EF4-FFF2-40B4-BE49-F238E27FC236}">
                <a16:creationId xmlns:a16="http://schemas.microsoft.com/office/drawing/2014/main" id="{4528691D-07A5-4884-93CF-BC7F98F8AC13}"/>
              </a:ext>
            </a:extLst>
          </p:cNvPr>
          <p:cNvSpPr/>
          <p:nvPr userDrawn="1"/>
        </p:nvSpPr>
        <p:spPr>
          <a:xfrm>
            <a:off x="9949961" y="4095992"/>
            <a:ext cx="1403839" cy="14214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CE9180C5-C457-417B-AC5F-E4AAE6FA0153}"/>
              </a:ext>
            </a:extLst>
          </p:cNvPr>
          <p:cNvCxnSpPr>
            <a:cxnSpLocks/>
          </p:cNvCxnSpPr>
          <p:nvPr userDrawn="1"/>
        </p:nvCxnSpPr>
        <p:spPr>
          <a:xfrm>
            <a:off x="9949961" y="4069615"/>
            <a:ext cx="1403839" cy="1439008"/>
          </a:xfrm>
          <a:prstGeom prst="line">
            <a:avLst/>
          </a:prstGeom>
        </p:spPr>
        <p:style>
          <a:lnRef idx="1">
            <a:schemeClr val="accent3"/>
          </a:lnRef>
          <a:fillRef idx="0">
            <a:schemeClr val="accent3"/>
          </a:fillRef>
          <a:effectRef idx="0">
            <a:schemeClr val="accent3"/>
          </a:effectRef>
          <a:fontRef idx="minor">
            <a:schemeClr val="tx1"/>
          </a:fontRef>
        </p:style>
      </p:cxnSp>
      <p:cxnSp>
        <p:nvCxnSpPr>
          <p:cNvPr id="30" name="Straight Connector 29">
            <a:extLst>
              <a:ext uri="{FF2B5EF4-FFF2-40B4-BE49-F238E27FC236}">
                <a16:creationId xmlns:a16="http://schemas.microsoft.com/office/drawing/2014/main" id="{64CB6E90-BE4E-414A-8F8E-CFE8C80359D6}"/>
              </a:ext>
            </a:extLst>
          </p:cNvPr>
          <p:cNvCxnSpPr>
            <a:cxnSpLocks/>
          </p:cNvCxnSpPr>
          <p:nvPr userDrawn="1"/>
        </p:nvCxnSpPr>
        <p:spPr>
          <a:xfrm flipH="1">
            <a:off x="9949962" y="4095992"/>
            <a:ext cx="1403838" cy="1421423"/>
          </a:xfrm>
          <a:prstGeom prst="line">
            <a:avLst/>
          </a:prstGeom>
        </p:spPr>
        <p:style>
          <a:lnRef idx="1">
            <a:schemeClr val="accent3"/>
          </a:lnRef>
          <a:fillRef idx="0">
            <a:schemeClr val="accent3"/>
          </a:fillRef>
          <a:effectRef idx="0">
            <a:schemeClr val="accent3"/>
          </a:effectRef>
          <a:fontRef idx="minor">
            <a:schemeClr val="tx1"/>
          </a:fontRef>
        </p:style>
      </p:cxnSp>
      <p:sp>
        <p:nvSpPr>
          <p:cNvPr id="31" name="Text Placeholder 3">
            <a:extLst>
              <a:ext uri="{FF2B5EF4-FFF2-40B4-BE49-F238E27FC236}">
                <a16:creationId xmlns:a16="http://schemas.microsoft.com/office/drawing/2014/main" id="{07677C28-AE63-4E5B-8998-D5135896559E}"/>
              </a:ext>
            </a:extLst>
          </p:cNvPr>
          <p:cNvSpPr>
            <a:spLocks noGrp="1"/>
          </p:cNvSpPr>
          <p:nvPr>
            <p:ph type="body" sz="half" idx="2"/>
          </p:nvPr>
        </p:nvSpPr>
        <p:spPr>
          <a:xfrm>
            <a:off x="517681" y="2509507"/>
            <a:ext cx="7404100" cy="3974815"/>
          </a:xfrm>
        </p:spPr>
        <p:txBody>
          <a:bodyPr>
            <a:normAutofit/>
          </a:bodyPr>
          <a:lstStyle>
            <a:lvl1pPr marL="0" indent="0">
              <a:buNone/>
              <a:defRPr sz="1800">
                <a:latin typeface="IBM Plex Sans" panose="020B0503050203000203"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2" name="Title 1">
            <a:extLst>
              <a:ext uri="{FF2B5EF4-FFF2-40B4-BE49-F238E27FC236}">
                <a16:creationId xmlns:a16="http://schemas.microsoft.com/office/drawing/2014/main" id="{D30C66FA-2D63-4AFC-92B4-2D41F919E9C9}"/>
              </a:ext>
            </a:extLst>
          </p:cNvPr>
          <p:cNvSpPr>
            <a:spLocks noGrp="1"/>
          </p:cNvSpPr>
          <p:nvPr>
            <p:ph type="title"/>
          </p:nvPr>
        </p:nvSpPr>
        <p:spPr>
          <a:xfrm>
            <a:off x="517681" y="723347"/>
            <a:ext cx="11067859" cy="1325563"/>
          </a:xfrm>
          <a:prstGeom prst="rect">
            <a:avLst/>
          </a:prstGeom>
        </p:spPr>
        <p:txBody>
          <a:bodyPr/>
          <a:lstStyle>
            <a:lvl1pPr>
              <a:defRPr>
                <a:latin typeface="IBM Plex Sans SemiBold" panose="020B0703050203000203" pitchFamily="34" charset="0"/>
                <a:cs typeface="Arial" panose="020B0604020202020204" pitchFamily="34" charset="0"/>
              </a:defRPr>
            </a:lvl1pPr>
          </a:lstStyle>
          <a:p>
            <a:r>
              <a:rPr lang="en-US" dirty="0"/>
              <a:t>Click to edit Master title style</a:t>
            </a:r>
          </a:p>
        </p:txBody>
      </p:sp>
      <p:cxnSp>
        <p:nvCxnSpPr>
          <p:cNvPr id="34" name="Straight Connector 33">
            <a:extLst>
              <a:ext uri="{FF2B5EF4-FFF2-40B4-BE49-F238E27FC236}">
                <a16:creationId xmlns:a16="http://schemas.microsoft.com/office/drawing/2014/main" id="{0B11F131-335A-4946-9EF0-FFBACB206D33}"/>
              </a:ext>
            </a:extLst>
          </p:cNvPr>
          <p:cNvCxnSpPr>
            <a:cxnSpLocks/>
          </p:cNvCxnSpPr>
          <p:nvPr userDrawn="1"/>
        </p:nvCxnSpPr>
        <p:spPr>
          <a:xfrm flipV="1">
            <a:off x="620011" y="701728"/>
            <a:ext cx="9313680" cy="21619"/>
          </a:xfrm>
          <a:prstGeom prst="line">
            <a:avLst/>
          </a:prstGeom>
          <a:ln w="19050">
            <a:solidFill>
              <a:srgbClr val="00AEE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0E70758-B507-48A6-C666-B306CA88CC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7999" y="376201"/>
            <a:ext cx="1417541" cy="552289"/>
          </a:xfrm>
          <a:prstGeom prst="rect">
            <a:avLst/>
          </a:prstGeom>
        </p:spPr>
      </p:pic>
    </p:spTree>
    <p:extLst>
      <p:ext uri="{BB962C8B-B14F-4D97-AF65-F5344CB8AC3E}">
        <p14:creationId xmlns:p14="http://schemas.microsoft.com/office/powerpoint/2010/main" val="898663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1B2439-732F-4B88-9C03-E4CFFFB2FC1C}"/>
              </a:ext>
            </a:extLst>
          </p:cNvPr>
          <p:cNvSpPr>
            <a:spLocks noGrp="1"/>
          </p:cNvSpPr>
          <p:nvPr>
            <p:ph type="title"/>
          </p:nvPr>
        </p:nvSpPr>
        <p:spPr>
          <a:xfrm>
            <a:off x="596900" y="327417"/>
            <a:ext cx="107569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05EA41-3525-4E97-AE1D-45ACB9E551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a:extLst>
              <a:ext uri="{FF2B5EF4-FFF2-40B4-BE49-F238E27FC236}">
                <a16:creationId xmlns:a16="http://schemas.microsoft.com/office/drawing/2014/main" id="{C2FE4770-E91C-45F9-B700-1A175E6637CA}"/>
              </a:ext>
            </a:extLst>
          </p:cNvPr>
          <p:cNvSpPr>
            <a:spLocks noGrp="1"/>
          </p:cNvSpPr>
          <p:nvPr>
            <p:ph type="dt" sz="half" idx="2"/>
          </p:nvPr>
        </p:nvSpPr>
        <p:spPr>
          <a:xfrm>
            <a:off x="8710490" y="6270414"/>
            <a:ext cx="2743200" cy="365125"/>
          </a:xfrm>
          <a:prstGeom prst="rect">
            <a:avLst/>
          </a:prstGeom>
        </p:spPr>
        <p:txBody>
          <a:bodyPr/>
          <a:lstStyle>
            <a:lvl1pPr algn="r">
              <a:defRPr sz="1200">
                <a:latin typeface="Arial" panose="020B0604020202020204" pitchFamily="34" charset="0"/>
                <a:cs typeface="Arial" panose="020B0604020202020204" pitchFamily="34" charset="0"/>
              </a:defRPr>
            </a:lvl1pPr>
          </a:lstStyle>
          <a:p>
            <a:fld id="{539BECDB-7793-49C4-A07D-0286110CF40B}" type="datetimeFigureOut">
              <a:rPr lang="en-US" smtClean="0"/>
              <a:pPr/>
              <a:t>9/17/2025</a:t>
            </a:fld>
            <a:endParaRPr lang="en-US"/>
          </a:p>
        </p:txBody>
      </p:sp>
    </p:spTree>
    <p:extLst>
      <p:ext uri="{BB962C8B-B14F-4D97-AF65-F5344CB8AC3E}">
        <p14:creationId xmlns:p14="http://schemas.microsoft.com/office/powerpoint/2010/main" val="1902282239"/>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75" r:id="rId3"/>
    <p:sldLayoutId id="2147483676" r:id="rId4"/>
    <p:sldLayoutId id="2147483677" r:id="rId5"/>
    <p:sldLayoutId id="2147483678" r:id="rId6"/>
    <p:sldLayoutId id="2147483679" r:id="rId7"/>
    <p:sldLayoutId id="2147483680" r:id="rId8"/>
    <p:sldLayoutId id="2147483681" r:id="rId9"/>
    <p:sldLayoutId id="2147483674" r:id="rId10"/>
    <p:sldLayoutId id="2147483673" r:id="rId11"/>
    <p:sldLayoutId id="2147483682" r:id="rId12"/>
  </p:sldLayoutIdLst>
  <p:txStyles>
    <p:titleStyle>
      <a:lvl1pPr algn="l" defTabSz="914400" rtl="0" eaLnBrk="1" latinLnBrk="0" hangingPunct="1">
        <a:lnSpc>
          <a:spcPct val="90000"/>
        </a:lnSpc>
        <a:spcBef>
          <a:spcPct val="0"/>
        </a:spcBef>
        <a:buNone/>
        <a:defRPr sz="4400" kern="1200">
          <a:solidFill>
            <a:schemeClr val="tx1"/>
          </a:solidFill>
          <a:latin typeface="IBM Plex Sans SemiBold" panose="020B0703050203000203"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BM Plex Sans" panose="020B0503050203000203"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BM Plex Sans" panose="020B0503050203000203"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BM Plex Sans" panose="020B0503050203000203"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9.jpeg"/><Relationship Id="rId26" Type="http://schemas.openxmlformats.org/officeDocument/2006/relationships/image" Target="../media/image106.png"/><Relationship Id="rId3" Type="http://schemas.openxmlformats.org/officeDocument/2006/relationships/image" Target="../media/image84.jpeg"/><Relationship Id="rId21" Type="http://schemas.openxmlformats.org/officeDocument/2006/relationships/image" Target="../media/image101.png"/><Relationship Id="rId34" Type="http://schemas.openxmlformats.org/officeDocument/2006/relationships/image" Target="../media/image112.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jpeg"/><Relationship Id="rId25" Type="http://schemas.openxmlformats.org/officeDocument/2006/relationships/image" Target="../media/image105.png"/><Relationship Id="rId33" Type="http://schemas.openxmlformats.org/officeDocument/2006/relationships/image" Target="../media/image111.png"/><Relationship Id="rId2" Type="http://schemas.openxmlformats.org/officeDocument/2006/relationships/image" Target="../media/image83.png"/><Relationship Id="rId16" Type="http://schemas.openxmlformats.org/officeDocument/2006/relationships/image" Target="../media/image97.png"/><Relationship Id="rId20" Type="http://schemas.openxmlformats.org/officeDocument/2006/relationships/image" Target="../media/image100.png"/><Relationship Id="rId29"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104.png"/><Relationship Id="rId32" Type="http://schemas.openxmlformats.org/officeDocument/2006/relationships/image" Target="../media/image73.pn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3.png"/><Relationship Id="rId28" Type="http://schemas.openxmlformats.org/officeDocument/2006/relationships/image" Target="../media/image108.png"/><Relationship Id="rId10" Type="http://schemas.openxmlformats.org/officeDocument/2006/relationships/image" Target="../media/image91.png"/><Relationship Id="rId19" Type="http://schemas.openxmlformats.org/officeDocument/2006/relationships/image" Target="../media/image66.jpeg"/><Relationship Id="rId31" Type="http://schemas.openxmlformats.org/officeDocument/2006/relationships/image" Target="../media/image72.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2.jpeg"/><Relationship Id="rId27" Type="http://schemas.openxmlformats.org/officeDocument/2006/relationships/image" Target="../media/image107.png"/><Relationship Id="rId30" Type="http://schemas.openxmlformats.org/officeDocument/2006/relationships/image" Target="../media/image110.png"/><Relationship Id="rId35" Type="http://schemas.openxmlformats.org/officeDocument/2006/relationships/image" Target="../media/image113.png"/></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chart" Target="../charts/chart10.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chart" Target="../charts/chart11.xml"/><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21.svg"/></Relationships>
</file>

<file path=ppt/slides/_rels/slide16.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6.jpg"/><Relationship Id="rId5" Type="http://schemas.openxmlformats.org/officeDocument/2006/relationships/image" Target="../media/image125.png"/><Relationship Id="rId4" Type="http://schemas.openxmlformats.org/officeDocument/2006/relationships/image" Target="../media/image124.png"/></Relationships>
</file>

<file path=ppt/slides/_rels/slide17.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svg"/><Relationship Id="rId3" Type="http://schemas.openxmlformats.org/officeDocument/2006/relationships/image" Target="../media/image129.svg"/><Relationship Id="rId7" Type="http://schemas.openxmlformats.org/officeDocument/2006/relationships/image" Target="../media/image133.svg"/><Relationship Id="rId12" Type="http://schemas.openxmlformats.org/officeDocument/2006/relationships/image" Target="../media/image138.png"/><Relationship Id="rId2" Type="http://schemas.openxmlformats.org/officeDocument/2006/relationships/image" Target="../media/image128.png"/><Relationship Id="rId1" Type="http://schemas.openxmlformats.org/officeDocument/2006/relationships/slideLayout" Target="../slideLayouts/slideLayout6.xml"/><Relationship Id="rId6" Type="http://schemas.openxmlformats.org/officeDocument/2006/relationships/image" Target="../media/image132.png"/><Relationship Id="rId11" Type="http://schemas.openxmlformats.org/officeDocument/2006/relationships/image" Target="../media/image137.svg"/><Relationship Id="rId5" Type="http://schemas.openxmlformats.org/officeDocument/2006/relationships/image" Target="../media/image131.sv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svg"/></Relationships>
</file>

<file path=ppt/slides/_rels/slide18.xml.rels><?xml version="1.0" encoding="UTF-8" standalone="yes"?>
<Relationships xmlns="http://schemas.openxmlformats.org/package/2006/relationships"><Relationship Id="rId3" Type="http://schemas.openxmlformats.org/officeDocument/2006/relationships/image" Target="../media/image141.svg"/><Relationship Id="rId2" Type="http://schemas.openxmlformats.org/officeDocument/2006/relationships/image" Target="../media/image140.png"/><Relationship Id="rId1" Type="http://schemas.openxmlformats.org/officeDocument/2006/relationships/slideLayout" Target="../slideLayouts/slideLayout4.xml"/><Relationship Id="rId6" Type="http://schemas.openxmlformats.org/officeDocument/2006/relationships/image" Target="../media/image144.svg"/><Relationship Id="rId5" Type="http://schemas.openxmlformats.org/officeDocument/2006/relationships/image" Target="../media/image143.png"/><Relationship Id="rId4" Type="http://schemas.openxmlformats.org/officeDocument/2006/relationships/image" Target="../media/image142.png"/></Relationships>
</file>

<file path=ppt/slides/_rels/slide1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4.xml"/><Relationship Id="rId5" Type="http://schemas.openxmlformats.org/officeDocument/2006/relationships/image" Target="../media/image148.svg"/><Relationship Id="rId4" Type="http://schemas.openxmlformats.org/officeDocument/2006/relationships/image" Target="../media/image14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1.svg"/><Relationship Id="rId2" Type="http://schemas.openxmlformats.org/officeDocument/2006/relationships/image" Target="../media/image140.png"/><Relationship Id="rId1" Type="http://schemas.openxmlformats.org/officeDocument/2006/relationships/slideLayout" Target="../slideLayouts/slideLayout4.xml"/><Relationship Id="rId6" Type="http://schemas.openxmlformats.org/officeDocument/2006/relationships/image" Target="../media/image149.png"/><Relationship Id="rId5" Type="http://schemas.openxmlformats.org/officeDocument/2006/relationships/image" Target="../media/image142.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10.png"/><Relationship Id="rId1" Type="http://schemas.openxmlformats.org/officeDocument/2006/relationships/slideLayout" Target="../slideLayouts/slideLayout4.xml"/><Relationship Id="rId6" Type="http://schemas.openxmlformats.org/officeDocument/2006/relationships/image" Target="../media/image150.png"/><Relationship Id="rId5" Type="http://schemas.openxmlformats.org/officeDocument/2006/relationships/image" Target="../media/image145.png"/><Relationship Id="rId4" Type="http://schemas.openxmlformats.org/officeDocument/2006/relationships/image" Target="../media/image144.svg"/></Relationships>
</file>

<file path=ppt/slides/_rels/slide2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4.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52.png"/></Relationships>
</file>

<file path=ppt/slides/_rels/slide23.xml.rels><?xml version="1.0" encoding="UTF-8" standalone="yes"?>
<Relationships xmlns="http://schemas.openxmlformats.org/package/2006/relationships"><Relationship Id="rId8" Type="http://schemas.openxmlformats.org/officeDocument/2006/relationships/image" Target="../media/image144.svg"/><Relationship Id="rId13" Type="http://schemas.openxmlformats.org/officeDocument/2006/relationships/image" Target="../media/image157.png"/><Relationship Id="rId3" Type="http://schemas.openxmlformats.org/officeDocument/2006/relationships/image" Target="../media/image141.svg"/><Relationship Id="rId7" Type="http://schemas.openxmlformats.org/officeDocument/2006/relationships/image" Target="../media/image143.png"/><Relationship Id="rId12" Type="http://schemas.openxmlformats.org/officeDocument/2006/relationships/image" Target="../media/image156.svg"/><Relationship Id="rId2" Type="http://schemas.openxmlformats.org/officeDocument/2006/relationships/image" Target="../media/image140.png"/><Relationship Id="rId1" Type="http://schemas.openxmlformats.org/officeDocument/2006/relationships/slideLayout" Target="../slideLayouts/slideLayout4.xml"/><Relationship Id="rId6" Type="http://schemas.openxmlformats.org/officeDocument/2006/relationships/image" Target="../media/image153.jpeg"/><Relationship Id="rId11" Type="http://schemas.openxmlformats.org/officeDocument/2006/relationships/image" Target="../media/image155.png"/><Relationship Id="rId5" Type="http://schemas.openxmlformats.org/officeDocument/2006/relationships/image" Target="../media/image145.png"/><Relationship Id="rId15" Type="http://schemas.openxmlformats.org/officeDocument/2006/relationships/image" Target="../media/image159.svg"/><Relationship Id="rId10" Type="http://schemas.openxmlformats.org/officeDocument/2006/relationships/image" Target="../media/image146.png"/><Relationship Id="rId4" Type="http://schemas.openxmlformats.org/officeDocument/2006/relationships/image" Target="../media/image142.png"/><Relationship Id="rId9" Type="http://schemas.openxmlformats.org/officeDocument/2006/relationships/image" Target="../media/image154.png"/><Relationship Id="rId14" Type="http://schemas.openxmlformats.org/officeDocument/2006/relationships/image" Target="../media/image158.png"/></Relationships>
</file>

<file path=ppt/slides/_rels/slide2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1.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4.gif"/><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jpg"/><Relationship Id="rId7" Type="http://schemas.openxmlformats.org/officeDocument/2006/relationships/image" Target="../media/image170.png"/><Relationship Id="rId2" Type="http://schemas.openxmlformats.org/officeDocument/2006/relationships/image" Target="../media/image165.gif"/><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gif"/><Relationship Id="rId4" Type="http://schemas.openxmlformats.org/officeDocument/2006/relationships/image" Target="../media/image167.png"/></Relationships>
</file>

<file path=ppt/slides/_rels/slide31.xml.rels><?xml version="1.0" encoding="UTF-8" standalone="yes"?>
<Relationships xmlns="http://schemas.openxmlformats.org/package/2006/relationships"><Relationship Id="rId3" Type="http://schemas.openxmlformats.org/officeDocument/2006/relationships/hyperlink" Target="mailto:comunicare@bvb.ro" TargetMode="External"/><Relationship Id="rId2" Type="http://schemas.openxmlformats.org/officeDocument/2006/relationships/hyperlink" Target="https://www.bvb.ro./" TargetMode="External"/><Relationship Id="rId1" Type="http://schemas.openxmlformats.org/officeDocument/2006/relationships/slideLayout" Target="../slideLayouts/slideLayout10.xml"/><Relationship Id="rId4" Type="http://schemas.openxmlformats.org/officeDocument/2006/relationships/hyperlink" Target="mailto:ir@bvb.ro"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chart" Target="../charts/chart2.xml"/><Relationship Id="rId21" Type="http://schemas.openxmlformats.org/officeDocument/2006/relationships/image" Target="../media/image24.png"/><Relationship Id="rId34" Type="http://schemas.openxmlformats.org/officeDocument/2006/relationships/image" Target="../media/image37.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6.png"/><Relationship Id="rId2" Type="http://schemas.openxmlformats.org/officeDocument/2006/relationships/notesSlide" Target="../notesSlides/notesSlide1.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32" Type="http://schemas.openxmlformats.org/officeDocument/2006/relationships/image" Target="../media/image35.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image" Target="../media/image13.png"/><Relationship Id="rId19" Type="http://schemas.openxmlformats.org/officeDocument/2006/relationships/image" Target="../media/image22.png"/><Relationship Id="rId31"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image" Target="../media/image40.png"/><Relationship Id="rId21" Type="http://schemas.openxmlformats.org/officeDocument/2006/relationships/image" Target="../media/image58.png"/><Relationship Id="rId34" Type="http://schemas.openxmlformats.org/officeDocument/2006/relationships/image" Target="../media/image71.gif"/><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33" Type="http://schemas.openxmlformats.org/officeDocument/2006/relationships/image" Target="../media/image70.jpeg"/><Relationship Id="rId2" Type="http://schemas.openxmlformats.org/officeDocument/2006/relationships/chart" Target="../charts/chart3.xml"/><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61.png"/><Relationship Id="rId32" Type="http://schemas.openxmlformats.org/officeDocument/2006/relationships/image" Target="../media/image69.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jpeg"/><Relationship Id="rId10" Type="http://schemas.openxmlformats.org/officeDocument/2006/relationships/image" Target="../media/image47.png"/><Relationship Id="rId19" Type="http://schemas.openxmlformats.org/officeDocument/2006/relationships/image" Target="../media/image56.png"/><Relationship Id="rId31" Type="http://schemas.openxmlformats.org/officeDocument/2006/relationships/image" Target="../media/image68.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jpg"/><Relationship Id="rId4" Type="http://schemas.openxmlformats.org/officeDocument/2006/relationships/image" Target="../media/image74.png"/><Relationship Id="rId9"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732B3-FA09-8659-759E-20E2838573D1}"/>
              </a:ext>
            </a:extLst>
          </p:cNvPr>
          <p:cNvSpPr txBox="1">
            <a:spLocks/>
          </p:cNvSpPr>
          <p:nvPr/>
        </p:nvSpPr>
        <p:spPr>
          <a:xfrm>
            <a:off x="477943" y="2511431"/>
            <a:ext cx="4833999" cy="2431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IBM Plex Sans SemiBold" panose="020B0703050203000203" pitchFamily="34" charset="0"/>
                <a:ea typeface="+mj-ea"/>
                <a:cs typeface="Arial" panose="020B0604020202020204" pitchFamily="34" charset="0"/>
              </a:defRPr>
            </a:lvl1pPr>
          </a:lstStyle>
          <a:p>
            <a:r>
              <a:rPr lang="ro-RO" sz="2400">
                <a:solidFill>
                  <a:schemeClr val="bg2">
                    <a:lumMod val="25000"/>
                  </a:schemeClr>
                </a:solidFill>
              </a:rPr>
              <a:t>Piața </a:t>
            </a:r>
            <a:r>
              <a:rPr lang="en-US" sz="2400">
                <a:solidFill>
                  <a:schemeClr val="bg2">
                    <a:lumMod val="25000"/>
                  </a:schemeClr>
                </a:solidFill>
              </a:rPr>
              <a:t>de Capital din Rom</a:t>
            </a:r>
            <a:r>
              <a:rPr lang="ro-RO" sz="2400">
                <a:solidFill>
                  <a:schemeClr val="bg2">
                    <a:lumMod val="25000"/>
                  </a:schemeClr>
                </a:solidFill>
              </a:rPr>
              <a:t>â</a:t>
            </a:r>
            <a:r>
              <a:rPr lang="en-US" sz="2400">
                <a:solidFill>
                  <a:schemeClr val="bg2">
                    <a:lumMod val="25000"/>
                  </a:schemeClr>
                </a:solidFill>
              </a:rPr>
              <a:t>nia </a:t>
            </a:r>
          </a:p>
          <a:p>
            <a:endParaRPr lang="en-US" sz="2400">
              <a:solidFill>
                <a:schemeClr val="bg2">
                  <a:lumMod val="25000"/>
                </a:schemeClr>
              </a:solidFill>
            </a:endParaRPr>
          </a:p>
          <a:p>
            <a:r>
              <a:rPr lang="en-US" sz="2200">
                <a:solidFill>
                  <a:schemeClr val="bg2">
                    <a:lumMod val="25000"/>
                  </a:schemeClr>
                </a:solidFill>
              </a:rPr>
              <a:t>Rol strategic în finanțarea </a:t>
            </a:r>
            <a:r>
              <a:rPr lang="ro-RO" sz="2200">
                <a:solidFill>
                  <a:schemeClr val="bg2">
                    <a:lumMod val="25000"/>
                  </a:schemeClr>
                </a:solidFill>
              </a:rPr>
              <a:t>economiei românești</a:t>
            </a:r>
          </a:p>
          <a:p>
            <a:endParaRPr lang="en-US" sz="1800" b="1">
              <a:solidFill>
                <a:schemeClr val="bg2">
                  <a:lumMod val="25000"/>
                </a:schemeClr>
              </a:solidFill>
            </a:endParaRPr>
          </a:p>
          <a:p>
            <a:r>
              <a:rPr lang="ro-RO" sz="1600">
                <a:solidFill>
                  <a:srgbClr val="00AEEF"/>
                </a:solidFill>
              </a:rPr>
              <a:t>S</a:t>
            </a:r>
            <a:r>
              <a:rPr lang="en-US" sz="1600">
                <a:solidFill>
                  <a:srgbClr val="00AEEF"/>
                </a:solidFill>
              </a:rPr>
              <a:t>eptembrie 202</a:t>
            </a:r>
            <a:r>
              <a:rPr lang="ro-RO" sz="1600">
                <a:solidFill>
                  <a:srgbClr val="00AEEF"/>
                </a:solidFill>
              </a:rPr>
              <a:t>5</a:t>
            </a:r>
            <a:endParaRPr lang="en-US" sz="1600" dirty="0">
              <a:solidFill>
                <a:schemeClr val="bg2">
                  <a:lumMod val="25000"/>
                </a:schemeClr>
              </a:solidFill>
            </a:endParaRPr>
          </a:p>
        </p:txBody>
      </p:sp>
    </p:spTree>
    <p:extLst>
      <p:ext uri="{BB962C8B-B14F-4D97-AF65-F5344CB8AC3E}">
        <p14:creationId xmlns:p14="http://schemas.microsoft.com/office/powerpoint/2010/main" val="2843363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9F34147-5387-43E5-869F-145FBE59765C}"/>
              </a:ext>
            </a:extLst>
          </p:cNvPr>
          <p:cNvSpPr txBox="1">
            <a:spLocks/>
          </p:cNvSpPr>
          <p:nvPr/>
        </p:nvSpPr>
        <p:spPr bwMode="auto">
          <a:xfrm>
            <a:off x="511934" y="198582"/>
            <a:ext cx="9163862" cy="6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marR="0" indent="0" algn="l" defTabSz="914400" rtl="0" eaLnBrk="1" fontAlgn="base" latinLnBrk="0" hangingPunct="1">
              <a:lnSpc>
                <a:spcPct val="100000"/>
              </a:lnSpc>
              <a:spcBef>
                <a:spcPct val="0"/>
              </a:spcBef>
              <a:spcAft>
                <a:spcPct val="0"/>
              </a:spcAft>
              <a:buClrTx/>
              <a:buSzTx/>
              <a:buFontTx/>
              <a:buNone/>
              <a:tabLst/>
              <a:defRPr sz="2800" b="0" kern="1200">
                <a:solidFill>
                  <a:schemeClr val="tx2"/>
                </a:solidFill>
                <a:latin typeface="HelveticaNeue-MediumCond Ro"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400" b="1">
              <a:solidFill>
                <a:schemeClr val="bg2">
                  <a:lumMod val="25000"/>
                </a:schemeClr>
              </a:solidFill>
              <a:latin typeface="IBM Plex Sans" panose="020B0503050203000203" pitchFamily="34" charset="0"/>
              <a:cs typeface="Arial" panose="020B0604020202020204" pitchFamily="34" charset="0"/>
            </a:endParaRPr>
          </a:p>
        </p:txBody>
      </p:sp>
      <p:sp>
        <p:nvSpPr>
          <p:cNvPr id="7" name="TextBox 6">
            <a:extLst>
              <a:ext uri="{FF2B5EF4-FFF2-40B4-BE49-F238E27FC236}">
                <a16:creationId xmlns:a16="http://schemas.microsoft.com/office/drawing/2014/main" id="{A986442C-F98A-482B-BEEE-354062A8ECBF}"/>
              </a:ext>
            </a:extLst>
          </p:cNvPr>
          <p:cNvSpPr txBox="1"/>
          <p:nvPr/>
        </p:nvSpPr>
        <p:spPr>
          <a:xfrm>
            <a:off x="531223" y="205398"/>
            <a:ext cx="11129554" cy="461665"/>
          </a:xfrm>
          <a:prstGeom prst="rect">
            <a:avLst/>
          </a:prstGeom>
        </p:spPr>
        <p:txBody>
          <a:bodyPr wrap="square">
            <a:spAutoFit/>
          </a:bodyPr>
          <a:lstStyle>
            <a:defPPr>
              <a:defRPr lang="en-US"/>
            </a:defPPr>
            <a:lvl1pPr>
              <a:defRPr sz="2400">
                <a:solidFill>
                  <a:schemeClr val="bg2">
                    <a:lumMod val="25000"/>
                  </a:schemeClr>
                </a:solidFill>
                <a:latin typeface="IBM Plex Sans" panose="020B0503050203000203" pitchFamily="34" charset="0"/>
                <a:cs typeface="Arial" panose="020B0604020202020204" pitchFamily="34" charset="0"/>
              </a:defRPr>
            </a:lvl1pPr>
          </a:lstStyle>
          <a:p>
            <a:r>
              <a:rPr lang="en-US"/>
              <a:t>L</a:t>
            </a:r>
            <a:r>
              <a:rPr lang="ro-RO"/>
              <a:t>istări derulate în ultimii </a:t>
            </a:r>
            <a:r>
              <a:rPr lang="en-US"/>
              <a:t>6</a:t>
            </a:r>
            <a:r>
              <a:rPr lang="ro-RO"/>
              <a:t> ani </a:t>
            </a:r>
            <a:r>
              <a:rPr lang="en-US"/>
              <a:t>(</a:t>
            </a:r>
            <a:r>
              <a:rPr lang="ro-RO"/>
              <a:t>acțiuni și obligațiuni</a:t>
            </a:r>
            <a:r>
              <a:rPr lang="en-US"/>
              <a:t>)</a:t>
            </a:r>
          </a:p>
        </p:txBody>
      </p:sp>
      <p:pic>
        <p:nvPicPr>
          <p:cNvPr id="27" name="Imagine 5">
            <a:extLst>
              <a:ext uri="{FF2B5EF4-FFF2-40B4-BE49-F238E27FC236}">
                <a16:creationId xmlns:a16="http://schemas.microsoft.com/office/drawing/2014/main" id="{5D766552-9B21-4FAE-8F3E-A0F082620365}"/>
              </a:ext>
            </a:extLst>
          </p:cNvPr>
          <p:cNvPicPr>
            <a:picLocks noChangeAspect="1"/>
          </p:cNvPicPr>
          <p:nvPr/>
        </p:nvPicPr>
        <p:blipFill>
          <a:blip r:embed="rId2"/>
          <a:stretch>
            <a:fillRect/>
          </a:stretch>
        </p:blipFill>
        <p:spPr>
          <a:xfrm>
            <a:off x="3615208" y="3661815"/>
            <a:ext cx="1230786" cy="873702"/>
          </a:xfrm>
          <a:prstGeom prst="rect">
            <a:avLst/>
          </a:prstGeom>
        </p:spPr>
      </p:pic>
      <p:pic>
        <p:nvPicPr>
          <p:cNvPr id="28" name="Picture 27" descr="Logo, company name&#10;&#10;Description automatically generated">
            <a:extLst>
              <a:ext uri="{FF2B5EF4-FFF2-40B4-BE49-F238E27FC236}">
                <a16:creationId xmlns:a16="http://schemas.microsoft.com/office/drawing/2014/main" id="{660593AE-CE1E-4DDE-AB9A-7D05BAE8CB4B}"/>
              </a:ext>
            </a:extLst>
          </p:cNvPr>
          <p:cNvPicPr>
            <a:picLocks noChangeAspect="1"/>
          </p:cNvPicPr>
          <p:nvPr/>
        </p:nvPicPr>
        <p:blipFill>
          <a:blip r:embed="rId3"/>
          <a:stretch>
            <a:fillRect/>
          </a:stretch>
        </p:blipFill>
        <p:spPr>
          <a:xfrm>
            <a:off x="2146113" y="1954227"/>
            <a:ext cx="1233351" cy="865187"/>
          </a:xfrm>
          <a:prstGeom prst="rect">
            <a:avLst/>
          </a:prstGeom>
        </p:spPr>
      </p:pic>
      <p:pic>
        <p:nvPicPr>
          <p:cNvPr id="33" name="Picture 32">
            <a:extLst>
              <a:ext uri="{FF2B5EF4-FFF2-40B4-BE49-F238E27FC236}">
                <a16:creationId xmlns:a16="http://schemas.microsoft.com/office/drawing/2014/main" id="{B9B9B26A-EB31-4D2D-9A77-94710DE216D2}"/>
              </a:ext>
            </a:extLst>
          </p:cNvPr>
          <p:cNvPicPr>
            <a:picLocks noChangeAspect="1"/>
          </p:cNvPicPr>
          <p:nvPr/>
        </p:nvPicPr>
        <p:blipFill>
          <a:blip r:embed="rId4"/>
          <a:stretch>
            <a:fillRect/>
          </a:stretch>
        </p:blipFill>
        <p:spPr>
          <a:xfrm>
            <a:off x="10742888" y="3853343"/>
            <a:ext cx="918151" cy="436862"/>
          </a:xfrm>
          <a:prstGeom prst="rect">
            <a:avLst/>
          </a:prstGeom>
        </p:spPr>
      </p:pic>
      <p:pic>
        <p:nvPicPr>
          <p:cNvPr id="35" name="Picture 34">
            <a:extLst>
              <a:ext uri="{FF2B5EF4-FFF2-40B4-BE49-F238E27FC236}">
                <a16:creationId xmlns:a16="http://schemas.microsoft.com/office/drawing/2014/main" id="{2A95AEE5-8F8E-4FC1-9B81-90D94A1F06C1}"/>
              </a:ext>
            </a:extLst>
          </p:cNvPr>
          <p:cNvPicPr>
            <a:picLocks noChangeAspect="1"/>
          </p:cNvPicPr>
          <p:nvPr/>
        </p:nvPicPr>
        <p:blipFill>
          <a:blip r:embed="rId5"/>
          <a:stretch>
            <a:fillRect/>
          </a:stretch>
        </p:blipFill>
        <p:spPr>
          <a:xfrm>
            <a:off x="7950509" y="3735218"/>
            <a:ext cx="1184711" cy="621973"/>
          </a:xfrm>
          <a:prstGeom prst="rect">
            <a:avLst/>
          </a:prstGeom>
        </p:spPr>
      </p:pic>
      <p:pic>
        <p:nvPicPr>
          <p:cNvPr id="37" name="Picture 36" descr="Logo, company name&#10;&#10;Description automatically generated">
            <a:extLst>
              <a:ext uri="{FF2B5EF4-FFF2-40B4-BE49-F238E27FC236}">
                <a16:creationId xmlns:a16="http://schemas.microsoft.com/office/drawing/2014/main" id="{19B9E71A-26F1-4D1A-9853-AD38E1C27505}"/>
              </a:ext>
            </a:extLst>
          </p:cNvPr>
          <p:cNvPicPr>
            <a:picLocks noChangeAspect="1"/>
          </p:cNvPicPr>
          <p:nvPr/>
        </p:nvPicPr>
        <p:blipFill>
          <a:blip r:embed="rId6"/>
          <a:stretch>
            <a:fillRect/>
          </a:stretch>
        </p:blipFill>
        <p:spPr>
          <a:xfrm>
            <a:off x="575275" y="2154455"/>
            <a:ext cx="1233351" cy="644526"/>
          </a:xfrm>
          <a:prstGeom prst="rect">
            <a:avLst/>
          </a:prstGeom>
        </p:spPr>
      </p:pic>
      <p:pic>
        <p:nvPicPr>
          <p:cNvPr id="38" name="Picture 37">
            <a:extLst>
              <a:ext uri="{FF2B5EF4-FFF2-40B4-BE49-F238E27FC236}">
                <a16:creationId xmlns:a16="http://schemas.microsoft.com/office/drawing/2014/main" id="{2009884B-907D-4D02-9128-6026355A1031}"/>
              </a:ext>
            </a:extLst>
          </p:cNvPr>
          <p:cNvPicPr>
            <a:picLocks noChangeAspect="1"/>
          </p:cNvPicPr>
          <p:nvPr/>
        </p:nvPicPr>
        <p:blipFill>
          <a:blip r:embed="rId7"/>
          <a:stretch>
            <a:fillRect/>
          </a:stretch>
        </p:blipFill>
        <p:spPr>
          <a:xfrm>
            <a:off x="1834937" y="4886830"/>
            <a:ext cx="1424502" cy="453195"/>
          </a:xfrm>
          <a:prstGeom prst="rect">
            <a:avLst/>
          </a:prstGeom>
        </p:spPr>
      </p:pic>
      <p:pic>
        <p:nvPicPr>
          <p:cNvPr id="43" name="Picture 42">
            <a:extLst>
              <a:ext uri="{FF2B5EF4-FFF2-40B4-BE49-F238E27FC236}">
                <a16:creationId xmlns:a16="http://schemas.microsoft.com/office/drawing/2014/main" id="{2F777ACF-950F-4C77-A73E-FFF1A17464EA}"/>
              </a:ext>
            </a:extLst>
          </p:cNvPr>
          <p:cNvPicPr>
            <a:picLocks noChangeAspect="1"/>
          </p:cNvPicPr>
          <p:nvPr/>
        </p:nvPicPr>
        <p:blipFill>
          <a:blip r:embed="rId8"/>
          <a:stretch>
            <a:fillRect/>
          </a:stretch>
        </p:blipFill>
        <p:spPr>
          <a:xfrm>
            <a:off x="806445" y="4780395"/>
            <a:ext cx="717393" cy="740386"/>
          </a:xfrm>
          <a:prstGeom prst="rect">
            <a:avLst/>
          </a:prstGeom>
        </p:spPr>
      </p:pic>
      <p:pic>
        <p:nvPicPr>
          <p:cNvPr id="45" name="Picture 44">
            <a:extLst>
              <a:ext uri="{FF2B5EF4-FFF2-40B4-BE49-F238E27FC236}">
                <a16:creationId xmlns:a16="http://schemas.microsoft.com/office/drawing/2014/main" id="{B2554019-97B6-4542-BCC5-9F80014677E3}"/>
              </a:ext>
            </a:extLst>
          </p:cNvPr>
          <p:cNvPicPr>
            <a:picLocks noChangeAspect="1"/>
          </p:cNvPicPr>
          <p:nvPr/>
        </p:nvPicPr>
        <p:blipFill>
          <a:blip r:embed="rId9"/>
          <a:stretch>
            <a:fillRect/>
          </a:stretch>
        </p:blipFill>
        <p:spPr>
          <a:xfrm>
            <a:off x="7535072" y="4895030"/>
            <a:ext cx="1481674" cy="413052"/>
          </a:xfrm>
          <a:prstGeom prst="rect">
            <a:avLst/>
          </a:prstGeom>
        </p:spPr>
      </p:pic>
      <p:pic>
        <p:nvPicPr>
          <p:cNvPr id="46" name="Picture 45">
            <a:extLst>
              <a:ext uri="{FF2B5EF4-FFF2-40B4-BE49-F238E27FC236}">
                <a16:creationId xmlns:a16="http://schemas.microsoft.com/office/drawing/2014/main" id="{84EAB3B7-FF40-4D41-92B8-6F749D3F5E11}"/>
              </a:ext>
            </a:extLst>
          </p:cNvPr>
          <p:cNvPicPr>
            <a:picLocks noChangeAspect="1"/>
          </p:cNvPicPr>
          <p:nvPr/>
        </p:nvPicPr>
        <p:blipFill>
          <a:blip r:embed="rId10"/>
          <a:stretch>
            <a:fillRect/>
          </a:stretch>
        </p:blipFill>
        <p:spPr>
          <a:xfrm>
            <a:off x="5229517" y="3840496"/>
            <a:ext cx="817845" cy="492036"/>
          </a:xfrm>
          <a:prstGeom prst="rect">
            <a:avLst/>
          </a:prstGeom>
        </p:spPr>
      </p:pic>
      <p:pic>
        <p:nvPicPr>
          <p:cNvPr id="47" name="Picture 46">
            <a:extLst>
              <a:ext uri="{FF2B5EF4-FFF2-40B4-BE49-F238E27FC236}">
                <a16:creationId xmlns:a16="http://schemas.microsoft.com/office/drawing/2014/main" id="{5503E257-6C29-41D9-BB81-94B746507372}"/>
              </a:ext>
            </a:extLst>
          </p:cNvPr>
          <p:cNvPicPr>
            <a:picLocks noChangeAspect="1"/>
          </p:cNvPicPr>
          <p:nvPr/>
        </p:nvPicPr>
        <p:blipFill>
          <a:blip r:embed="rId11"/>
          <a:stretch>
            <a:fillRect/>
          </a:stretch>
        </p:blipFill>
        <p:spPr>
          <a:xfrm>
            <a:off x="9263830" y="3898435"/>
            <a:ext cx="1289040" cy="317763"/>
          </a:xfrm>
          <a:prstGeom prst="rect">
            <a:avLst/>
          </a:prstGeom>
        </p:spPr>
      </p:pic>
      <p:pic>
        <p:nvPicPr>
          <p:cNvPr id="49" name="Picture 48">
            <a:extLst>
              <a:ext uri="{FF2B5EF4-FFF2-40B4-BE49-F238E27FC236}">
                <a16:creationId xmlns:a16="http://schemas.microsoft.com/office/drawing/2014/main" id="{061CD721-45E2-4F06-AEA8-A48FD35E3B7C}"/>
              </a:ext>
            </a:extLst>
          </p:cNvPr>
          <p:cNvPicPr>
            <a:picLocks noChangeAspect="1"/>
          </p:cNvPicPr>
          <p:nvPr/>
        </p:nvPicPr>
        <p:blipFill>
          <a:blip r:embed="rId12"/>
          <a:stretch>
            <a:fillRect/>
          </a:stretch>
        </p:blipFill>
        <p:spPr>
          <a:xfrm>
            <a:off x="3474773" y="4895032"/>
            <a:ext cx="1029218" cy="429458"/>
          </a:xfrm>
          <a:prstGeom prst="rect">
            <a:avLst/>
          </a:prstGeom>
        </p:spPr>
      </p:pic>
      <p:pic>
        <p:nvPicPr>
          <p:cNvPr id="51" name="Picture 50">
            <a:extLst>
              <a:ext uri="{FF2B5EF4-FFF2-40B4-BE49-F238E27FC236}">
                <a16:creationId xmlns:a16="http://schemas.microsoft.com/office/drawing/2014/main" id="{19F966CB-8D73-409A-A889-1625CA7C625D}"/>
              </a:ext>
            </a:extLst>
          </p:cNvPr>
          <p:cNvPicPr>
            <a:picLocks noChangeAspect="1"/>
          </p:cNvPicPr>
          <p:nvPr/>
        </p:nvPicPr>
        <p:blipFill>
          <a:blip r:embed="rId13"/>
          <a:stretch>
            <a:fillRect/>
          </a:stretch>
        </p:blipFill>
        <p:spPr>
          <a:xfrm>
            <a:off x="6666578" y="4787596"/>
            <a:ext cx="709696" cy="644329"/>
          </a:xfrm>
          <a:prstGeom prst="rect">
            <a:avLst/>
          </a:prstGeom>
        </p:spPr>
      </p:pic>
      <p:pic>
        <p:nvPicPr>
          <p:cNvPr id="54" name="Picture 53">
            <a:extLst>
              <a:ext uri="{FF2B5EF4-FFF2-40B4-BE49-F238E27FC236}">
                <a16:creationId xmlns:a16="http://schemas.microsoft.com/office/drawing/2014/main" id="{79D604E9-CCFD-45E9-AED1-E436FE1BFF9F}"/>
              </a:ext>
            </a:extLst>
          </p:cNvPr>
          <p:cNvPicPr>
            <a:picLocks noChangeAspect="1"/>
          </p:cNvPicPr>
          <p:nvPr/>
        </p:nvPicPr>
        <p:blipFill>
          <a:blip r:embed="rId14"/>
          <a:stretch>
            <a:fillRect/>
          </a:stretch>
        </p:blipFill>
        <p:spPr>
          <a:xfrm>
            <a:off x="6693595" y="2836952"/>
            <a:ext cx="925555" cy="599760"/>
          </a:xfrm>
          <a:prstGeom prst="rect">
            <a:avLst/>
          </a:prstGeom>
        </p:spPr>
      </p:pic>
      <p:pic>
        <p:nvPicPr>
          <p:cNvPr id="55" name="Picture 54">
            <a:extLst>
              <a:ext uri="{FF2B5EF4-FFF2-40B4-BE49-F238E27FC236}">
                <a16:creationId xmlns:a16="http://schemas.microsoft.com/office/drawing/2014/main" id="{4AF3C8D5-7DFA-4D2C-A57D-369ADC6E37A1}"/>
              </a:ext>
            </a:extLst>
          </p:cNvPr>
          <p:cNvPicPr>
            <a:picLocks noChangeAspect="1"/>
          </p:cNvPicPr>
          <p:nvPr/>
        </p:nvPicPr>
        <p:blipFill>
          <a:blip r:embed="rId15"/>
          <a:stretch>
            <a:fillRect/>
          </a:stretch>
        </p:blipFill>
        <p:spPr>
          <a:xfrm>
            <a:off x="10773632" y="4787596"/>
            <a:ext cx="1076492" cy="527994"/>
          </a:xfrm>
          <a:prstGeom prst="rect">
            <a:avLst/>
          </a:prstGeom>
        </p:spPr>
      </p:pic>
      <p:pic>
        <p:nvPicPr>
          <p:cNvPr id="56" name="Picture 55">
            <a:extLst>
              <a:ext uri="{FF2B5EF4-FFF2-40B4-BE49-F238E27FC236}">
                <a16:creationId xmlns:a16="http://schemas.microsoft.com/office/drawing/2014/main" id="{735BC8FA-3E1C-4CF5-BB43-2D59A0BB46FB}"/>
              </a:ext>
            </a:extLst>
          </p:cNvPr>
          <p:cNvPicPr>
            <a:picLocks noChangeAspect="1"/>
          </p:cNvPicPr>
          <p:nvPr/>
        </p:nvPicPr>
        <p:blipFill>
          <a:blip r:embed="rId16"/>
          <a:stretch>
            <a:fillRect/>
          </a:stretch>
        </p:blipFill>
        <p:spPr>
          <a:xfrm>
            <a:off x="7907644" y="2886672"/>
            <a:ext cx="1567132" cy="570412"/>
          </a:xfrm>
          <a:prstGeom prst="rect">
            <a:avLst/>
          </a:prstGeom>
        </p:spPr>
      </p:pic>
      <p:pic>
        <p:nvPicPr>
          <p:cNvPr id="58" name="Picture 2" descr="Image">
            <a:extLst>
              <a:ext uri="{FF2B5EF4-FFF2-40B4-BE49-F238E27FC236}">
                <a16:creationId xmlns:a16="http://schemas.microsoft.com/office/drawing/2014/main" id="{CE5E1D71-9CA0-4C2D-82B2-17F6369ACAB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870116" y="1552000"/>
            <a:ext cx="900210" cy="9002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8362570C-3C47-42FF-A081-35EAA76FEBE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8063" y="3844564"/>
            <a:ext cx="1214159" cy="570062"/>
          </a:xfrm>
          <a:prstGeom prst="rect">
            <a:avLst/>
          </a:prstGeom>
        </p:spPr>
      </p:pic>
      <p:pic>
        <p:nvPicPr>
          <p:cNvPr id="61" name="Picture 60" descr="A picture containing logo&#10;&#10;Description automatically generated">
            <a:extLst>
              <a:ext uri="{FF2B5EF4-FFF2-40B4-BE49-F238E27FC236}">
                <a16:creationId xmlns:a16="http://schemas.microsoft.com/office/drawing/2014/main" id="{E1079F26-FD40-43AC-850B-0CD84F408F1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29343" y="1299742"/>
            <a:ext cx="1480682" cy="444205"/>
          </a:xfrm>
          <a:prstGeom prst="rect">
            <a:avLst/>
          </a:prstGeom>
        </p:spPr>
      </p:pic>
      <p:pic>
        <p:nvPicPr>
          <p:cNvPr id="63" name="Picture 62" descr="Logo, company name&#10;&#10;Description automatically generated">
            <a:extLst>
              <a:ext uri="{FF2B5EF4-FFF2-40B4-BE49-F238E27FC236}">
                <a16:creationId xmlns:a16="http://schemas.microsoft.com/office/drawing/2014/main" id="{6E648EA9-CEE7-4EA8-A37C-6BBCD8D1D13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97194" y="1167548"/>
            <a:ext cx="710789" cy="725005"/>
          </a:xfrm>
          <a:prstGeom prst="rect">
            <a:avLst/>
          </a:prstGeom>
        </p:spPr>
      </p:pic>
      <p:pic>
        <p:nvPicPr>
          <p:cNvPr id="65" name="Picture 64" descr="Icon&#10;&#10;Description automatically generated">
            <a:extLst>
              <a:ext uri="{FF2B5EF4-FFF2-40B4-BE49-F238E27FC236}">
                <a16:creationId xmlns:a16="http://schemas.microsoft.com/office/drawing/2014/main" id="{80053956-FED1-4628-9BBF-7CF7DB293D7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897544" y="2181135"/>
            <a:ext cx="1097583" cy="477449"/>
          </a:xfrm>
          <a:prstGeom prst="rect">
            <a:avLst/>
          </a:prstGeom>
        </p:spPr>
      </p:pic>
      <p:pic>
        <p:nvPicPr>
          <p:cNvPr id="67" name="Picture 66" descr="A picture containing text&#10;&#10;Description automatically generated">
            <a:extLst>
              <a:ext uri="{FF2B5EF4-FFF2-40B4-BE49-F238E27FC236}">
                <a16:creationId xmlns:a16="http://schemas.microsoft.com/office/drawing/2014/main" id="{79D73630-6BC2-4A82-A180-E0FB3D1A8A7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712216" y="1307145"/>
            <a:ext cx="1850852" cy="429398"/>
          </a:xfrm>
          <a:prstGeom prst="rect">
            <a:avLst/>
          </a:prstGeom>
        </p:spPr>
      </p:pic>
      <p:pic>
        <p:nvPicPr>
          <p:cNvPr id="69" name="Picture 68">
            <a:extLst>
              <a:ext uri="{FF2B5EF4-FFF2-40B4-BE49-F238E27FC236}">
                <a16:creationId xmlns:a16="http://schemas.microsoft.com/office/drawing/2014/main" id="{FC1DFAF0-0268-4E8B-948A-67C7AB4051B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564487" y="2957822"/>
            <a:ext cx="1637477" cy="401182"/>
          </a:xfrm>
          <a:prstGeom prst="rect">
            <a:avLst/>
          </a:prstGeom>
        </p:spPr>
      </p:pic>
      <p:pic>
        <p:nvPicPr>
          <p:cNvPr id="71" name="Picture 70" descr="Logo, company name&#10;&#10;Description automatically generated">
            <a:extLst>
              <a:ext uri="{FF2B5EF4-FFF2-40B4-BE49-F238E27FC236}">
                <a16:creationId xmlns:a16="http://schemas.microsoft.com/office/drawing/2014/main" id="{CE98E339-68DB-447D-9D84-D1A68071AC5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133160" y="4728731"/>
            <a:ext cx="1550380" cy="575615"/>
          </a:xfrm>
          <a:prstGeom prst="rect">
            <a:avLst/>
          </a:prstGeom>
        </p:spPr>
      </p:pic>
      <p:pic>
        <p:nvPicPr>
          <p:cNvPr id="73" name="Picture 72" descr="Icon&#10;&#10;Description automatically generated">
            <a:extLst>
              <a:ext uri="{FF2B5EF4-FFF2-40B4-BE49-F238E27FC236}">
                <a16:creationId xmlns:a16="http://schemas.microsoft.com/office/drawing/2014/main" id="{7A16D288-BD3E-4F8C-AB41-90C723584A2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650065" y="3693170"/>
            <a:ext cx="885007" cy="706071"/>
          </a:xfrm>
          <a:prstGeom prst="rect">
            <a:avLst/>
          </a:prstGeom>
        </p:spPr>
      </p:pic>
      <p:pic>
        <p:nvPicPr>
          <p:cNvPr id="75" name="Picture 74">
            <a:extLst>
              <a:ext uri="{FF2B5EF4-FFF2-40B4-BE49-F238E27FC236}">
                <a16:creationId xmlns:a16="http://schemas.microsoft.com/office/drawing/2014/main" id="{BE60D32B-1A28-49E4-94CC-D07773EC779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187570" y="2957822"/>
            <a:ext cx="1073676" cy="393327"/>
          </a:xfrm>
          <a:prstGeom prst="rect">
            <a:avLst/>
          </a:prstGeom>
        </p:spPr>
      </p:pic>
      <p:pic>
        <p:nvPicPr>
          <p:cNvPr id="77" name="Picture 76" descr="Logo&#10;&#10;Description automatically generated">
            <a:extLst>
              <a:ext uri="{FF2B5EF4-FFF2-40B4-BE49-F238E27FC236}">
                <a16:creationId xmlns:a16="http://schemas.microsoft.com/office/drawing/2014/main" id="{0233C5CD-7D61-4150-A397-37676A7D412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927816" y="2798410"/>
            <a:ext cx="820442" cy="820442"/>
          </a:xfrm>
          <a:prstGeom prst="rect">
            <a:avLst/>
          </a:prstGeom>
        </p:spPr>
      </p:pic>
      <p:pic>
        <p:nvPicPr>
          <p:cNvPr id="81" name="Picture 80">
            <a:extLst>
              <a:ext uri="{FF2B5EF4-FFF2-40B4-BE49-F238E27FC236}">
                <a16:creationId xmlns:a16="http://schemas.microsoft.com/office/drawing/2014/main" id="{2233FFD1-0102-49E3-8384-22AC716F6F1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693718" y="4945888"/>
            <a:ext cx="1776899" cy="311337"/>
          </a:xfrm>
          <a:prstGeom prst="rect">
            <a:avLst/>
          </a:prstGeom>
        </p:spPr>
      </p:pic>
      <p:pic>
        <p:nvPicPr>
          <p:cNvPr id="3" name="Picture 2" descr="Logo&#10;&#10;Description automatically generated">
            <a:extLst>
              <a:ext uri="{FF2B5EF4-FFF2-40B4-BE49-F238E27FC236}">
                <a16:creationId xmlns:a16="http://schemas.microsoft.com/office/drawing/2014/main" id="{3FA99732-18EE-812E-7FD2-FAC00645656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29703" y="1928984"/>
            <a:ext cx="1746571" cy="614793"/>
          </a:xfrm>
          <a:prstGeom prst="rect">
            <a:avLst/>
          </a:prstGeom>
        </p:spPr>
      </p:pic>
      <p:pic>
        <p:nvPicPr>
          <p:cNvPr id="6" name="Picture 5">
            <a:extLst>
              <a:ext uri="{FF2B5EF4-FFF2-40B4-BE49-F238E27FC236}">
                <a16:creationId xmlns:a16="http://schemas.microsoft.com/office/drawing/2014/main" id="{9116C5C4-7356-5E72-AE55-C0AFA2924E44}"/>
              </a:ext>
            </a:extLst>
          </p:cNvPr>
          <p:cNvPicPr>
            <a:picLocks noChangeAspect="1"/>
          </p:cNvPicPr>
          <p:nvPr/>
        </p:nvPicPr>
        <p:blipFill>
          <a:blip r:embed="rId30"/>
          <a:stretch>
            <a:fillRect/>
          </a:stretch>
        </p:blipFill>
        <p:spPr>
          <a:xfrm>
            <a:off x="511934" y="2905882"/>
            <a:ext cx="1140125" cy="688517"/>
          </a:xfrm>
          <a:prstGeom prst="rect">
            <a:avLst/>
          </a:prstGeom>
        </p:spPr>
      </p:pic>
      <p:pic>
        <p:nvPicPr>
          <p:cNvPr id="8" name="Picture 7">
            <a:extLst>
              <a:ext uri="{FF2B5EF4-FFF2-40B4-BE49-F238E27FC236}">
                <a16:creationId xmlns:a16="http://schemas.microsoft.com/office/drawing/2014/main" id="{8F211DD9-8C92-BB70-F056-6CE979E64E3B}"/>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8186470" y="1894023"/>
            <a:ext cx="820442" cy="820442"/>
          </a:xfrm>
          <a:prstGeom prst="rect">
            <a:avLst/>
          </a:prstGeom>
        </p:spPr>
      </p:pic>
      <p:pic>
        <p:nvPicPr>
          <p:cNvPr id="10" name="Picture 9" descr="Text&#10;&#10;Description automatically generated">
            <a:extLst>
              <a:ext uri="{FF2B5EF4-FFF2-40B4-BE49-F238E27FC236}">
                <a16:creationId xmlns:a16="http://schemas.microsoft.com/office/drawing/2014/main" id="{3E583FC9-5692-7AAD-1F29-11840D3EA9B6}"/>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110798" y="2976487"/>
            <a:ext cx="1363975" cy="518310"/>
          </a:xfrm>
          <a:prstGeom prst="rect">
            <a:avLst/>
          </a:prstGeom>
        </p:spPr>
      </p:pic>
      <p:pic>
        <p:nvPicPr>
          <p:cNvPr id="12" name="Picture 11" descr="Text&#10;&#10;Description automatically generated">
            <a:extLst>
              <a:ext uri="{FF2B5EF4-FFF2-40B4-BE49-F238E27FC236}">
                <a16:creationId xmlns:a16="http://schemas.microsoft.com/office/drawing/2014/main" id="{C7E8D18F-D7BC-FED7-6D8D-64718E9850CC}"/>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383928" y="1283953"/>
            <a:ext cx="1945797" cy="529257"/>
          </a:xfrm>
          <a:prstGeom prst="rect">
            <a:avLst/>
          </a:prstGeom>
        </p:spPr>
      </p:pic>
      <p:pic>
        <p:nvPicPr>
          <p:cNvPr id="13" name="Picture 12" descr="Logo&#10;&#10;Description automatically generated">
            <a:extLst>
              <a:ext uri="{FF2B5EF4-FFF2-40B4-BE49-F238E27FC236}">
                <a16:creationId xmlns:a16="http://schemas.microsoft.com/office/drawing/2014/main" id="{E0600972-75FB-CB43-9723-63BAE0B4D0AE}"/>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156857" y="3829178"/>
            <a:ext cx="1250137" cy="570063"/>
          </a:xfrm>
          <a:prstGeom prst="rect">
            <a:avLst/>
          </a:prstGeom>
        </p:spPr>
      </p:pic>
      <p:pic>
        <p:nvPicPr>
          <p:cNvPr id="9" name="Picture 8">
            <a:extLst>
              <a:ext uri="{FF2B5EF4-FFF2-40B4-BE49-F238E27FC236}">
                <a16:creationId xmlns:a16="http://schemas.microsoft.com/office/drawing/2014/main" id="{1EE07B5F-0585-8955-83CE-3DD819A9F4FB}"/>
              </a:ext>
            </a:extLst>
          </p:cNvPr>
          <p:cNvPicPr>
            <a:picLocks noChangeAspect="1"/>
          </p:cNvPicPr>
          <p:nvPr/>
        </p:nvPicPr>
        <p:blipFill>
          <a:blip r:embed="rId35"/>
          <a:stretch>
            <a:fillRect/>
          </a:stretch>
        </p:blipFill>
        <p:spPr>
          <a:xfrm>
            <a:off x="558063" y="1316231"/>
            <a:ext cx="1325524" cy="523412"/>
          </a:xfrm>
          <a:prstGeom prst="rect">
            <a:avLst/>
          </a:prstGeom>
        </p:spPr>
      </p:pic>
      <p:sp>
        <p:nvSpPr>
          <p:cNvPr id="2" name="Slide Number Placeholder 2">
            <a:extLst>
              <a:ext uri="{FF2B5EF4-FFF2-40B4-BE49-F238E27FC236}">
                <a16:creationId xmlns:a16="http://schemas.microsoft.com/office/drawing/2014/main" id="{B43BDC00-E1B2-F823-27E1-AE25F8FDD0DA}"/>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10</a:t>
            </a:r>
            <a:endPar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endParaRPr>
          </a:p>
        </p:txBody>
      </p:sp>
    </p:spTree>
    <p:extLst>
      <p:ext uri="{BB962C8B-B14F-4D97-AF65-F5344CB8AC3E}">
        <p14:creationId xmlns:p14="http://schemas.microsoft.com/office/powerpoint/2010/main" val="1942580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A0046-DCE8-CB0A-652B-945F282097ED}"/>
            </a:ext>
          </a:extLst>
        </p:cNvPr>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7F06989A-50DF-18F7-203E-A5F205B66519}"/>
              </a:ext>
            </a:extLst>
          </p:cNvPr>
          <p:cNvGraphicFramePr>
            <a:graphicFrameLocks/>
          </p:cNvGraphicFramePr>
          <p:nvPr>
            <p:extLst>
              <p:ext uri="{D42A27DB-BD31-4B8C-83A1-F6EECF244321}">
                <p14:modId xmlns:p14="http://schemas.microsoft.com/office/powerpoint/2010/main" val="917074585"/>
              </p:ext>
            </p:extLst>
          </p:nvPr>
        </p:nvGraphicFramePr>
        <p:xfrm>
          <a:off x="5614364" y="1061003"/>
          <a:ext cx="7066921" cy="50591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Chart 1">
            <a:extLst>
              <a:ext uri="{FF2B5EF4-FFF2-40B4-BE49-F238E27FC236}">
                <a16:creationId xmlns:a16="http://schemas.microsoft.com/office/drawing/2014/main" id="{A06D3D89-0E73-49A2-9337-40E6B4347438}"/>
              </a:ext>
            </a:extLst>
          </p:cNvPr>
          <p:cNvGraphicFramePr>
            <a:graphicFrameLocks/>
          </p:cNvGraphicFramePr>
          <p:nvPr>
            <p:extLst>
              <p:ext uri="{D42A27DB-BD31-4B8C-83A1-F6EECF244321}">
                <p14:modId xmlns:p14="http://schemas.microsoft.com/office/powerpoint/2010/main" val="889216640"/>
              </p:ext>
            </p:extLst>
          </p:nvPr>
        </p:nvGraphicFramePr>
        <p:xfrm>
          <a:off x="495056" y="1171870"/>
          <a:ext cx="5683160" cy="5059106"/>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18">
            <a:extLst>
              <a:ext uri="{FF2B5EF4-FFF2-40B4-BE49-F238E27FC236}">
                <a16:creationId xmlns:a16="http://schemas.microsoft.com/office/drawing/2014/main" id="{8F461E2E-F4BF-DC0E-B3C0-320A4225219C}"/>
              </a:ext>
            </a:extLst>
          </p:cNvPr>
          <p:cNvSpPr/>
          <p:nvPr/>
        </p:nvSpPr>
        <p:spPr>
          <a:xfrm>
            <a:off x="495056" y="226572"/>
            <a:ext cx="9487144"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2400" b="0" i="0" u="none" strike="noStrike" kern="1200" baseline="0">
                <a:solidFill>
                  <a:prstClr val="black">
                    <a:lumMod val="65000"/>
                    <a:lumOff val="35000"/>
                  </a:prstClr>
                </a:solidFill>
                <a:latin typeface="+mn-lt"/>
                <a:ea typeface="+mn-ea"/>
                <a:cs typeface="+mn-cs"/>
              </a:defRPr>
            </a:pPr>
            <a:r>
              <a:rPr kumimoji="0" lang="en-US" sz="2400" b="0" i="0" u="none" strike="noStrike" kern="1200" cap="none" spc="0" normalizeH="0" baseline="0" noProof="0" dirty="0">
                <a:ln>
                  <a:noFill/>
                </a:ln>
                <a:solidFill>
                  <a:srgbClr val="E7E6E6">
                    <a:lumMod val="25000"/>
                  </a:srgbClr>
                </a:solidFill>
                <a:effectLst/>
                <a:uLnTx/>
                <a:uFillTx/>
                <a:latin typeface="IBM Plex Sans" panose="020B0503050203000203" pitchFamily="34" charset="0"/>
                <a:cs typeface="Arial" panose="020B0604020202020204" pitchFamily="34" charset="0"/>
              </a:rPr>
              <a:t>Baz</a:t>
            </a:r>
            <a:r>
              <a:rPr kumimoji="0" lang="ro-RO" sz="2400" b="0" i="0" u="none" strike="noStrike" kern="1200" cap="none" spc="0" normalizeH="0" baseline="0" noProof="0" dirty="0">
                <a:ln>
                  <a:noFill/>
                </a:ln>
                <a:solidFill>
                  <a:srgbClr val="E7E6E6">
                    <a:lumMod val="25000"/>
                  </a:srgbClr>
                </a:solidFill>
                <a:effectLst/>
                <a:uLnTx/>
                <a:uFillTx/>
                <a:latin typeface="IBM Plex Sans" panose="020B0503050203000203" pitchFamily="34" charset="0"/>
                <a:cs typeface="Arial" panose="020B0604020202020204" pitchFamily="34" charset="0"/>
              </a:rPr>
              <a:t>ă</a:t>
            </a:r>
            <a:r>
              <a:rPr kumimoji="0" lang="en-US" sz="2400" b="0" i="0" u="none" strike="noStrike" kern="1200" cap="none" spc="0" normalizeH="0" baseline="0" noProof="0" dirty="0">
                <a:ln>
                  <a:noFill/>
                </a:ln>
                <a:solidFill>
                  <a:srgbClr val="E7E6E6">
                    <a:lumMod val="25000"/>
                  </a:srgbClr>
                </a:solidFill>
                <a:effectLst/>
                <a:uLnTx/>
                <a:uFillTx/>
                <a:latin typeface="IBM Plex Sans" panose="020B0503050203000203" pitchFamily="34" charset="0"/>
                <a:cs typeface="Arial" panose="020B0604020202020204" pitchFamily="34" charset="0"/>
              </a:rPr>
              <a:t> solid</a:t>
            </a:r>
            <a:r>
              <a:rPr kumimoji="0" lang="ro-RO" sz="2400" b="0" i="0" u="none" strike="noStrike" kern="1200" cap="none" spc="0" normalizeH="0" baseline="0" noProof="0" dirty="0">
                <a:ln>
                  <a:noFill/>
                </a:ln>
                <a:solidFill>
                  <a:srgbClr val="E7E6E6">
                    <a:lumMod val="25000"/>
                  </a:srgbClr>
                </a:solidFill>
                <a:effectLst/>
                <a:uLnTx/>
                <a:uFillTx/>
                <a:latin typeface="IBM Plex Sans" panose="020B0503050203000203" pitchFamily="34" charset="0"/>
                <a:cs typeface="Arial" panose="020B0604020202020204" pitchFamily="34" charset="0"/>
              </a:rPr>
              <a:t>ă</a:t>
            </a:r>
            <a:r>
              <a:rPr kumimoji="0" lang="en-US" sz="2400" b="0" i="0" u="none" strike="noStrike" kern="1200" cap="none" spc="0" normalizeH="0" baseline="0" noProof="0" dirty="0">
                <a:ln>
                  <a:noFill/>
                </a:ln>
                <a:solidFill>
                  <a:srgbClr val="E7E6E6">
                    <a:lumMod val="25000"/>
                  </a:srgbClr>
                </a:solidFill>
                <a:effectLst/>
                <a:uLnTx/>
                <a:uFillTx/>
                <a:latin typeface="IBM Plex Sans" panose="020B0503050203000203" pitchFamily="34" charset="0"/>
                <a:cs typeface="Arial" panose="020B0604020202020204" pitchFamily="34" charset="0"/>
              </a:rPr>
              <a:t> de </a:t>
            </a:r>
            <a:r>
              <a:rPr kumimoji="0" lang="en-US" sz="2400" b="0" i="0" u="none" strike="noStrike" kern="1200" cap="none" spc="0" normalizeH="0" baseline="0" noProof="0" dirty="0" err="1">
                <a:ln>
                  <a:noFill/>
                </a:ln>
                <a:solidFill>
                  <a:srgbClr val="E7E6E6">
                    <a:lumMod val="25000"/>
                  </a:srgbClr>
                </a:solidFill>
                <a:effectLst/>
                <a:uLnTx/>
                <a:uFillTx/>
                <a:latin typeface="IBM Plex Sans" panose="020B0503050203000203" pitchFamily="34" charset="0"/>
                <a:cs typeface="Arial" panose="020B0604020202020204" pitchFamily="34" charset="0"/>
              </a:rPr>
              <a:t>investitori</a:t>
            </a:r>
            <a:r>
              <a:rPr kumimoji="0" lang="en-US" sz="2400" b="0" i="0" u="none" strike="noStrike" kern="1200" cap="none" spc="0" normalizeH="0" baseline="0" noProof="0" dirty="0">
                <a:ln>
                  <a:noFill/>
                </a:ln>
                <a:solidFill>
                  <a:srgbClr val="E7E6E6">
                    <a:lumMod val="25000"/>
                  </a:srgbClr>
                </a:solidFill>
                <a:effectLst/>
                <a:uLnTx/>
                <a:uFillTx/>
                <a:latin typeface="IBM Plex Sans" panose="020B0503050203000203" pitchFamily="34" charset="0"/>
                <a:cs typeface="Arial" panose="020B0604020202020204" pitchFamily="34" charset="0"/>
              </a:rPr>
              <a:t> </a:t>
            </a:r>
            <a:r>
              <a:rPr kumimoji="0" lang="en-US" sz="2400" b="0" i="0" u="none" strike="noStrike" kern="1200" cap="none" spc="0" normalizeH="0" baseline="0" noProof="0" dirty="0" err="1">
                <a:ln>
                  <a:noFill/>
                </a:ln>
                <a:solidFill>
                  <a:srgbClr val="E7E6E6">
                    <a:lumMod val="25000"/>
                  </a:srgbClr>
                </a:solidFill>
                <a:effectLst/>
                <a:uLnTx/>
                <a:uFillTx/>
                <a:latin typeface="IBM Plex Sans" panose="020B0503050203000203" pitchFamily="34" charset="0"/>
                <a:cs typeface="Arial" panose="020B0604020202020204" pitchFamily="34" charset="0"/>
              </a:rPr>
              <a:t>institu</a:t>
            </a:r>
            <a:r>
              <a:rPr kumimoji="0" lang="ro-RO" sz="2400" b="0" i="0" u="none" strike="noStrike" kern="1200" cap="none" spc="0" normalizeH="0" baseline="0" noProof="0" dirty="0">
                <a:ln>
                  <a:noFill/>
                </a:ln>
                <a:solidFill>
                  <a:srgbClr val="E7E6E6">
                    <a:lumMod val="25000"/>
                  </a:srgbClr>
                </a:solidFill>
                <a:effectLst/>
                <a:uLnTx/>
                <a:uFillTx/>
                <a:latin typeface="IBM Plex Sans" panose="020B0503050203000203" pitchFamily="34" charset="0"/>
                <a:cs typeface="Arial" panose="020B0604020202020204" pitchFamily="34" charset="0"/>
              </a:rPr>
              <a:t>ț</a:t>
            </a:r>
            <a:r>
              <a:rPr kumimoji="0" lang="en-US" sz="2400" b="0" i="0" u="none" strike="noStrike" kern="1200" cap="none" spc="0" normalizeH="0" baseline="0" noProof="0" dirty="0" err="1">
                <a:ln>
                  <a:noFill/>
                </a:ln>
                <a:solidFill>
                  <a:srgbClr val="E7E6E6">
                    <a:lumMod val="25000"/>
                  </a:srgbClr>
                </a:solidFill>
                <a:effectLst/>
                <a:uLnTx/>
                <a:uFillTx/>
                <a:latin typeface="IBM Plex Sans" panose="020B0503050203000203" pitchFamily="34" charset="0"/>
                <a:cs typeface="Arial" panose="020B0604020202020204" pitchFamily="34" charset="0"/>
              </a:rPr>
              <a:t>ionali</a:t>
            </a:r>
            <a:r>
              <a:rPr kumimoji="0" lang="en-US" sz="2400" b="0" i="0" u="none" strike="noStrike" kern="1200" cap="none" spc="0" normalizeH="0" baseline="0" noProof="0" dirty="0">
                <a:ln>
                  <a:noFill/>
                </a:ln>
                <a:solidFill>
                  <a:srgbClr val="E7E6E6">
                    <a:lumMod val="25000"/>
                  </a:srgbClr>
                </a:solidFill>
                <a:effectLst/>
                <a:uLnTx/>
                <a:uFillTx/>
                <a:latin typeface="IBM Plex Sans" panose="020B0503050203000203" pitchFamily="34" charset="0"/>
                <a:cs typeface="Arial" panose="020B0604020202020204" pitchFamily="34" charset="0"/>
              </a:rPr>
              <a:t> </a:t>
            </a:r>
            <a:r>
              <a:rPr kumimoji="0" lang="en-US" sz="2400" b="0" i="0" u="none" strike="noStrike" kern="1200" cap="none" spc="0" normalizeH="0" baseline="0" noProof="0" dirty="0" err="1">
                <a:ln>
                  <a:noFill/>
                </a:ln>
                <a:solidFill>
                  <a:srgbClr val="E7E6E6">
                    <a:lumMod val="25000"/>
                  </a:srgbClr>
                </a:solidFill>
                <a:effectLst/>
                <a:uLnTx/>
                <a:uFillTx/>
                <a:latin typeface="IBM Plex Sans" panose="020B0503050203000203" pitchFamily="34" charset="0"/>
                <a:cs typeface="Arial" panose="020B0604020202020204" pitchFamily="34" charset="0"/>
              </a:rPr>
              <a:t>locali</a:t>
            </a:r>
            <a:endParaRPr kumimoji="0" lang="en-GB" sz="2400" b="0" i="0" u="none" strike="noStrike" kern="1200" cap="none" spc="0" normalizeH="0" baseline="0" noProof="0" dirty="0">
              <a:ln>
                <a:noFill/>
              </a:ln>
              <a:solidFill>
                <a:srgbClr val="E7E6E6">
                  <a:lumMod val="25000"/>
                </a:srgbClr>
              </a:solidFill>
              <a:effectLst/>
              <a:uLnTx/>
              <a:uFillTx/>
              <a:latin typeface="IBM Plex Sans" panose="020B0503050203000203" pitchFamily="34" charset="0"/>
              <a:cs typeface="Arial" panose="020B0604020202020204" pitchFamily="34" charset="0"/>
            </a:endParaRPr>
          </a:p>
        </p:txBody>
      </p:sp>
      <p:sp>
        <p:nvSpPr>
          <p:cNvPr id="3" name="TextBox 35">
            <a:extLst>
              <a:ext uri="{FF2B5EF4-FFF2-40B4-BE49-F238E27FC236}">
                <a16:creationId xmlns:a16="http://schemas.microsoft.com/office/drawing/2014/main" id="{F9788DEA-33BD-8292-B885-11BFBDE16639}"/>
              </a:ext>
            </a:extLst>
          </p:cNvPr>
          <p:cNvSpPr txBox="1">
            <a:spLocks noChangeArrowheads="1"/>
          </p:cNvSpPr>
          <p:nvPr/>
        </p:nvSpPr>
        <p:spPr bwMode="auto">
          <a:xfrm>
            <a:off x="522733" y="6230975"/>
            <a:ext cx="8850772" cy="406619"/>
          </a:xfrm>
          <a:prstGeom prst="rect">
            <a:avLst/>
          </a:prstGeom>
        </p:spPr>
        <p:txBody>
          <a:bodyPr vert="horz" lIns="91440" tIns="45720" rIns="91440" bIns="45720" rtlCol="0" anchor="ctr"/>
          <a:lstStyle>
            <a:defPPr>
              <a:defRPr lang="en-US"/>
            </a:defPPr>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altLang="pl-PL" sz="1000" b="0" i="0" u="none" strike="noStrike" kern="1200" cap="none" spc="0" normalizeH="0" baseline="0" noProof="0" dirty="0">
                <a:ln>
                  <a:noFill/>
                </a:ln>
                <a:solidFill>
                  <a:prstClr val="black"/>
                </a:solidFill>
                <a:effectLst/>
                <a:uLnTx/>
                <a:uFillTx/>
                <a:latin typeface="IBM Plex Sans" panose="020B0503050203000203" pitchFamily="34" charset="0"/>
              </a:rPr>
              <a:t>Sursa:</a:t>
            </a:r>
            <a:r>
              <a:rPr kumimoji="0" lang="en-US" altLang="pl-PL" sz="1000" b="0" i="0" u="none" strike="noStrike" kern="1200" cap="none" spc="0" normalizeH="0" baseline="0" noProof="0" dirty="0">
                <a:ln>
                  <a:noFill/>
                </a:ln>
                <a:solidFill>
                  <a:prstClr val="black"/>
                </a:solidFill>
                <a:effectLst/>
                <a:uLnTx/>
                <a:uFillTx/>
                <a:latin typeface="IBM Plex Sans" panose="020B0503050203000203" pitchFamily="34" charset="0"/>
              </a:rPr>
              <a:t> </a:t>
            </a:r>
            <a:r>
              <a:rPr kumimoji="0" lang="ro-RO" altLang="pl-PL" sz="1000" b="0" i="0" u="none" strike="noStrike" kern="1200" cap="none" spc="0" normalizeH="0" baseline="0" noProof="0" dirty="0">
                <a:ln>
                  <a:noFill/>
                </a:ln>
                <a:solidFill>
                  <a:prstClr val="black"/>
                </a:solidFill>
                <a:effectLst/>
                <a:uLnTx/>
                <a:uFillTx/>
                <a:latin typeface="IBM Plex Sans" panose="020B0503050203000203" pitchFamily="34" charset="0"/>
              </a:rPr>
              <a:t>AAF, APAPR</a:t>
            </a:r>
            <a:endParaRPr kumimoji="0" lang="en-GB" altLang="pl-PL" sz="1000" b="0" i="0" u="none" strike="noStrike" kern="1200" cap="none" spc="0" normalizeH="0" baseline="0" noProof="0" dirty="0">
              <a:ln>
                <a:noFill/>
              </a:ln>
              <a:solidFill>
                <a:prstClr val="black"/>
              </a:solidFill>
              <a:effectLst/>
              <a:uLnTx/>
              <a:uFillTx/>
              <a:latin typeface="IBM Plex Sans" panose="020B0503050203000203" pitchFamily="34" charset="0"/>
            </a:endParaRPr>
          </a:p>
        </p:txBody>
      </p:sp>
      <p:sp>
        <p:nvSpPr>
          <p:cNvPr id="9" name="TextBox 3">
            <a:extLst>
              <a:ext uri="{FF2B5EF4-FFF2-40B4-BE49-F238E27FC236}">
                <a16:creationId xmlns:a16="http://schemas.microsoft.com/office/drawing/2014/main" id="{4037AA99-C67C-A428-E161-9DC48E8466C1}"/>
              </a:ext>
            </a:extLst>
          </p:cNvPr>
          <p:cNvSpPr txBox="1"/>
          <p:nvPr/>
        </p:nvSpPr>
        <p:spPr>
          <a:xfrm>
            <a:off x="522733" y="1770361"/>
            <a:ext cx="2365375" cy="46166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IBM Plex Sans" panose="020B0503050203000203" pitchFamily="34" charset="0"/>
                <a:ea typeface="+mn-ea"/>
                <a:cs typeface="+mn-cs"/>
              </a:defRPr>
            </a:pPr>
            <a:r>
              <a:rPr lang="en-US" sz="1200" dirty="0">
                <a:solidFill>
                  <a:prstClr val="black">
                    <a:lumMod val="65000"/>
                    <a:lumOff val="35000"/>
                  </a:prstClr>
                </a:solidFill>
                <a:latin typeface="IBM Plex Sans" panose="020B0503050203000203" pitchFamily="34" charset="0"/>
              </a:rPr>
              <a:t>P II</a:t>
            </a:r>
            <a:r>
              <a:rPr lang="en-US" sz="1200">
                <a:solidFill>
                  <a:prstClr val="black">
                    <a:lumMod val="65000"/>
                    <a:lumOff val="35000"/>
                  </a:prstClr>
                </a:solidFill>
                <a:latin typeface="IBM Plex Sans" panose="020B0503050203000203" pitchFamily="34" charset="0"/>
              </a:rPr>
              <a:t>:   4,</a:t>
            </a:r>
            <a:r>
              <a:rPr lang="ro-RO" sz="1200">
                <a:solidFill>
                  <a:prstClr val="black">
                    <a:lumMod val="65000"/>
                    <a:lumOff val="35000"/>
                  </a:prstClr>
                </a:solidFill>
                <a:latin typeface="IBM Plex Sans" panose="020B0503050203000203" pitchFamily="34" charset="0"/>
              </a:rPr>
              <a:t>6</a:t>
            </a:r>
            <a:r>
              <a:rPr lang="en-US" sz="1200">
                <a:solidFill>
                  <a:prstClr val="black">
                    <a:lumMod val="65000"/>
                    <a:lumOff val="35000"/>
                  </a:prstClr>
                </a:solidFill>
                <a:latin typeface="IBM Plex Sans" panose="020B0503050203000203" pitchFamily="34" charset="0"/>
              </a:rPr>
              <a:t> mil, </a:t>
            </a:r>
            <a:r>
              <a:rPr lang="ro-RO" sz="1200" dirty="0">
                <a:solidFill>
                  <a:prstClr val="black">
                    <a:lumMod val="65000"/>
                    <a:lumOff val="35000"/>
                  </a:prstClr>
                </a:solidFill>
                <a:latin typeface="IBM Plex Sans" panose="020B0503050203000203" pitchFamily="34" charset="0"/>
              </a:rPr>
              <a:t>participanți activi</a:t>
            </a:r>
            <a:endParaRPr lang="en-US" sz="1200" dirty="0">
              <a:solidFill>
                <a:prstClr val="black">
                  <a:lumMod val="65000"/>
                  <a:lumOff val="35000"/>
                </a:prstClr>
              </a:solidFill>
              <a:latin typeface="IBM Plex Sans" panose="020B050305020300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IBM Plex Sans" panose="020B0503050203000203" pitchFamily="34" charset="0"/>
                <a:ea typeface="+mn-ea"/>
                <a:cs typeface="+mn-cs"/>
              </a:defRPr>
            </a:pPr>
            <a:r>
              <a:rPr lang="en-US" sz="1200" dirty="0">
                <a:solidFill>
                  <a:prstClr val="black">
                    <a:lumMod val="65000"/>
                    <a:lumOff val="35000"/>
                  </a:prstClr>
                </a:solidFill>
                <a:latin typeface="IBM Plex Sans" panose="020B0503050203000203" pitchFamily="34" charset="0"/>
              </a:rPr>
              <a:t>P III</a:t>
            </a:r>
            <a:r>
              <a:rPr lang="en-US" sz="1200">
                <a:solidFill>
                  <a:prstClr val="black">
                    <a:lumMod val="65000"/>
                    <a:lumOff val="35000"/>
                  </a:prstClr>
                </a:solidFill>
                <a:latin typeface="IBM Plex Sans" panose="020B0503050203000203" pitchFamily="34" charset="0"/>
              </a:rPr>
              <a:t>: 0,5 mil, </a:t>
            </a:r>
            <a:r>
              <a:rPr lang="ro-RO" sz="1200" dirty="0">
                <a:solidFill>
                  <a:prstClr val="black">
                    <a:lumMod val="65000"/>
                    <a:lumOff val="35000"/>
                  </a:prstClr>
                </a:solidFill>
                <a:latin typeface="IBM Plex Sans" panose="020B0503050203000203" pitchFamily="34" charset="0"/>
              </a:rPr>
              <a:t>participanți activi</a:t>
            </a:r>
          </a:p>
          <a:p>
            <a:endParaRPr lang="ro-RO" b="0" i="0" u="none" strike="noStrike" kern="1200" spc="0" baseline="0" dirty="0">
              <a:solidFill>
                <a:sysClr val="windowText" lastClr="000000">
                  <a:lumMod val="65000"/>
                  <a:lumOff val="35000"/>
                </a:sysClr>
              </a:solidFill>
              <a:latin typeface="IBM Plex Sans" panose="020B0503050203000203" pitchFamily="34" charset="0"/>
              <a:ea typeface="+mn-ea"/>
              <a:cs typeface="+mn-cs"/>
            </a:endParaRPr>
          </a:p>
        </p:txBody>
      </p:sp>
      <p:sp>
        <p:nvSpPr>
          <p:cNvPr id="10" name="TextBox 2">
            <a:extLst>
              <a:ext uri="{FF2B5EF4-FFF2-40B4-BE49-F238E27FC236}">
                <a16:creationId xmlns:a16="http://schemas.microsoft.com/office/drawing/2014/main" id="{1661F896-7C95-2511-CA50-92F384A759C5}"/>
              </a:ext>
            </a:extLst>
          </p:cNvPr>
          <p:cNvSpPr txBox="1"/>
          <p:nvPr/>
        </p:nvSpPr>
        <p:spPr>
          <a:xfrm>
            <a:off x="5852750" y="1704187"/>
            <a:ext cx="4602691" cy="2357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defPPr>
              <a:defRPr lang="en-US"/>
            </a:defPPr>
            <a:lvl1pPr marR="0" lvl="0" indent="0" fontAlgn="auto">
              <a:lnSpc>
                <a:spcPct val="100000"/>
              </a:lnSpc>
              <a:spcBef>
                <a:spcPts val="0"/>
              </a:spcBef>
              <a:spcAft>
                <a:spcPts val="0"/>
              </a:spcAft>
              <a:buClrTx/>
              <a:buSzTx/>
              <a:buFontTx/>
              <a:buNone/>
              <a:tabLst/>
              <a:defRPr sz="1200" b="0" i="0" u="none" strike="noStrike" spc="0" baseline="0">
                <a:solidFill>
                  <a:prstClr val="black">
                    <a:lumMod val="65000"/>
                    <a:lumOff val="35000"/>
                  </a:prstClr>
                </a:solidFill>
                <a:latin typeface="IBM Plex Sans" panose="020B0503050203000203" pitchFamily="34"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ro-RO" dirty="0"/>
              <a:t>Număr de investitori</a:t>
            </a:r>
            <a:r>
              <a:rPr lang="en-US"/>
              <a:t>: 9</a:t>
            </a:r>
            <a:r>
              <a:rPr lang="ro-RO"/>
              <a:t>45</a:t>
            </a:r>
            <a:r>
              <a:rPr lang="en-US"/>
              <a:t>k Total FDI</a:t>
            </a:r>
            <a:r>
              <a:rPr lang="ro-RO"/>
              <a:t> </a:t>
            </a:r>
            <a:r>
              <a:rPr lang="en-US"/>
              <a:t>| 1 mil Total Fonduri</a:t>
            </a:r>
            <a:endParaRPr lang="ro-RO" dirty="0"/>
          </a:p>
          <a:p>
            <a:endParaRPr lang="ro-RO" dirty="0"/>
          </a:p>
        </p:txBody>
      </p:sp>
      <p:sp>
        <p:nvSpPr>
          <p:cNvPr id="4" name="Slide Number Placeholder 2">
            <a:extLst>
              <a:ext uri="{FF2B5EF4-FFF2-40B4-BE49-F238E27FC236}">
                <a16:creationId xmlns:a16="http://schemas.microsoft.com/office/drawing/2014/main" id="{FBB58EEB-8F7F-ABB1-8551-FDC4DCC29610}"/>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11</a:t>
            </a:r>
            <a:endPar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endParaRPr>
          </a:p>
        </p:txBody>
      </p:sp>
    </p:spTree>
    <p:extLst>
      <p:ext uri="{BB962C8B-B14F-4D97-AF65-F5344CB8AC3E}">
        <p14:creationId xmlns:p14="http://schemas.microsoft.com/office/powerpoint/2010/main" val="1317658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FF358-C369-F097-ACCC-8D7DD3A545D7}"/>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F5A0C47B-7524-909C-C457-075AA5B4E0F8}"/>
              </a:ext>
            </a:extLst>
          </p:cNvPr>
          <p:cNvGraphicFramePr>
            <a:graphicFrameLocks/>
          </p:cNvGraphicFramePr>
          <p:nvPr>
            <p:extLst>
              <p:ext uri="{D42A27DB-BD31-4B8C-83A1-F6EECF244321}">
                <p14:modId xmlns:p14="http://schemas.microsoft.com/office/powerpoint/2010/main" val="1171737136"/>
              </p:ext>
            </p:extLst>
          </p:nvPr>
        </p:nvGraphicFramePr>
        <p:xfrm>
          <a:off x="590551" y="1071894"/>
          <a:ext cx="10707624" cy="505331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35">
            <a:extLst>
              <a:ext uri="{FF2B5EF4-FFF2-40B4-BE49-F238E27FC236}">
                <a16:creationId xmlns:a16="http://schemas.microsoft.com/office/drawing/2014/main" id="{118CC6CC-D94A-A656-1FC9-C643FDFDA85F}"/>
              </a:ext>
            </a:extLst>
          </p:cNvPr>
          <p:cNvSpPr txBox="1">
            <a:spLocks noChangeArrowheads="1"/>
          </p:cNvSpPr>
          <p:nvPr/>
        </p:nvSpPr>
        <p:spPr bwMode="auto">
          <a:xfrm>
            <a:off x="514351" y="6229309"/>
            <a:ext cx="8850772" cy="406619"/>
          </a:xfrm>
          <a:prstGeom prst="rect">
            <a:avLst/>
          </a:prstGeom>
        </p:spPr>
        <p:txBody>
          <a:bodyPr vert="horz" lIns="91440" tIns="45720" rIns="91440" bIns="45720" rtlCol="0" anchor="ctr"/>
          <a:lstStyle>
            <a:defPPr>
              <a:defRPr lang="en-US"/>
            </a:defPPr>
            <a:lvl1pPr>
              <a:defRPr sz="1100"/>
            </a:lvl1pPr>
          </a:lstStyle>
          <a:p>
            <a:r>
              <a:rPr kumimoji="0" lang="ro-RO" altLang="pl-PL" sz="1000" b="0" i="0" u="none" strike="noStrike" kern="1200" cap="none" spc="0" normalizeH="0" baseline="0" noProof="0" dirty="0">
                <a:ln>
                  <a:noFill/>
                </a:ln>
                <a:solidFill>
                  <a:prstClr val="black"/>
                </a:solidFill>
                <a:effectLst/>
                <a:uLnTx/>
                <a:uFillTx/>
                <a:latin typeface="IBM Plex Sans" panose="020B0503050203000203" pitchFamily="34" charset="0"/>
              </a:rPr>
              <a:t>Sursa</a:t>
            </a:r>
            <a:r>
              <a:rPr lang="ro-RO" altLang="pl-PL" sz="1000" dirty="0">
                <a:solidFill>
                  <a:prstClr val="black"/>
                </a:solidFill>
                <a:latin typeface="IBM Plex Sans" panose="020B0503050203000203" pitchFamily="34" charset="0"/>
              </a:rPr>
              <a:t>:</a:t>
            </a:r>
            <a:r>
              <a:rPr kumimoji="0" lang="en-US" altLang="pl-PL" sz="1000" b="0" i="0" u="none" strike="noStrike" kern="1200" cap="none" spc="0" normalizeH="0" baseline="0" noProof="0" dirty="0">
                <a:ln>
                  <a:noFill/>
                </a:ln>
                <a:solidFill>
                  <a:prstClr val="black"/>
                </a:solidFill>
                <a:effectLst/>
                <a:uLnTx/>
                <a:uFillTx/>
                <a:latin typeface="IBM Plex Sans" panose="020B0503050203000203" pitchFamily="34" charset="0"/>
              </a:rPr>
              <a:t> </a:t>
            </a:r>
            <a:r>
              <a:rPr lang="ro-RO" altLang="pl-PL" sz="1000" dirty="0">
                <a:solidFill>
                  <a:prstClr val="black"/>
                </a:solidFill>
                <a:latin typeface="IBM Plex Sans" panose="020B0503050203000203" pitchFamily="34" charset="0"/>
              </a:rPr>
              <a:t>FCI și ASF</a:t>
            </a:r>
            <a:endParaRPr kumimoji="0" lang="en-GB" altLang="pl-PL" sz="1000" b="0" i="0" u="none" strike="noStrike" kern="1200" cap="none" spc="0" normalizeH="0" baseline="0" noProof="0" dirty="0">
              <a:ln>
                <a:noFill/>
              </a:ln>
              <a:solidFill>
                <a:prstClr val="black"/>
              </a:solidFill>
              <a:effectLst/>
              <a:uLnTx/>
              <a:uFillTx/>
              <a:latin typeface="IBM Plex Sans" panose="020B0503050203000203" pitchFamily="34" charset="0"/>
            </a:endParaRPr>
          </a:p>
        </p:txBody>
      </p:sp>
      <p:sp>
        <p:nvSpPr>
          <p:cNvPr id="8" name="Rectangle 7">
            <a:extLst>
              <a:ext uri="{FF2B5EF4-FFF2-40B4-BE49-F238E27FC236}">
                <a16:creationId xmlns:a16="http://schemas.microsoft.com/office/drawing/2014/main" id="{A7B073C9-328C-8C7D-3531-309A23849884}"/>
              </a:ext>
            </a:extLst>
          </p:cNvPr>
          <p:cNvSpPr/>
          <p:nvPr/>
        </p:nvSpPr>
        <p:spPr>
          <a:xfrm>
            <a:off x="495056" y="210190"/>
            <a:ext cx="9487144"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2400" b="0" i="0" u="none" strike="noStrike" kern="1200" baseline="0">
                <a:solidFill>
                  <a:prstClr val="black">
                    <a:lumMod val="65000"/>
                    <a:lumOff val="35000"/>
                  </a:prstClr>
                </a:solidFill>
                <a:latin typeface="+mn-lt"/>
                <a:ea typeface="+mn-ea"/>
                <a:cs typeface="+mn-cs"/>
              </a:defRPr>
            </a:pPr>
            <a:r>
              <a:rPr kumimoji="0" lang="en-US" sz="2400" b="0" i="0" u="none" strike="noStrike" kern="1200" cap="none" spc="0" normalizeH="0" baseline="0" noProof="0">
                <a:ln>
                  <a:noFill/>
                </a:ln>
                <a:solidFill>
                  <a:schemeClr val="bg2">
                    <a:lumMod val="25000"/>
                  </a:schemeClr>
                </a:solidFill>
                <a:effectLst/>
                <a:uLnTx/>
                <a:uFillTx/>
                <a:latin typeface="IBM Plex Sans" panose="020B0503050203000203" pitchFamily="34" charset="0"/>
                <a:cs typeface="Arial" panose="020B0604020202020204" pitchFamily="34" charset="0"/>
              </a:rPr>
              <a:t>Num</a:t>
            </a:r>
            <a:r>
              <a:rPr kumimoji="0" lang="ro-RO" sz="2400" b="0" i="0" u="none" strike="noStrike" kern="1200" cap="none" spc="0" normalizeH="0" baseline="0" noProof="0">
                <a:ln>
                  <a:noFill/>
                </a:ln>
                <a:solidFill>
                  <a:schemeClr val="bg2">
                    <a:lumMod val="25000"/>
                  </a:schemeClr>
                </a:solidFill>
                <a:effectLst/>
                <a:uLnTx/>
                <a:uFillTx/>
                <a:latin typeface="IBM Plex Sans" panose="020B0503050203000203" pitchFamily="34" charset="0"/>
                <a:cs typeface="Arial" panose="020B0604020202020204" pitchFamily="34" charset="0"/>
              </a:rPr>
              <a:t>ă</a:t>
            </a:r>
            <a:r>
              <a:rPr kumimoji="0" lang="en-US" sz="2400" b="0" i="0" u="none" strike="noStrike" kern="1200" cap="none" spc="0" normalizeH="0" baseline="0" noProof="0">
                <a:ln>
                  <a:noFill/>
                </a:ln>
                <a:solidFill>
                  <a:schemeClr val="bg2">
                    <a:lumMod val="25000"/>
                  </a:schemeClr>
                </a:solidFill>
                <a:effectLst/>
                <a:uLnTx/>
                <a:uFillTx/>
                <a:latin typeface="IBM Plex Sans" panose="020B0503050203000203" pitchFamily="34" charset="0"/>
                <a:cs typeface="Arial" panose="020B0604020202020204" pitchFamily="34" charset="0"/>
              </a:rPr>
              <a:t>r </a:t>
            </a:r>
            <a:r>
              <a:rPr lang="ro-RO" sz="2400">
                <a:solidFill>
                  <a:schemeClr val="bg2">
                    <a:lumMod val="25000"/>
                  </a:schemeClr>
                </a:solidFill>
                <a:latin typeface="IBM Plex Sans" panose="020B0503050203000203" pitchFamily="34" charset="0"/>
                <a:cs typeface="Arial" panose="020B0604020202020204" pitchFamily="34" charset="0"/>
              </a:rPr>
              <a:t>î</a:t>
            </a:r>
            <a:r>
              <a:rPr kumimoji="0" lang="en-US" sz="2400" b="0" i="0" u="none" strike="noStrike" kern="1200" cap="none" spc="0" normalizeH="0" baseline="0" noProof="0">
                <a:ln>
                  <a:noFill/>
                </a:ln>
                <a:solidFill>
                  <a:schemeClr val="bg2">
                    <a:lumMod val="25000"/>
                  </a:schemeClr>
                </a:solidFill>
                <a:effectLst/>
                <a:uLnTx/>
                <a:uFillTx/>
                <a:latin typeface="IBM Plex Sans" panose="020B0503050203000203" pitchFamily="34" charset="0"/>
                <a:cs typeface="Arial" panose="020B0604020202020204" pitchFamily="34" charset="0"/>
              </a:rPr>
              <a:t>n cre</a:t>
            </a:r>
            <a:r>
              <a:rPr kumimoji="0" lang="ro-RO" sz="2400" b="0" i="0" u="none" strike="noStrike" kern="1200" cap="none" spc="0" normalizeH="0" baseline="0" noProof="0">
                <a:ln>
                  <a:noFill/>
                </a:ln>
                <a:solidFill>
                  <a:schemeClr val="bg2">
                    <a:lumMod val="25000"/>
                  </a:schemeClr>
                </a:solidFill>
                <a:effectLst/>
                <a:uLnTx/>
                <a:uFillTx/>
                <a:latin typeface="IBM Plex Sans" panose="020B0503050203000203" pitchFamily="34" charset="0"/>
                <a:cs typeface="Arial" panose="020B0604020202020204" pitchFamily="34" charset="0"/>
              </a:rPr>
              <a:t>ș</a:t>
            </a:r>
            <a:r>
              <a:rPr kumimoji="0" lang="en-US" sz="2400" b="0" i="0" u="none" strike="noStrike" kern="1200" cap="none" spc="0" normalizeH="0" baseline="0" noProof="0">
                <a:ln>
                  <a:noFill/>
                </a:ln>
                <a:solidFill>
                  <a:schemeClr val="bg2">
                    <a:lumMod val="25000"/>
                  </a:schemeClr>
                </a:solidFill>
                <a:effectLst/>
                <a:uLnTx/>
                <a:uFillTx/>
                <a:latin typeface="IBM Plex Sans" panose="020B0503050203000203" pitchFamily="34" charset="0"/>
                <a:cs typeface="Arial" panose="020B0604020202020204" pitchFamily="34" charset="0"/>
              </a:rPr>
              <a:t>tere al rom</a:t>
            </a:r>
            <a:r>
              <a:rPr kumimoji="0" lang="ro-RO" sz="2400" b="0" i="0" u="none" strike="noStrike" kern="1200" cap="none" spc="0" normalizeH="0" baseline="0" noProof="0">
                <a:ln>
                  <a:noFill/>
                </a:ln>
                <a:solidFill>
                  <a:schemeClr val="bg2">
                    <a:lumMod val="25000"/>
                  </a:schemeClr>
                </a:solidFill>
                <a:effectLst/>
                <a:uLnTx/>
                <a:uFillTx/>
                <a:latin typeface="IBM Plex Sans" panose="020B0503050203000203" pitchFamily="34" charset="0"/>
                <a:cs typeface="Arial" panose="020B0604020202020204" pitchFamily="34" charset="0"/>
              </a:rPr>
              <a:t>â</a:t>
            </a:r>
            <a:r>
              <a:rPr kumimoji="0" lang="en-US" sz="2400" b="0" i="0" u="none" strike="noStrike" kern="1200" cap="none" spc="0" normalizeH="0" baseline="0" noProof="0">
                <a:ln>
                  <a:noFill/>
                </a:ln>
                <a:solidFill>
                  <a:schemeClr val="bg2">
                    <a:lumMod val="25000"/>
                  </a:schemeClr>
                </a:solidFill>
                <a:effectLst/>
                <a:uLnTx/>
                <a:uFillTx/>
                <a:latin typeface="IBM Plex Sans" panose="020B0503050203000203" pitchFamily="34" charset="0"/>
                <a:cs typeface="Arial" panose="020B0604020202020204" pitchFamily="34" charset="0"/>
              </a:rPr>
              <a:t>ni</a:t>
            </a:r>
            <a:r>
              <a:rPr kumimoji="0" lang="ro-RO" sz="2400" b="0" i="0" u="none" strike="noStrike" kern="1200" cap="none" spc="0" normalizeH="0" baseline="0" noProof="0">
                <a:ln>
                  <a:noFill/>
                </a:ln>
                <a:solidFill>
                  <a:schemeClr val="bg2">
                    <a:lumMod val="25000"/>
                  </a:schemeClr>
                </a:solidFill>
                <a:effectLst/>
                <a:uLnTx/>
                <a:uFillTx/>
                <a:latin typeface="IBM Plex Sans" panose="020B0503050203000203" pitchFamily="34" charset="0"/>
                <a:cs typeface="Arial" panose="020B0604020202020204" pitchFamily="34" charset="0"/>
              </a:rPr>
              <a:t>lor care investesc direct la bursă</a:t>
            </a:r>
            <a:endParaRPr kumimoji="0" lang="en-GB" sz="2400" b="0" i="0" u="none" strike="noStrike" kern="1200" cap="none" spc="0" normalizeH="0" baseline="0" noProof="0" dirty="0">
              <a:ln>
                <a:noFill/>
              </a:ln>
              <a:solidFill>
                <a:schemeClr val="bg2">
                  <a:lumMod val="25000"/>
                </a:schemeClr>
              </a:solidFill>
              <a:effectLst/>
              <a:uLnTx/>
              <a:uFillTx/>
              <a:latin typeface="IBM Plex Sans" panose="020B0503050203000203" pitchFamily="34" charset="0"/>
              <a:cs typeface="Arial" panose="020B0604020202020204" pitchFamily="34" charset="0"/>
            </a:endParaRPr>
          </a:p>
        </p:txBody>
      </p:sp>
      <p:sp>
        <p:nvSpPr>
          <p:cNvPr id="5" name="TextBox 3">
            <a:extLst>
              <a:ext uri="{FF2B5EF4-FFF2-40B4-BE49-F238E27FC236}">
                <a16:creationId xmlns:a16="http://schemas.microsoft.com/office/drawing/2014/main" id="{12168EA5-386A-EA94-6C7E-3D67885F4EF1}"/>
              </a:ext>
            </a:extLst>
          </p:cNvPr>
          <p:cNvSpPr txBox="1"/>
          <p:nvPr/>
        </p:nvSpPr>
        <p:spPr>
          <a:xfrm>
            <a:off x="8679180" y="1211580"/>
            <a:ext cx="2122423" cy="4953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200" b="1" kern="1200" dirty="0">
                <a:latin typeface="IBM Plex Sans" panose="020B0503050203000203" pitchFamily="34" charset="0"/>
              </a:rPr>
              <a:t>+</a:t>
            </a:r>
            <a:r>
              <a:rPr lang="en-US" sz="1200" b="1" dirty="0">
                <a:latin typeface="IBM Plex Sans" panose="020B0503050203000203" pitchFamily="34" charset="0"/>
              </a:rPr>
              <a:t>30</a:t>
            </a:r>
            <a:r>
              <a:rPr lang="en-US" sz="1200" b="1" kern="1200" dirty="0">
                <a:latin typeface="IBM Plex Sans" panose="020B0503050203000203" pitchFamily="34" charset="0"/>
              </a:rPr>
              <a:t>% </a:t>
            </a:r>
            <a:r>
              <a:rPr lang="ro-RO" sz="1200" b="1" kern="1200" dirty="0">
                <a:latin typeface="IBM Plex Sans" panose="020B0503050203000203" pitchFamily="34" charset="0"/>
              </a:rPr>
              <a:t>î</a:t>
            </a:r>
            <a:r>
              <a:rPr lang="en-US" sz="1200" b="1" kern="1200" dirty="0">
                <a:latin typeface="IBM Plex Sans" panose="020B0503050203000203" pitchFamily="34" charset="0"/>
              </a:rPr>
              <a:t>n</a:t>
            </a:r>
            <a:r>
              <a:rPr lang="ro-RO" sz="1200" b="1" kern="1200" dirty="0">
                <a:latin typeface="IBM Plex Sans" panose="020B0503050203000203" pitchFamily="34" charset="0"/>
              </a:rPr>
              <a:t> ultimul an</a:t>
            </a:r>
          </a:p>
          <a:p>
            <a:r>
              <a:rPr lang="ro-RO" sz="1200" b="1" dirty="0">
                <a:latin typeface="IBM Plex Sans" panose="020B0503050203000203" pitchFamily="34" charset="0"/>
              </a:rPr>
              <a:t>+300% în ultimii 5 ani</a:t>
            </a:r>
            <a:endParaRPr lang="ro-RO" sz="1200" b="1" kern="1200" dirty="0">
              <a:latin typeface="IBM Plex Sans" panose="020B0503050203000203" pitchFamily="34" charset="0"/>
            </a:endParaRPr>
          </a:p>
          <a:p>
            <a:endParaRPr lang="ro-RO" sz="1200" b="1" kern="1200" dirty="0">
              <a:latin typeface="IBM Plex Sans" panose="020B0503050203000203" pitchFamily="34" charset="0"/>
            </a:endParaRPr>
          </a:p>
        </p:txBody>
      </p:sp>
      <p:sp>
        <p:nvSpPr>
          <p:cNvPr id="3" name="Slide Number Placeholder 2">
            <a:extLst>
              <a:ext uri="{FF2B5EF4-FFF2-40B4-BE49-F238E27FC236}">
                <a16:creationId xmlns:a16="http://schemas.microsoft.com/office/drawing/2014/main" id="{9D4A50B8-5360-AB83-97C0-7BD5BD2230B2}"/>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12</a:t>
            </a:r>
            <a:endPar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endParaRPr>
          </a:p>
        </p:txBody>
      </p:sp>
    </p:spTree>
    <p:extLst>
      <p:ext uri="{BB962C8B-B14F-4D97-AF65-F5344CB8AC3E}">
        <p14:creationId xmlns:p14="http://schemas.microsoft.com/office/powerpoint/2010/main" val="4223335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214AA-9EE5-4602-022C-0F7E8C471F7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6D6A32F-33B6-0D4A-501B-3832A3C34E8F}"/>
              </a:ext>
            </a:extLst>
          </p:cNvPr>
          <p:cNvSpPr/>
          <p:nvPr/>
        </p:nvSpPr>
        <p:spPr>
          <a:xfrm>
            <a:off x="498671" y="224456"/>
            <a:ext cx="9725261" cy="461665"/>
          </a:xfrm>
          <a:prstGeom prst="rect">
            <a:avLst/>
          </a:prstGeom>
        </p:spPr>
        <p:txBody>
          <a:bodyPr wrap="square">
            <a:spAutoFit/>
          </a:bodyPr>
          <a:lstStyle/>
          <a:p>
            <a:r>
              <a:rPr lang="en-US" sz="2400">
                <a:solidFill>
                  <a:schemeClr val="bg2">
                    <a:lumMod val="25000"/>
                  </a:schemeClr>
                </a:solidFill>
                <a:latin typeface="IBM Plex Sans" panose="020B0503050203000203" pitchFamily="34" charset="0"/>
                <a:cs typeface="Arial" panose="020B0604020202020204" pitchFamily="34" charset="0"/>
              </a:rPr>
              <a:t>Performan</a:t>
            </a:r>
            <a:r>
              <a:rPr lang="ro-RO" sz="2400">
                <a:solidFill>
                  <a:schemeClr val="bg2">
                    <a:lumMod val="25000"/>
                  </a:schemeClr>
                </a:solidFill>
                <a:latin typeface="IBM Plex Sans" panose="020B0503050203000203" pitchFamily="34" charset="0"/>
                <a:cs typeface="Arial" panose="020B0604020202020204" pitchFamily="34" charset="0"/>
              </a:rPr>
              <a:t>ța de la începutul anului este în Top 3 în ultimii 5 ani</a:t>
            </a:r>
            <a:endParaRPr lang="en-GB" sz="2400" dirty="0">
              <a:solidFill>
                <a:schemeClr val="bg2">
                  <a:lumMod val="25000"/>
                </a:schemeClr>
              </a:solidFill>
              <a:latin typeface="IBM Plex Sans" panose="020B0503050203000203" pitchFamily="34" charset="0"/>
              <a:cs typeface="Arial" panose="020B0604020202020204" pitchFamily="34" charset="0"/>
            </a:endParaRPr>
          </a:p>
        </p:txBody>
      </p:sp>
      <p:sp>
        <p:nvSpPr>
          <p:cNvPr id="12" name="TextBox 35">
            <a:extLst>
              <a:ext uri="{FF2B5EF4-FFF2-40B4-BE49-F238E27FC236}">
                <a16:creationId xmlns:a16="http://schemas.microsoft.com/office/drawing/2014/main" id="{748457E4-E145-921F-115A-8083ED987663}"/>
              </a:ext>
            </a:extLst>
          </p:cNvPr>
          <p:cNvSpPr txBox="1">
            <a:spLocks noChangeArrowheads="1"/>
          </p:cNvSpPr>
          <p:nvPr/>
        </p:nvSpPr>
        <p:spPr bwMode="auto">
          <a:xfrm>
            <a:off x="524375" y="6226925"/>
            <a:ext cx="8850772" cy="406619"/>
          </a:xfrm>
          <a:prstGeom prst="rect">
            <a:avLst/>
          </a:prstGeom>
        </p:spPr>
        <p:txBody>
          <a:bodyPr vert="horz" lIns="91440" tIns="45720" rIns="91440" bIns="45720" rtlCol="0" anchor="ctr"/>
          <a:lstStyle>
            <a:defPPr>
              <a:defRPr lang="en-US"/>
            </a:defPPr>
            <a:lvl1pPr>
              <a:defRPr sz="1100"/>
            </a:lvl1pPr>
          </a:lstStyle>
          <a:p>
            <a:r>
              <a:rPr kumimoji="0" lang="ro-RO" altLang="pl-PL" sz="1000" b="0" i="0" u="none" strike="noStrike" kern="1200" cap="none" spc="0" normalizeH="0" baseline="0" noProof="0" dirty="0">
                <a:ln>
                  <a:noFill/>
                </a:ln>
                <a:solidFill>
                  <a:prstClr val="black"/>
                </a:solidFill>
                <a:effectLst/>
                <a:uLnTx/>
                <a:uFillTx/>
                <a:latin typeface="IBM Plex Sans" panose="020B0503050203000203" pitchFamily="34" charset="0"/>
              </a:rPr>
              <a:t>Sursa</a:t>
            </a:r>
            <a:r>
              <a:rPr lang="ro-RO" altLang="pl-PL" sz="1000" dirty="0">
                <a:solidFill>
                  <a:prstClr val="black"/>
                </a:solidFill>
                <a:latin typeface="IBM Plex Sans" panose="020B0503050203000203" pitchFamily="34" charset="0"/>
              </a:rPr>
              <a:t>:</a:t>
            </a:r>
            <a:r>
              <a:rPr kumimoji="0" lang="en-US" altLang="pl-PL" sz="1000" b="0" i="0" u="none" strike="noStrike" kern="1200" cap="none" spc="0" normalizeH="0" baseline="0" noProof="0" dirty="0">
                <a:ln>
                  <a:noFill/>
                </a:ln>
                <a:solidFill>
                  <a:prstClr val="black"/>
                </a:solidFill>
                <a:effectLst/>
                <a:uLnTx/>
                <a:uFillTx/>
                <a:latin typeface="IBM Plex Sans" panose="020B0503050203000203" pitchFamily="34" charset="0"/>
              </a:rPr>
              <a:t> BVB</a:t>
            </a:r>
            <a:endParaRPr kumimoji="0" lang="en-GB" altLang="pl-PL" sz="1000" b="0" i="0" u="none" strike="noStrike" kern="1200" cap="none" spc="0" normalizeH="0" baseline="0" noProof="0" dirty="0">
              <a:ln>
                <a:noFill/>
              </a:ln>
              <a:solidFill>
                <a:prstClr val="black"/>
              </a:solidFill>
              <a:effectLst/>
              <a:uLnTx/>
              <a:uFillTx/>
              <a:latin typeface="IBM Plex Sans" panose="020B0503050203000203" pitchFamily="34" charset="0"/>
            </a:endParaRPr>
          </a:p>
        </p:txBody>
      </p:sp>
      <p:sp>
        <p:nvSpPr>
          <p:cNvPr id="2" name="Slide Number Placeholder 2">
            <a:extLst>
              <a:ext uri="{FF2B5EF4-FFF2-40B4-BE49-F238E27FC236}">
                <a16:creationId xmlns:a16="http://schemas.microsoft.com/office/drawing/2014/main" id="{DB92E953-D117-4C20-BA68-D4B7A0A36090}"/>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rPr>
              <a:t>13</a:t>
            </a:r>
          </a:p>
        </p:txBody>
      </p:sp>
      <p:sp>
        <p:nvSpPr>
          <p:cNvPr id="6" name="TextBox 9">
            <a:extLst>
              <a:ext uri="{FF2B5EF4-FFF2-40B4-BE49-F238E27FC236}">
                <a16:creationId xmlns:a16="http://schemas.microsoft.com/office/drawing/2014/main" id="{B8B9C086-12E6-A863-FFD7-10A3F8189BB2}"/>
              </a:ext>
            </a:extLst>
          </p:cNvPr>
          <p:cNvSpPr txBox="1"/>
          <p:nvPr/>
        </p:nvSpPr>
        <p:spPr>
          <a:xfrm>
            <a:off x="10269708" y="1498161"/>
            <a:ext cx="1210395" cy="262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1800" b="1">
                <a:solidFill>
                  <a:schemeClr val="accent6">
                    <a:lumMod val="60000"/>
                    <a:lumOff val="40000"/>
                    <a:alpha val="80000"/>
                  </a:schemeClr>
                </a:solidFill>
              </a:rPr>
              <a:t>+40% 2021</a:t>
            </a:r>
          </a:p>
        </p:txBody>
      </p:sp>
      <p:sp>
        <p:nvSpPr>
          <p:cNvPr id="10" name="TextBox 10">
            <a:extLst>
              <a:ext uri="{FF2B5EF4-FFF2-40B4-BE49-F238E27FC236}">
                <a16:creationId xmlns:a16="http://schemas.microsoft.com/office/drawing/2014/main" id="{87D8B13F-5908-B868-AAF3-ABAA863F6B59}"/>
              </a:ext>
            </a:extLst>
          </p:cNvPr>
          <p:cNvSpPr txBox="1"/>
          <p:nvPr/>
        </p:nvSpPr>
        <p:spPr>
          <a:xfrm>
            <a:off x="10275436" y="2161039"/>
            <a:ext cx="1624290" cy="262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1800" b="1">
                <a:solidFill>
                  <a:srgbClr val="00B0F0"/>
                </a:solidFill>
              </a:rPr>
              <a:t>+2</a:t>
            </a:r>
            <a:r>
              <a:rPr lang="ro-RO" sz="1800" b="1">
                <a:solidFill>
                  <a:srgbClr val="00B0F0"/>
                </a:solidFill>
              </a:rPr>
              <a:t>9</a:t>
            </a:r>
            <a:r>
              <a:rPr lang="en-GB" sz="1800" b="1">
                <a:solidFill>
                  <a:srgbClr val="00B0F0"/>
                </a:solidFill>
              </a:rPr>
              <a:t>% </a:t>
            </a:r>
            <a:r>
              <a:rPr lang="en-GB" sz="1600" b="1">
                <a:solidFill>
                  <a:srgbClr val="00B0F0"/>
                </a:solidFill>
              </a:rPr>
              <a:t>2025</a:t>
            </a:r>
            <a:r>
              <a:rPr lang="en-GB" sz="1400" b="1">
                <a:solidFill>
                  <a:srgbClr val="00B0F0"/>
                </a:solidFill>
              </a:rPr>
              <a:t>YTD</a:t>
            </a:r>
            <a:endParaRPr lang="en-GB" sz="1800" b="1">
              <a:solidFill>
                <a:srgbClr val="00B0F0"/>
              </a:solidFill>
            </a:endParaRPr>
          </a:p>
        </p:txBody>
      </p:sp>
      <p:sp>
        <p:nvSpPr>
          <p:cNvPr id="11" name="TextBox 11">
            <a:extLst>
              <a:ext uri="{FF2B5EF4-FFF2-40B4-BE49-F238E27FC236}">
                <a16:creationId xmlns:a16="http://schemas.microsoft.com/office/drawing/2014/main" id="{B77E26AA-1790-069E-1010-138567C4EC6C}"/>
              </a:ext>
            </a:extLst>
          </p:cNvPr>
          <p:cNvSpPr txBox="1"/>
          <p:nvPr/>
        </p:nvSpPr>
        <p:spPr>
          <a:xfrm>
            <a:off x="10271333" y="1763962"/>
            <a:ext cx="1064722" cy="262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indent="0"/>
            <a:r>
              <a:rPr lang="en-GB" sz="1800" b="1">
                <a:solidFill>
                  <a:schemeClr val="accent2">
                    <a:lumMod val="60000"/>
                    <a:lumOff val="40000"/>
                    <a:alpha val="80000"/>
                  </a:schemeClr>
                </a:solidFill>
                <a:latin typeface="+mn-lt"/>
                <a:ea typeface="+mn-ea"/>
                <a:cs typeface="+mn-cs"/>
              </a:rPr>
              <a:t>+40% 2023</a:t>
            </a:r>
          </a:p>
        </p:txBody>
      </p:sp>
      <p:sp>
        <p:nvSpPr>
          <p:cNvPr id="13" name="TextBox 12">
            <a:extLst>
              <a:ext uri="{FF2B5EF4-FFF2-40B4-BE49-F238E27FC236}">
                <a16:creationId xmlns:a16="http://schemas.microsoft.com/office/drawing/2014/main" id="{7E2F7F28-CF0D-52CF-1D69-BBE1FEFD9258}"/>
              </a:ext>
            </a:extLst>
          </p:cNvPr>
          <p:cNvSpPr txBox="1"/>
          <p:nvPr/>
        </p:nvSpPr>
        <p:spPr>
          <a:xfrm>
            <a:off x="10332339" y="3746210"/>
            <a:ext cx="1298077" cy="26312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1800" b="1">
                <a:solidFill>
                  <a:schemeClr val="bg1">
                    <a:lumMod val="75000"/>
                    <a:alpha val="80000"/>
                  </a:schemeClr>
                </a:solidFill>
              </a:rPr>
              <a:t>-11% 2022</a:t>
            </a:r>
          </a:p>
        </p:txBody>
      </p:sp>
      <p:sp>
        <p:nvSpPr>
          <p:cNvPr id="14" name="TextBox 13">
            <a:extLst>
              <a:ext uri="{FF2B5EF4-FFF2-40B4-BE49-F238E27FC236}">
                <a16:creationId xmlns:a16="http://schemas.microsoft.com/office/drawing/2014/main" id="{A1D84633-AB8F-4A85-22A5-BE5DC0C4E9B9}"/>
              </a:ext>
            </a:extLst>
          </p:cNvPr>
          <p:cNvSpPr txBox="1"/>
          <p:nvPr/>
        </p:nvSpPr>
        <p:spPr>
          <a:xfrm>
            <a:off x="10275436" y="2659665"/>
            <a:ext cx="1354980" cy="262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1800" b="1">
                <a:solidFill>
                  <a:schemeClr val="accent4">
                    <a:lumMod val="60000"/>
                    <a:lumOff val="40000"/>
                    <a:alpha val="80000"/>
                  </a:schemeClr>
                </a:solidFill>
              </a:rPr>
              <a:t>+16% 2024</a:t>
            </a:r>
          </a:p>
        </p:txBody>
      </p:sp>
      <p:sp>
        <p:nvSpPr>
          <p:cNvPr id="15" name="TextBox 14">
            <a:extLst>
              <a:ext uri="{FF2B5EF4-FFF2-40B4-BE49-F238E27FC236}">
                <a16:creationId xmlns:a16="http://schemas.microsoft.com/office/drawing/2014/main" id="{9DB13661-E967-54F3-A5A0-2C032D9A7BE5}"/>
              </a:ext>
            </a:extLst>
          </p:cNvPr>
          <p:cNvSpPr txBox="1"/>
          <p:nvPr/>
        </p:nvSpPr>
        <p:spPr>
          <a:xfrm>
            <a:off x="10380668" y="3380388"/>
            <a:ext cx="1249748" cy="262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1800" b="1">
                <a:solidFill>
                  <a:srgbClr val="FF7C80">
                    <a:alpha val="80000"/>
                  </a:srgbClr>
                </a:solidFill>
              </a:rPr>
              <a:t>+3% 2020</a:t>
            </a:r>
          </a:p>
        </p:txBody>
      </p:sp>
      <p:graphicFrame>
        <p:nvGraphicFramePr>
          <p:cNvPr id="3" name="Chart 2">
            <a:extLst>
              <a:ext uri="{FF2B5EF4-FFF2-40B4-BE49-F238E27FC236}">
                <a16:creationId xmlns:a16="http://schemas.microsoft.com/office/drawing/2014/main" id="{3F2E7258-FA7B-3D97-FA4F-491AC3163C0A}"/>
              </a:ext>
            </a:extLst>
          </p:cNvPr>
          <p:cNvGraphicFramePr>
            <a:graphicFrameLocks/>
          </p:cNvGraphicFramePr>
          <p:nvPr/>
        </p:nvGraphicFramePr>
        <p:xfrm>
          <a:off x="498671" y="952071"/>
          <a:ext cx="9938828" cy="51419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18739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AAB06-BD99-1DD5-7A70-9D1DE1A734FF}"/>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8F9424E2-7269-4699-B427-241697B177DA}"/>
              </a:ext>
            </a:extLst>
          </p:cNvPr>
          <p:cNvGraphicFramePr>
            <a:graphicFrameLocks/>
          </p:cNvGraphicFramePr>
          <p:nvPr/>
        </p:nvGraphicFramePr>
        <p:xfrm>
          <a:off x="571108" y="917911"/>
          <a:ext cx="9725260" cy="5089324"/>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12E743A3-D795-A8BB-6FCE-5E30246ABD23}"/>
              </a:ext>
            </a:extLst>
          </p:cNvPr>
          <p:cNvSpPr/>
          <p:nvPr/>
        </p:nvSpPr>
        <p:spPr>
          <a:xfrm>
            <a:off x="519114" y="216991"/>
            <a:ext cx="9725261" cy="461665"/>
          </a:xfrm>
          <a:prstGeom prst="rect">
            <a:avLst/>
          </a:prstGeom>
        </p:spPr>
        <p:txBody>
          <a:bodyPr wrap="square">
            <a:spAutoFit/>
          </a:bodyPr>
          <a:lstStyle/>
          <a:p>
            <a:r>
              <a:rPr lang="ro-RO" sz="2400" dirty="0">
                <a:solidFill>
                  <a:schemeClr val="bg2">
                    <a:lumMod val="25000"/>
                  </a:schemeClr>
                </a:solidFill>
                <a:latin typeface="IBM Plex Sans" panose="020B0503050203000203" pitchFamily="34" charset="0"/>
                <a:cs typeface="Arial" panose="020B0604020202020204" pitchFamily="34" charset="0"/>
              </a:rPr>
              <a:t>Performanță solidă a </a:t>
            </a:r>
            <a:r>
              <a:rPr lang="en-US" sz="2400" dirty="0">
                <a:solidFill>
                  <a:schemeClr val="bg2">
                    <a:lumMod val="25000"/>
                  </a:schemeClr>
                </a:solidFill>
                <a:latin typeface="IBM Plex Sans" panose="020B0503050203000203" pitchFamily="34" charset="0"/>
                <a:cs typeface="Arial" panose="020B0604020202020204" pitchFamily="34" charset="0"/>
              </a:rPr>
              <a:t>BVB </a:t>
            </a:r>
            <a:r>
              <a:rPr lang="ro-RO" sz="2400" dirty="0">
                <a:solidFill>
                  <a:schemeClr val="bg2">
                    <a:lumMod val="25000"/>
                  </a:schemeClr>
                </a:solidFill>
                <a:latin typeface="IBM Plex Sans" panose="020B0503050203000203" pitchFamily="34" charset="0"/>
                <a:cs typeface="Arial" panose="020B0604020202020204" pitchFamily="34" charset="0"/>
              </a:rPr>
              <a:t>în context regional</a:t>
            </a:r>
            <a:endParaRPr lang="en-GB" sz="2400" dirty="0">
              <a:solidFill>
                <a:schemeClr val="bg2">
                  <a:lumMod val="25000"/>
                </a:schemeClr>
              </a:solidFill>
              <a:latin typeface="IBM Plex Sans" panose="020B0503050203000203" pitchFamily="34" charset="0"/>
              <a:cs typeface="Arial" panose="020B0604020202020204" pitchFamily="34" charset="0"/>
            </a:endParaRPr>
          </a:p>
        </p:txBody>
      </p:sp>
      <p:sp>
        <p:nvSpPr>
          <p:cNvPr id="28" name="Rectangle 27">
            <a:extLst>
              <a:ext uri="{FF2B5EF4-FFF2-40B4-BE49-F238E27FC236}">
                <a16:creationId xmlns:a16="http://schemas.microsoft.com/office/drawing/2014/main" id="{3653A06A-48F4-7FEA-946B-70289AFB0C40}"/>
              </a:ext>
            </a:extLst>
          </p:cNvPr>
          <p:cNvSpPr/>
          <p:nvPr/>
        </p:nvSpPr>
        <p:spPr>
          <a:xfrm>
            <a:off x="1223257" y="2926357"/>
            <a:ext cx="2787690" cy="646331"/>
          </a:xfrm>
          <a:prstGeom prst="rect">
            <a:avLst/>
          </a:prstGeom>
        </p:spPr>
        <p:txBody>
          <a:bodyPr wrap="square">
            <a:spAutoFit/>
          </a:bodyPr>
          <a:lstStyle/>
          <a:p>
            <a:pPr algn="ctr" defTabSz="914400" eaLnBrk="0" fontAlgn="base" hangingPunct="0">
              <a:spcBef>
                <a:spcPct val="0"/>
              </a:spcBef>
              <a:spcAft>
                <a:spcPct val="0"/>
              </a:spcAft>
            </a:pPr>
            <a:r>
              <a:rPr lang="en-US" dirty="0">
                <a:solidFill>
                  <a:prstClr val="white"/>
                </a:solidFill>
                <a:latin typeface="IBM Plex Sans" panose="020B0503050203000203" pitchFamily="34" charset="0"/>
                <a:cs typeface="Arial" charset="0"/>
              </a:rPr>
              <a:t>Growing the retail </a:t>
            </a:r>
          </a:p>
          <a:p>
            <a:pPr algn="ctr" defTabSz="914400" eaLnBrk="0" fontAlgn="base" hangingPunct="0">
              <a:spcBef>
                <a:spcPct val="0"/>
              </a:spcBef>
              <a:spcAft>
                <a:spcPct val="0"/>
              </a:spcAft>
            </a:pPr>
            <a:r>
              <a:rPr lang="en-US" dirty="0">
                <a:solidFill>
                  <a:prstClr val="white"/>
                </a:solidFill>
                <a:latin typeface="IBM Plex Sans" panose="020B0503050203000203" pitchFamily="34" charset="0"/>
                <a:cs typeface="Arial" charset="0"/>
              </a:rPr>
              <a:t>investor base</a:t>
            </a:r>
          </a:p>
        </p:txBody>
      </p:sp>
      <p:sp>
        <p:nvSpPr>
          <p:cNvPr id="5" name="TextBox 35">
            <a:extLst>
              <a:ext uri="{FF2B5EF4-FFF2-40B4-BE49-F238E27FC236}">
                <a16:creationId xmlns:a16="http://schemas.microsoft.com/office/drawing/2014/main" id="{BC49ABA8-3EE4-9233-E981-C72686EF98E9}"/>
              </a:ext>
            </a:extLst>
          </p:cNvPr>
          <p:cNvSpPr txBox="1">
            <a:spLocks noChangeArrowheads="1"/>
          </p:cNvSpPr>
          <p:nvPr/>
        </p:nvSpPr>
        <p:spPr bwMode="auto">
          <a:xfrm>
            <a:off x="519114" y="6229308"/>
            <a:ext cx="8850772" cy="406619"/>
          </a:xfrm>
          <a:prstGeom prst="rect">
            <a:avLst/>
          </a:prstGeom>
        </p:spPr>
        <p:txBody>
          <a:bodyPr vert="horz" lIns="91440" tIns="45720" rIns="91440" bIns="45720" rtlCol="0" anchor="ctr"/>
          <a:lstStyle>
            <a:defPPr>
              <a:defRPr lang="en-US"/>
            </a:defPPr>
            <a:lvl1pPr>
              <a:defRPr sz="1100"/>
            </a:lvl1pPr>
          </a:lstStyle>
          <a:p>
            <a:r>
              <a:rPr kumimoji="0" lang="ro-RO" altLang="pl-PL" sz="1000" b="0" i="0" u="none" strike="noStrike" kern="1200" cap="none" spc="0" normalizeH="0" baseline="0" noProof="0" dirty="0">
                <a:ln>
                  <a:noFill/>
                </a:ln>
                <a:solidFill>
                  <a:prstClr val="black"/>
                </a:solidFill>
                <a:effectLst/>
                <a:uLnTx/>
                <a:uFillTx/>
                <a:latin typeface="IBM Plex Sans" panose="020B0503050203000203" pitchFamily="34" charset="0"/>
              </a:rPr>
              <a:t>S</a:t>
            </a:r>
            <a:r>
              <a:rPr kumimoji="0" lang="en-US" altLang="pl-PL" sz="1000" b="0" i="0" u="none" strike="noStrike" kern="1200" cap="none" spc="0" normalizeH="0" baseline="0" noProof="0" dirty="0">
                <a:ln>
                  <a:noFill/>
                </a:ln>
                <a:solidFill>
                  <a:prstClr val="black"/>
                </a:solidFill>
                <a:effectLst/>
                <a:uLnTx/>
                <a:uFillTx/>
                <a:latin typeface="IBM Plex Sans" panose="020B0503050203000203" pitchFamily="34" charset="0"/>
              </a:rPr>
              <a:t>ursa</a:t>
            </a:r>
            <a:r>
              <a:rPr lang="ro-RO" altLang="pl-PL" sz="1000" dirty="0">
                <a:solidFill>
                  <a:prstClr val="black"/>
                </a:solidFill>
                <a:latin typeface="IBM Plex Sans" panose="020B0503050203000203" pitchFamily="34" charset="0"/>
              </a:rPr>
              <a:t>:</a:t>
            </a:r>
            <a:r>
              <a:rPr kumimoji="0" lang="en-US" altLang="pl-PL" sz="1000" b="0" i="0" u="none" strike="noStrike" kern="1200" cap="none" spc="0" normalizeH="0" baseline="0" noProof="0" dirty="0">
                <a:ln>
                  <a:noFill/>
                </a:ln>
                <a:solidFill>
                  <a:prstClr val="black"/>
                </a:solidFill>
                <a:effectLst/>
                <a:uLnTx/>
                <a:uFillTx/>
                <a:latin typeface="IBM Plex Sans" panose="020B0503050203000203" pitchFamily="34" charset="0"/>
              </a:rPr>
              <a:t> BVB, Refinitiv Eikon</a:t>
            </a:r>
            <a:endParaRPr kumimoji="0" lang="en-GB" altLang="pl-PL" sz="1000" b="0" i="0" u="none" strike="noStrike" kern="1200" cap="none" spc="0" normalizeH="0" baseline="0" noProof="0" dirty="0">
              <a:ln>
                <a:noFill/>
              </a:ln>
              <a:solidFill>
                <a:prstClr val="black"/>
              </a:solidFill>
              <a:effectLst/>
              <a:uLnTx/>
              <a:uFillTx/>
              <a:latin typeface="IBM Plex Sans" panose="020B0503050203000203" pitchFamily="34" charset="0"/>
            </a:endParaRPr>
          </a:p>
        </p:txBody>
      </p:sp>
      <p:pic>
        <p:nvPicPr>
          <p:cNvPr id="1026" name="Picture 2">
            <a:extLst>
              <a:ext uri="{FF2B5EF4-FFF2-40B4-BE49-F238E27FC236}">
                <a16:creationId xmlns:a16="http://schemas.microsoft.com/office/drawing/2014/main" id="{1078AC11-5D71-8E65-E02C-749850FA4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3648" y="2242740"/>
            <a:ext cx="258798" cy="2305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4B982B3-41D8-D4E1-B441-5630CD53E011}"/>
              </a:ext>
            </a:extLst>
          </p:cNvPr>
          <p:cNvPicPr>
            <a:picLocks noChangeAspect="1"/>
          </p:cNvPicPr>
          <p:nvPr/>
        </p:nvPicPr>
        <p:blipFill>
          <a:blip r:embed="rId4"/>
          <a:stretch>
            <a:fillRect/>
          </a:stretch>
        </p:blipFill>
        <p:spPr>
          <a:xfrm>
            <a:off x="10773911" y="1864959"/>
            <a:ext cx="258798" cy="258798"/>
          </a:xfrm>
          <a:prstGeom prst="rect">
            <a:avLst/>
          </a:prstGeom>
        </p:spPr>
      </p:pic>
      <p:pic>
        <p:nvPicPr>
          <p:cNvPr id="15" name="Picture 14">
            <a:extLst>
              <a:ext uri="{FF2B5EF4-FFF2-40B4-BE49-F238E27FC236}">
                <a16:creationId xmlns:a16="http://schemas.microsoft.com/office/drawing/2014/main" id="{64FE8BE1-33E6-B500-D5EE-8706E88A38D1}"/>
              </a:ext>
            </a:extLst>
          </p:cNvPr>
          <p:cNvPicPr>
            <a:picLocks noChangeAspect="1"/>
          </p:cNvPicPr>
          <p:nvPr/>
        </p:nvPicPr>
        <p:blipFill>
          <a:blip r:embed="rId5"/>
          <a:stretch>
            <a:fillRect/>
          </a:stretch>
        </p:blipFill>
        <p:spPr>
          <a:xfrm>
            <a:off x="10792980" y="2777779"/>
            <a:ext cx="258798" cy="266192"/>
          </a:xfrm>
          <a:prstGeom prst="rect">
            <a:avLst/>
          </a:prstGeom>
        </p:spPr>
      </p:pic>
      <p:pic>
        <p:nvPicPr>
          <p:cNvPr id="16" name="Picture 15">
            <a:extLst>
              <a:ext uri="{FF2B5EF4-FFF2-40B4-BE49-F238E27FC236}">
                <a16:creationId xmlns:a16="http://schemas.microsoft.com/office/drawing/2014/main" id="{E623875B-7F9D-C7DB-84A8-7438DFB09E50}"/>
              </a:ext>
            </a:extLst>
          </p:cNvPr>
          <p:cNvPicPr>
            <a:picLocks noChangeAspect="1"/>
          </p:cNvPicPr>
          <p:nvPr/>
        </p:nvPicPr>
        <p:blipFill>
          <a:blip r:embed="rId6"/>
          <a:stretch>
            <a:fillRect/>
          </a:stretch>
        </p:blipFill>
        <p:spPr>
          <a:xfrm>
            <a:off x="10789205" y="2492196"/>
            <a:ext cx="258798" cy="281633"/>
          </a:xfrm>
          <a:prstGeom prst="rect">
            <a:avLst/>
          </a:prstGeom>
        </p:spPr>
      </p:pic>
      <p:pic>
        <p:nvPicPr>
          <p:cNvPr id="17" name="Picture 16">
            <a:extLst>
              <a:ext uri="{FF2B5EF4-FFF2-40B4-BE49-F238E27FC236}">
                <a16:creationId xmlns:a16="http://schemas.microsoft.com/office/drawing/2014/main" id="{AFC790CD-EA96-DEAC-0402-90AE4F228C8E}"/>
              </a:ext>
            </a:extLst>
          </p:cNvPr>
          <p:cNvPicPr>
            <a:picLocks noChangeAspect="1"/>
          </p:cNvPicPr>
          <p:nvPr/>
        </p:nvPicPr>
        <p:blipFill>
          <a:blip r:embed="rId7"/>
          <a:stretch>
            <a:fillRect/>
          </a:stretch>
        </p:blipFill>
        <p:spPr>
          <a:xfrm>
            <a:off x="10788184" y="3088685"/>
            <a:ext cx="249273" cy="249273"/>
          </a:xfrm>
          <a:prstGeom prst="rect">
            <a:avLst/>
          </a:prstGeom>
        </p:spPr>
      </p:pic>
      <p:pic>
        <p:nvPicPr>
          <p:cNvPr id="20" name="Picture 19">
            <a:extLst>
              <a:ext uri="{FF2B5EF4-FFF2-40B4-BE49-F238E27FC236}">
                <a16:creationId xmlns:a16="http://schemas.microsoft.com/office/drawing/2014/main" id="{8942457C-1E5D-866B-FC63-6CC8C9660039}"/>
              </a:ext>
            </a:extLst>
          </p:cNvPr>
          <p:cNvPicPr>
            <a:picLocks noChangeAspect="1"/>
          </p:cNvPicPr>
          <p:nvPr/>
        </p:nvPicPr>
        <p:blipFill>
          <a:blip r:embed="rId8"/>
          <a:stretch>
            <a:fillRect/>
          </a:stretch>
        </p:blipFill>
        <p:spPr>
          <a:xfrm>
            <a:off x="10797743" y="3687040"/>
            <a:ext cx="249273" cy="241720"/>
          </a:xfrm>
          <a:prstGeom prst="rect">
            <a:avLst/>
          </a:prstGeom>
        </p:spPr>
      </p:pic>
      <p:sp>
        <p:nvSpPr>
          <p:cNvPr id="22" name="TextBox 2">
            <a:extLst>
              <a:ext uri="{FF2B5EF4-FFF2-40B4-BE49-F238E27FC236}">
                <a16:creationId xmlns:a16="http://schemas.microsoft.com/office/drawing/2014/main" id="{F87BFEBF-F8C0-134B-13BD-E06ED25DD1D4}"/>
              </a:ext>
            </a:extLst>
          </p:cNvPr>
          <p:cNvSpPr txBox="1"/>
          <p:nvPr/>
        </p:nvSpPr>
        <p:spPr>
          <a:xfrm>
            <a:off x="10096552" y="2260397"/>
            <a:ext cx="662998" cy="27962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1400" b="1">
                <a:solidFill>
                  <a:srgbClr val="00B0F0"/>
                </a:solidFill>
                <a:latin typeface="IBM Plex Sans" panose="020B0503050203000203" pitchFamily="34" charset="0"/>
              </a:rPr>
              <a:t>+2</a:t>
            </a:r>
            <a:r>
              <a:rPr lang="ro-RO" sz="1400" b="1">
                <a:solidFill>
                  <a:srgbClr val="00B0F0"/>
                </a:solidFill>
                <a:latin typeface="IBM Plex Sans" panose="020B0503050203000203" pitchFamily="34" charset="0"/>
              </a:rPr>
              <a:t>18</a:t>
            </a:r>
            <a:r>
              <a:rPr lang="en-GB" sz="1400" b="1">
                <a:solidFill>
                  <a:srgbClr val="00B0F0"/>
                </a:solidFill>
                <a:latin typeface="IBM Plex Sans" panose="020B0503050203000203" pitchFamily="34" charset="0"/>
              </a:rPr>
              <a:t>%</a:t>
            </a:r>
            <a:endParaRPr lang="en-GB" sz="1400" b="1" dirty="0">
              <a:solidFill>
                <a:srgbClr val="00B0F0"/>
              </a:solidFill>
              <a:latin typeface="IBM Plex Sans" panose="020B0503050203000203" pitchFamily="34" charset="0"/>
            </a:endParaRPr>
          </a:p>
        </p:txBody>
      </p:sp>
      <p:sp>
        <p:nvSpPr>
          <p:cNvPr id="24" name="TextBox 3">
            <a:extLst>
              <a:ext uri="{FF2B5EF4-FFF2-40B4-BE49-F238E27FC236}">
                <a16:creationId xmlns:a16="http://schemas.microsoft.com/office/drawing/2014/main" id="{C5F97180-4E5C-4C72-7B15-2B00CB2ED6B0}"/>
              </a:ext>
            </a:extLst>
          </p:cNvPr>
          <p:cNvSpPr txBox="1"/>
          <p:nvPr/>
        </p:nvSpPr>
        <p:spPr>
          <a:xfrm>
            <a:off x="10105166" y="1910475"/>
            <a:ext cx="676637" cy="27200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1400" b="1" dirty="0">
                <a:solidFill>
                  <a:srgbClr val="808080"/>
                </a:solidFill>
                <a:latin typeface="IBM Plex Sans" panose="020B0503050203000203" pitchFamily="34" charset="0"/>
              </a:rPr>
              <a:t>+</a:t>
            </a:r>
            <a:r>
              <a:rPr lang="en-US" sz="1400" b="1">
                <a:solidFill>
                  <a:srgbClr val="808080"/>
                </a:solidFill>
                <a:latin typeface="IBM Plex Sans" panose="020B0503050203000203" pitchFamily="34" charset="0"/>
              </a:rPr>
              <a:t>2</a:t>
            </a:r>
            <a:r>
              <a:rPr lang="ro-RO" sz="1400" b="1">
                <a:solidFill>
                  <a:srgbClr val="808080"/>
                </a:solidFill>
                <a:latin typeface="IBM Plex Sans" panose="020B0503050203000203" pitchFamily="34" charset="0"/>
              </a:rPr>
              <a:t>52</a:t>
            </a:r>
            <a:r>
              <a:rPr lang="en-GB" sz="1400" b="1">
                <a:solidFill>
                  <a:srgbClr val="808080"/>
                </a:solidFill>
                <a:latin typeface="IBM Plex Sans" panose="020B0503050203000203" pitchFamily="34" charset="0"/>
              </a:rPr>
              <a:t>%</a:t>
            </a:r>
            <a:endParaRPr lang="en-GB" sz="1400" b="1" dirty="0">
              <a:solidFill>
                <a:srgbClr val="808080"/>
              </a:solidFill>
              <a:latin typeface="IBM Plex Sans" panose="020B0503050203000203" pitchFamily="34" charset="0"/>
            </a:endParaRPr>
          </a:p>
        </p:txBody>
      </p:sp>
      <p:sp>
        <p:nvSpPr>
          <p:cNvPr id="26" name="TextBox 4">
            <a:extLst>
              <a:ext uri="{FF2B5EF4-FFF2-40B4-BE49-F238E27FC236}">
                <a16:creationId xmlns:a16="http://schemas.microsoft.com/office/drawing/2014/main" id="{BEA1CBB7-2F90-14C1-779A-35D2E242A270}"/>
              </a:ext>
            </a:extLst>
          </p:cNvPr>
          <p:cNvSpPr txBox="1"/>
          <p:nvPr/>
        </p:nvSpPr>
        <p:spPr>
          <a:xfrm>
            <a:off x="10099407" y="2827661"/>
            <a:ext cx="666895" cy="24152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1400" b="1">
                <a:solidFill>
                  <a:schemeClr val="accent6"/>
                </a:solidFill>
                <a:latin typeface="IBM Plex Sans" panose="020B0503050203000203" pitchFamily="34" charset="0"/>
              </a:rPr>
              <a:t>+</a:t>
            </a:r>
            <a:r>
              <a:rPr lang="en-US" sz="1400" b="1">
                <a:solidFill>
                  <a:schemeClr val="accent6"/>
                </a:solidFill>
                <a:latin typeface="IBM Plex Sans" panose="020B0503050203000203" pitchFamily="34" charset="0"/>
              </a:rPr>
              <a:t>1</a:t>
            </a:r>
            <a:r>
              <a:rPr lang="ro-RO" sz="1400" b="1">
                <a:solidFill>
                  <a:schemeClr val="accent6"/>
                </a:solidFill>
                <a:latin typeface="IBM Plex Sans" panose="020B0503050203000203" pitchFamily="34" charset="0"/>
              </a:rPr>
              <a:t>68</a:t>
            </a:r>
            <a:r>
              <a:rPr lang="en-GB" sz="1400" b="1">
                <a:solidFill>
                  <a:schemeClr val="accent6"/>
                </a:solidFill>
                <a:latin typeface="IBM Plex Sans" panose="020B0503050203000203" pitchFamily="34" charset="0"/>
              </a:rPr>
              <a:t>%</a:t>
            </a:r>
            <a:endParaRPr lang="en-GB" sz="1400" b="1" dirty="0">
              <a:solidFill>
                <a:schemeClr val="accent6"/>
              </a:solidFill>
              <a:latin typeface="IBM Plex Sans" panose="020B0503050203000203" pitchFamily="34" charset="0"/>
            </a:endParaRPr>
          </a:p>
        </p:txBody>
      </p:sp>
      <p:sp>
        <p:nvSpPr>
          <p:cNvPr id="29" name="TextBox 3">
            <a:extLst>
              <a:ext uri="{FF2B5EF4-FFF2-40B4-BE49-F238E27FC236}">
                <a16:creationId xmlns:a16="http://schemas.microsoft.com/office/drawing/2014/main" id="{889620C4-CF1A-CFCC-B00A-AA9811CF39AA}"/>
              </a:ext>
            </a:extLst>
          </p:cNvPr>
          <p:cNvSpPr txBox="1"/>
          <p:nvPr/>
        </p:nvSpPr>
        <p:spPr>
          <a:xfrm>
            <a:off x="10096552" y="3111041"/>
            <a:ext cx="666895" cy="25295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1400" b="1" dirty="0">
                <a:solidFill>
                  <a:srgbClr val="FF0000"/>
                </a:solidFill>
                <a:latin typeface="IBM Plex Sans" panose="020B0503050203000203" pitchFamily="34" charset="0"/>
              </a:rPr>
              <a:t>+</a:t>
            </a:r>
            <a:r>
              <a:rPr lang="en-GB" sz="1400" b="1">
                <a:solidFill>
                  <a:srgbClr val="FF0000"/>
                </a:solidFill>
                <a:latin typeface="IBM Plex Sans" panose="020B0503050203000203" pitchFamily="34" charset="0"/>
              </a:rPr>
              <a:t>1</a:t>
            </a:r>
            <a:r>
              <a:rPr lang="ro-RO" sz="1400" b="1">
                <a:solidFill>
                  <a:srgbClr val="FF0000"/>
                </a:solidFill>
                <a:latin typeface="IBM Plex Sans" panose="020B0503050203000203" pitchFamily="34" charset="0"/>
              </a:rPr>
              <a:t>62</a:t>
            </a:r>
            <a:r>
              <a:rPr lang="en-GB" sz="1400" b="1">
                <a:solidFill>
                  <a:srgbClr val="FF0000"/>
                </a:solidFill>
                <a:latin typeface="IBM Plex Sans" panose="020B0503050203000203" pitchFamily="34" charset="0"/>
              </a:rPr>
              <a:t>%</a:t>
            </a:r>
            <a:endParaRPr lang="en-GB" sz="1400" b="1" dirty="0">
              <a:solidFill>
                <a:srgbClr val="FF0000"/>
              </a:solidFill>
              <a:latin typeface="IBM Plex Sans" panose="020B0503050203000203" pitchFamily="34" charset="0"/>
            </a:endParaRPr>
          </a:p>
        </p:txBody>
      </p:sp>
      <p:sp>
        <p:nvSpPr>
          <p:cNvPr id="32" name="TextBox 3">
            <a:extLst>
              <a:ext uri="{FF2B5EF4-FFF2-40B4-BE49-F238E27FC236}">
                <a16:creationId xmlns:a16="http://schemas.microsoft.com/office/drawing/2014/main" id="{0460F5EE-CCCB-1B9B-EBD0-D727E4D92814}"/>
              </a:ext>
            </a:extLst>
          </p:cNvPr>
          <p:cNvSpPr txBox="1"/>
          <p:nvPr/>
        </p:nvSpPr>
        <p:spPr>
          <a:xfrm>
            <a:off x="10185980" y="3724054"/>
            <a:ext cx="662998" cy="276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1400" b="1">
                <a:solidFill>
                  <a:srgbClr val="0070C0"/>
                </a:solidFill>
                <a:latin typeface="IBM Plex Sans" panose="020B0503050203000203" pitchFamily="34" charset="0"/>
              </a:rPr>
              <a:t>+</a:t>
            </a:r>
            <a:r>
              <a:rPr lang="ro-RO" sz="1400" b="1">
                <a:solidFill>
                  <a:srgbClr val="0070C0"/>
                </a:solidFill>
                <a:latin typeface="IBM Plex Sans" panose="020B0503050203000203" pitchFamily="34" charset="0"/>
              </a:rPr>
              <a:t>86</a:t>
            </a:r>
            <a:r>
              <a:rPr lang="en-GB" sz="1400" b="1" dirty="0">
                <a:solidFill>
                  <a:srgbClr val="0070C0"/>
                </a:solidFill>
                <a:latin typeface="IBM Plex Sans" panose="020B0503050203000203" pitchFamily="34" charset="0"/>
              </a:rPr>
              <a:t>%</a:t>
            </a:r>
          </a:p>
        </p:txBody>
      </p:sp>
      <p:sp>
        <p:nvSpPr>
          <p:cNvPr id="33" name="TextBox 7">
            <a:extLst>
              <a:ext uri="{FF2B5EF4-FFF2-40B4-BE49-F238E27FC236}">
                <a16:creationId xmlns:a16="http://schemas.microsoft.com/office/drawing/2014/main" id="{D93BDCDE-974B-CD2C-5F86-745C769F8485}"/>
              </a:ext>
            </a:extLst>
          </p:cNvPr>
          <p:cNvSpPr txBox="1"/>
          <p:nvPr/>
        </p:nvSpPr>
        <p:spPr>
          <a:xfrm>
            <a:off x="10097573" y="2553459"/>
            <a:ext cx="676637" cy="26628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1400" b="1" dirty="0">
                <a:solidFill>
                  <a:schemeClr val="accent6">
                    <a:lumMod val="50000"/>
                  </a:schemeClr>
                </a:solidFill>
                <a:latin typeface="IBM Plex Sans" panose="020B0503050203000203" pitchFamily="34" charset="0"/>
              </a:rPr>
              <a:t>+</a:t>
            </a:r>
            <a:r>
              <a:rPr lang="en-US" sz="1400" b="1">
                <a:solidFill>
                  <a:schemeClr val="accent6">
                    <a:lumMod val="50000"/>
                  </a:schemeClr>
                </a:solidFill>
                <a:latin typeface="IBM Plex Sans" panose="020B0503050203000203" pitchFamily="34" charset="0"/>
              </a:rPr>
              <a:t>1</a:t>
            </a:r>
            <a:r>
              <a:rPr lang="ro-RO" sz="1400" b="1">
                <a:solidFill>
                  <a:schemeClr val="accent6">
                    <a:lumMod val="50000"/>
                  </a:schemeClr>
                </a:solidFill>
                <a:latin typeface="IBM Plex Sans" panose="020B0503050203000203" pitchFamily="34" charset="0"/>
              </a:rPr>
              <a:t>94</a:t>
            </a:r>
            <a:r>
              <a:rPr lang="en-GB" sz="1400" b="1">
                <a:solidFill>
                  <a:schemeClr val="accent6">
                    <a:lumMod val="50000"/>
                  </a:schemeClr>
                </a:solidFill>
                <a:latin typeface="IBM Plex Sans" panose="020B0503050203000203" pitchFamily="34" charset="0"/>
              </a:rPr>
              <a:t>%</a:t>
            </a:r>
            <a:endParaRPr lang="en-GB" sz="1400" b="1" dirty="0">
              <a:solidFill>
                <a:schemeClr val="accent6">
                  <a:lumMod val="50000"/>
                </a:schemeClr>
              </a:solidFill>
              <a:latin typeface="IBM Plex Sans" panose="020B0503050203000203" pitchFamily="34" charset="0"/>
            </a:endParaRPr>
          </a:p>
        </p:txBody>
      </p:sp>
      <p:sp>
        <p:nvSpPr>
          <p:cNvPr id="8" name="TextBox 7">
            <a:extLst>
              <a:ext uri="{FF2B5EF4-FFF2-40B4-BE49-F238E27FC236}">
                <a16:creationId xmlns:a16="http://schemas.microsoft.com/office/drawing/2014/main" id="{4BB41DA0-0837-72AF-85F8-232957FF8068}"/>
              </a:ext>
            </a:extLst>
          </p:cNvPr>
          <p:cNvSpPr txBox="1"/>
          <p:nvPr/>
        </p:nvSpPr>
        <p:spPr>
          <a:xfrm>
            <a:off x="11119697" y="1846880"/>
            <a:ext cx="409576" cy="307777"/>
          </a:xfrm>
          <a:prstGeom prst="rect">
            <a:avLst/>
          </a:prstGeom>
          <a:noFill/>
        </p:spPr>
        <p:txBody>
          <a:bodyPr wrap="square" rtlCol="0">
            <a:spAutoFit/>
          </a:bodyPr>
          <a:lstStyle/>
          <a:p>
            <a:r>
              <a:rPr lang="ro-RO" sz="1400" dirty="0">
                <a:latin typeface="IBM Plex Sans" panose="020B0503050203000203" pitchFamily="34" charset="0"/>
              </a:rPr>
              <a:t>CZ</a:t>
            </a:r>
            <a:endParaRPr lang="en-US" sz="1400" dirty="0">
              <a:latin typeface="IBM Plex Sans" panose="020B0503050203000203" pitchFamily="34" charset="0"/>
            </a:endParaRPr>
          </a:p>
        </p:txBody>
      </p:sp>
      <p:sp>
        <p:nvSpPr>
          <p:cNvPr id="10" name="TextBox 9">
            <a:extLst>
              <a:ext uri="{FF2B5EF4-FFF2-40B4-BE49-F238E27FC236}">
                <a16:creationId xmlns:a16="http://schemas.microsoft.com/office/drawing/2014/main" id="{D967A6A7-21E3-6DEB-5A92-A4245D50B1F5}"/>
              </a:ext>
            </a:extLst>
          </p:cNvPr>
          <p:cNvSpPr txBox="1"/>
          <p:nvPr/>
        </p:nvSpPr>
        <p:spPr>
          <a:xfrm>
            <a:off x="11107568" y="2199371"/>
            <a:ext cx="450850" cy="307777"/>
          </a:xfrm>
          <a:prstGeom prst="rect">
            <a:avLst/>
          </a:prstGeom>
          <a:noFill/>
        </p:spPr>
        <p:txBody>
          <a:bodyPr wrap="square" rtlCol="0">
            <a:spAutoFit/>
          </a:bodyPr>
          <a:lstStyle/>
          <a:p>
            <a:r>
              <a:rPr lang="ro-RO" sz="1400" dirty="0">
                <a:latin typeface="IBM Plex Sans" panose="020B0503050203000203" pitchFamily="34" charset="0"/>
              </a:rPr>
              <a:t>RO</a:t>
            </a:r>
            <a:endParaRPr lang="en-US" sz="1400" dirty="0">
              <a:latin typeface="IBM Plex Sans" panose="020B0503050203000203" pitchFamily="34" charset="0"/>
            </a:endParaRPr>
          </a:p>
        </p:txBody>
      </p:sp>
      <p:sp>
        <p:nvSpPr>
          <p:cNvPr id="11" name="TextBox 10">
            <a:extLst>
              <a:ext uri="{FF2B5EF4-FFF2-40B4-BE49-F238E27FC236}">
                <a16:creationId xmlns:a16="http://schemas.microsoft.com/office/drawing/2014/main" id="{1586C8F0-69B8-4477-E85E-10B09D1688A8}"/>
              </a:ext>
            </a:extLst>
          </p:cNvPr>
          <p:cNvSpPr txBox="1"/>
          <p:nvPr/>
        </p:nvSpPr>
        <p:spPr>
          <a:xfrm>
            <a:off x="11112104" y="2486493"/>
            <a:ext cx="450850" cy="307777"/>
          </a:xfrm>
          <a:prstGeom prst="rect">
            <a:avLst/>
          </a:prstGeom>
          <a:noFill/>
        </p:spPr>
        <p:txBody>
          <a:bodyPr wrap="square" rtlCol="0">
            <a:spAutoFit/>
          </a:bodyPr>
          <a:lstStyle/>
          <a:p>
            <a:r>
              <a:rPr lang="ro-RO" sz="1400" dirty="0">
                <a:latin typeface="IBM Plex Sans" panose="020B0503050203000203" pitchFamily="34" charset="0"/>
              </a:rPr>
              <a:t>HU</a:t>
            </a:r>
            <a:endParaRPr lang="en-US" sz="1400" dirty="0">
              <a:latin typeface="IBM Plex Sans" panose="020B0503050203000203" pitchFamily="34" charset="0"/>
            </a:endParaRPr>
          </a:p>
        </p:txBody>
      </p:sp>
      <p:sp>
        <p:nvSpPr>
          <p:cNvPr id="12" name="TextBox 11">
            <a:extLst>
              <a:ext uri="{FF2B5EF4-FFF2-40B4-BE49-F238E27FC236}">
                <a16:creationId xmlns:a16="http://schemas.microsoft.com/office/drawing/2014/main" id="{6CD99617-E393-A1D0-A037-6849AA681453}"/>
              </a:ext>
            </a:extLst>
          </p:cNvPr>
          <p:cNvSpPr txBox="1"/>
          <p:nvPr/>
        </p:nvSpPr>
        <p:spPr>
          <a:xfrm>
            <a:off x="11112104" y="2768990"/>
            <a:ext cx="450850" cy="307777"/>
          </a:xfrm>
          <a:prstGeom prst="rect">
            <a:avLst/>
          </a:prstGeom>
          <a:noFill/>
        </p:spPr>
        <p:txBody>
          <a:bodyPr wrap="square" rtlCol="0">
            <a:spAutoFit/>
          </a:bodyPr>
          <a:lstStyle/>
          <a:p>
            <a:r>
              <a:rPr lang="ro-RO" sz="1400" dirty="0">
                <a:latin typeface="IBM Plex Sans" panose="020B0503050203000203" pitchFamily="34" charset="0"/>
              </a:rPr>
              <a:t>HR</a:t>
            </a:r>
            <a:endParaRPr lang="en-US" sz="1400" dirty="0">
              <a:latin typeface="IBM Plex Sans" panose="020B0503050203000203" pitchFamily="34" charset="0"/>
            </a:endParaRPr>
          </a:p>
        </p:txBody>
      </p:sp>
      <p:sp>
        <p:nvSpPr>
          <p:cNvPr id="13" name="TextBox 12">
            <a:extLst>
              <a:ext uri="{FF2B5EF4-FFF2-40B4-BE49-F238E27FC236}">
                <a16:creationId xmlns:a16="http://schemas.microsoft.com/office/drawing/2014/main" id="{0A2F9DAC-CB96-F27A-79FF-4BFF4957A7A8}"/>
              </a:ext>
            </a:extLst>
          </p:cNvPr>
          <p:cNvSpPr txBox="1"/>
          <p:nvPr/>
        </p:nvSpPr>
        <p:spPr>
          <a:xfrm>
            <a:off x="11119697" y="3065471"/>
            <a:ext cx="409576" cy="307777"/>
          </a:xfrm>
          <a:prstGeom prst="rect">
            <a:avLst/>
          </a:prstGeom>
          <a:noFill/>
        </p:spPr>
        <p:txBody>
          <a:bodyPr wrap="square" rtlCol="0">
            <a:spAutoFit/>
          </a:bodyPr>
          <a:lstStyle/>
          <a:p>
            <a:r>
              <a:rPr lang="ro-RO" sz="1400" dirty="0">
                <a:latin typeface="IBM Plex Sans" panose="020B0503050203000203" pitchFamily="34" charset="0"/>
              </a:rPr>
              <a:t>AT</a:t>
            </a:r>
            <a:endParaRPr lang="en-US" sz="1400" dirty="0">
              <a:latin typeface="IBM Plex Sans" panose="020B0503050203000203" pitchFamily="34" charset="0"/>
            </a:endParaRPr>
          </a:p>
        </p:txBody>
      </p:sp>
      <p:sp>
        <p:nvSpPr>
          <p:cNvPr id="14" name="TextBox 13">
            <a:extLst>
              <a:ext uri="{FF2B5EF4-FFF2-40B4-BE49-F238E27FC236}">
                <a16:creationId xmlns:a16="http://schemas.microsoft.com/office/drawing/2014/main" id="{B266823D-5A61-912D-74FE-5DF147846995}"/>
              </a:ext>
            </a:extLst>
          </p:cNvPr>
          <p:cNvSpPr txBox="1"/>
          <p:nvPr/>
        </p:nvSpPr>
        <p:spPr>
          <a:xfrm>
            <a:off x="11112104" y="3672554"/>
            <a:ext cx="409576" cy="307777"/>
          </a:xfrm>
          <a:prstGeom prst="rect">
            <a:avLst/>
          </a:prstGeom>
          <a:noFill/>
        </p:spPr>
        <p:txBody>
          <a:bodyPr wrap="square" rtlCol="0">
            <a:spAutoFit/>
          </a:bodyPr>
          <a:lstStyle/>
          <a:p>
            <a:r>
              <a:rPr lang="ro-RO" sz="1400" dirty="0">
                <a:latin typeface="IBM Plex Sans" panose="020B0503050203000203" pitchFamily="34" charset="0"/>
              </a:rPr>
              <a:t>PL</a:t>
            </a:r>
            <a:endParaRPr lang="en-US" sz="1400" dirty="0">
              <a:latin typeface="IBM Plex Sans" panose="020B0503050203000203" pitchFamily="34" charset="0"/>
            </a:endParaRPr>
          </a:p>
        </p:txBody>
      </p:sp>
      <p:sp>
        <p:nvSpPr>
          <p:cNvPr id="19" name="Arrow: Left 18">
            <a:extLst>
              <a:ext uri="{FF2B5EF4-FFF2-40B4-BE49-F238E27FC236}">
                <a16:creationId xmlns:a16="http://schemas.microsoft.com/office/drawing/2014/main" id="{DB4A288F-8569-1FF2-9116-59D4CE728FFB}"/>
              </a:ext>
            </a:extLst>
          </p:cNvPr>
          <p:cNvSpPr/>
          <p:nvPr/>
        </p:nvSpPr>
        <p:spPr>
          <a:xfrm>
            <a:off x="11471106" y="2252404"/>
            <a:ext cx="259932" cy="202052"/>
          </a:xfrm>
          <a:prstGeom prst="lef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2">
            <a:extLst>
              <a:ext uri="{FF2B5EF4-FFF2-40B4-BE49-F238E27FC236}">
                <a16:creationId xmlns:a16="http://schemas.microsoft.com/office/drawing/2014/main" id="{18075BA9-75DE-8229-E28C-5AE27D5F030F}"/>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rPr>
              <a:t>14</a:t>
            </a:r>
          </a:p>
        </p:txBody>
      </p:sp>
    </p:spTree>
    <p:extLst>
      <p:ext uri="{BB962C8B-B14F-4D97-AF65-F5344CB8AC3E}">
        <p14:creationId xmlns:p14="http://schemas.microsoft.com/office/powerpoint/2010/main" val="2516444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A7D26-5CAF-4DCF-997A-CBF728D45A51}"/>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98618335-25E9-4C36-B85E-1067A7B275E6}"/>
              </a:ext>
            </a:extLst>
          </p:cNvPr>
          <p:cNvGraphicFramePr>
            <a:graphicFrameLocks/>
          </p:cNvGraphicFramePr>
          <p:nvPr/>
        </p:nvGraphicFramePr>
        <p:xfrm>
          <a:off x="354352" y="950786"/>
          <a:ext cx="10934542" cy="505609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35">
            <a:extLst>
              <a:ext uri="{FF2B5EF4-FFF2-40B4-BE49-F238E27FC236}">
                <a16:creationId xmlns:a16="http://schemas.microsoft.com/office/drawing/2014/main" id="{9B130EBE-5D75-0D11-077C-D6BBBDCD6D56}"/>
              </a:ext>
            </a:extLst>
          </p:cNvPr>
          <p:cNvSpPr txBox="1">
            <a:spLocks noChangeArrowheads="1"/>
          </p:cNvSpPr>
          <p:nvPr/>
        </p:nvSpPr>
        <p:spPr bwMode="auto">
          <a:xfrm>
            <a:off x="517082" y="6229130"/>
            <a:ext cx="8850772" cy="406619"/>
          </a:xfrm>
          <a:prstGeom prst="rect">
            <a:avLst/>
          </a:prstGeom>
        </p:spPr>
        <p:txBody>
          <a:bodyPr vert="horz" lIns="91440" tIns="45720" rIns="91440" bIns="45720" rtlCol="0" anchor="ctr"/>
          <a:lstStyle>
            <a:defPPr>
              <a:defRPr lang="en-US"/>
            </a:defPPr>
            <a:lvl1pPr>
              <a:defRPr sz="1100"/>
            </a:lvl1pPr>
          </a:lstStyle>
          <a:p>
            <a:r>
              <a:rPr lang="ro-RO" altLang="pl-PL" sz="1000" dirty="0">
                <a:solidFill>
                  <a:prstClr val="black"/>
                </a:solidFill>
                <a:latin typeface="IBM Plex Sans" panose="020B0503050203000203" pitchFamily="34" charset="0"/>
              </a:rPr>
              <a:t>Sursa:</a:t>
            </a:r>
            <a:r>
              <a:rPr kumimoji="0" lang="en-US" altLang="pl-PL" sz="1000" b="0" i="0" u="none" strike="noStrike" kern="1200" cap="none" spc="0" normalizeH="0" baseline="0" noProof="0" dirty="0">
                <a:ln>
                  <a:noFill/>
                </a:ln>
                <a:solidFill>
                  <a:prstClr val="black"/>
                </a:solidFill>
                <a:effectLst/>
                <a:uLnTx/>
                <a:uFillTx/>
                <a:latin typeface="IBM Plex Sans" panose="020B0503050203000203" pitchFamily="34" charset="0"/>
              </a:rPr>
              <a:t> BVB, Refinitiv</a:t>
            </a:r>
            <a:endParaRPr kumimoji="0" lang="en-GB" altLang="pl-PL" sz="1000" b="0" i="0" u="none" strike="noStrike" kern="1200" cap="none" spc="0" normalizeH="0" baseline="0" noProof="0" dirty="0">
              <a:ln>
                <a:noFill/>
              </a:ln>
              <a:solidFill>
                <a:prstClr val="black"/>
              </a:solidFill>
              <a:effectLst/>
              <a:uLnTx/>
              <a:uFillTx/>
              <a:latin typeface="IBM Plex Sans" panose="020B0503050203000203" pitchFamily="34" charset="0"/>
            </a:endParaRPr>
          </a:p>
        </p:txBody>
      </p:sp>
      <p:sp>
        <p:nvSpPr>
          <p:cNvPr id="4" name="Rectangle 3">
            <a:extLst>
              <a:ext uri="{FF2B5EF4-FFF2-40B4-BE49-F238E27FC236}">
                <a16:creationId xmlns:a16="http://schemas.microsoft.com/office/drawing/2014/main" id="{90DEF322-2D51-3F4E-CF3C-13CC1DA4C139}"/>
              </a:ext>
            </a:extLst>
          </p:cNvPr>
          <p:cNvSpPr/>
          <p:nvPr/>
        </p:nvSpPr>
        <p:spPr>
          <a:xfrm>
            <a:off x="502830" y="180540"/>
            <a:ext cx="9725261" cy="461665"/>
          </a:xfrm>
          <a:prstGeom prst="rect">
            <a:avLst/>
          </a:prstGeom>
        </p:spPr>
        <p:txBody>
          <a:bodyPr wrap="square">
            <a:spAutoFit/>
          </a:bodyPr>
          <a:lstStyle/>
          <a:p>
            <a:r>
              <a:rPr lang="ro-RO" sz="2400" dirty="0">
                <a:solidFill>
                  <a:schemeClr val="bg2">
                    <a:lumMod val="25000"/>
                  </a:schemeClr>
                </a:solidFill>
                <a:latin typeface="IBM Plex Sans" panose="020B0503050203000203" pitchFamily="34" charset="0"/>
                <a:cs typeface="Arial" panose="020B0604020202020204" pitchFamily="34" charset="0"/>
              </a:rPr>
              <a:t>Performanță solidă a </a:t>
            </a:r>
            <a:r>
              <a:rPr lang="en-US" sz="2400" dirty="0">
                <a:solidFill>
                  <a:schemeClr val="bg2">
                    <a:lumMod val="25000"/>
                  </a:schemeClr>
                </a:solidFill>
                <a:latin typeface="IBM Plex Sans" panose="020B0503050203000203" pitchFamily="34" charset="0"/>
                <a:cs typeface="Arial" panose="020B0604020202020204" pitchFamily="34" charset="0"/>
              </a:rPr>
              <a:t>BVB </a:t>
            </a:r>
            <a:r>
              <a:rPr lang="ro-RO" sz="2400" dirty="0">
                <a:solidFill>
                  <a:schemeClr val="bg2">
                    <a:lumMod val="25000"/>
                  </a:schemeClr>
                </a:solidFill>
                <a:latin typeface="IBM Plex Sans" panose="020B0503050203000203" pitchFamily="34" charset="0"/>
                <a:cs typeface="Arial" panose="020B0604020202020204" pitchFamily="34" charset="0"/>
              </a:rPr>
              <a:t>și în context global</a:t>
            </a:r>
            <a:endParaRPr lang="en-GB" sz="2400" dirty="0">
              <a:solidFill>
                <a:schemeClr val="bg2">
                  <a:lumMod val="25000"/>
                </a:schemeClr>
              </a:solidFill>
              <a:latin typeface="IBM Plex Sans" panose="020B0503050203000203" pitchFamily="34" charset="0"/>
              <a:cs typeface="Arial" panose="020B0604020202020204" pitchFamily="34" charset="0"/>
            </a:endParaRPr>
          </a:p>
        </p:txBody>
      </p:sp>
      <p:sp>
        <p:nvSpPr>
          <p:cNvPr id="10" name="TextBox 10">
            <a:extLst>
              <a:ext uri="{FF2B5EF4-FFF2-40B4-BE49-F238E27FC236}">
                <a16:creationId xmlns:a16="http://schemas.microsoft.com/office/drawing/2014/main" id="{BF758DB1-EF30-1BC9-CBD0-FFFBBBCBB946}"/>
              </a:ext>
            </a:extLst>
          </p:cNvPr>
          <p:cNvSpPr txBox="1"/>
          <p:nvPr/>
        </p:nvSpPr>
        <p:spPr>
          <a:xfrm>
            <a:off x="10231074" y="1821315"/>
            <a:ext cx="629731" cy="24171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1800" b="1">
                <a:solidFill>
                  <a:srgbClr val="00B0F0"/>
                </a:solidFill>
              </a:rPr>
              <a:t>+2</a:t>
            </a:r>
            <a:r>
              <a:rPr lang="ro-RO" sz="1800" b="1">
                <a:solidFill>
                  <a:srgbClr val="00B0F0"/>
                </a:solidFill>
              </a:rPr>
              <a:t>18</a:t>
            </a:r>
            <a:r>
              <a:rPr lang="en-GB" sz="1800" b="1">
                <a:solidFill>
                  <a:srgbClr val="00B0F0"/>
                </a:solidFill>
              </a:rPr>
              <a:t>%</a:t>
            </a:r>
            <a:endParaRPr lang="en-GB" sz="1800" b="1" dirty="0">
              <a:solidFill>
                <a:srgbClr val="00B0F0"/>
              </a:solidFill>
            </a:endParaRPr>
          </a:p>
        </p:txBody>
      </p:sp>
      <p:sp>
        <p:nvSpPr>
          <p:cNvPr id="11" name="TextBox 3">
            <a:extLst>
              <a:ext uri="{FF2B5EF4-FFF2-40B4-BE49-F238E27FC236}">
                <a16:creationId xmlns:a16="http://schemas.microsoft.com/office/drawing/2014/main" id="{F9FE7A08-7D75-7F96-F350-328F290CAB0D}"/>
              </a:ext>
            </a:extLst>
          </p:cNvPr>
          <p:cNvSpPr txBox="1"/>
          <p:nvPr/>
        </p:nvSpPr>
        <p:spPr>
          <a:xfrm>
            <a:off x="10285203" y="3947555"/>
            <a:ext cx="686065" cy="23885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1800" b="1" dirty="0">
                <a:solidFill>
                  <a:schemeClr val="accent4"/>
                </a:solidFill>
              </a:rPr>
              <a:t>+</a:t>
            </a:r>
            <a:r>
              <a:rPr lang="ro-RO" sz="1800" b="1" dirty="0">
                <a:solidFill>
                  <a:schemeClr val="accent4"/>
                </a:solidFill>
              </a:rPr>
              <a:t>71</a:t>
            </a:r>
            <a:r>
              <a:rPr lang="en-GB" sz="1800" b="1" dirty="0">
                <a:solidFill>
                  <a:schemeClr val="accent4"/>
                </a:solidFill>
              </a:rPr>
              <a:t>%</a:t>
            </a:r>
          </a:p>
        </p:txBody>
      </p:sp>
      <p:sp>
        <p:nvSpPr>
          <p:cNvPr id="12" name="TextBox 3">
            <a:extLst>
              <a:ext uri="{FF2B5EF4-FFF2-40B4-BE49-F238E27FC236}">
                <a16:creationId xmlns:a16="http://schemas.microsoft.com/office/drawing/2014/main" id="{FD8C278D-4312-BDF8-FF7E-0DFA351D8AE3}"/>
              </a:ext>
            </a:extLst>
          </p:cNvPr>
          <p:cNvSpPr txBox="1"/>
          <p:nvPr/>
        </p:nvSpPr>
        <p:spPr>
          <a:xfrm>
            <a:off x="10213889" y="4348192"/>
            <a:ext cx="657007" cy="24797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1600" b="0" dirty="0">
                <a:ln>
                  <a:solidFill>
                    <a:schemeClr val="bg2">
                      <a:lumMod val="50000"/>
                    </a:schemeClr>
                  </a:solidFill>
                </a:ln>
                <a:solidFill>
                  <a:srgbClr val="808080"/>
                </a:solidFill>
              </a:rPr>
              <a:t>+</a:t>
            </a:r>
            <a:r>
              <a:rPr lang="ro-RO" sz="1600" b="0" dirty="0">
                <a:ln>
                  <a:solidFill>
                    <a:schemeClr val="bg2">
                      <a:lumMod val="50000"/>
                    </a:schemeClr>
                  </a:solidFill>
                </a:ln>
                <a:solidFill>
                  <a:srgbClr val="808080"/>
                </a:solidFill>
              </a:rPr>
              <a:t>39</a:t>
            </a:r>
            <a:r>
              <a:rPr lang="en-GB" sz="1600" b="0" dirty="0">
                <a:ln>
                  <a:solidFill>
                    <a:schemeClr val="bg2">
                      <a:lumMod val="50000"/>
                    </a:schemeClr>
                  </a:solidFill>
                </a:ln>
                <a:solidFill>
                  <a:srgbClr val="808080"/>
                </a:solidFill>
              </a:rPr>
              <a:t>%</a:t>
            </a:r>
          </a:p>
        </p:txBody>
      </p:sp>
      <p:sp>
        <p:nvSpPr>
          <p:cNvPr id="13" name="TextBox 3">
            <a:extLst>
              <a:ext uri="{FF2B5EF4-FFF2-40B4-BE49-F238E27FC236}">
                <a16:creationId xmlns:a16="http://schemas.microsoft.com/office/drawing/2014/main" id="{0587CC21-49B8-0B25-11E8-C6125339F7E0}"/>
              </a:ext>
            </a:extLst>
          </p:cNvPr>
          <p:cNvSpPr txBox="1"/>
          <p:nvPr/>
        </p:nvSpPr>
        <p:spPr>
          <a:xfrm>
            <a:off x="10285203" y="3601735"/>
            <a:ext cx="657007" cy="28285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1800" b="1" dirty="0">
                <a:solidFill>
                  <a:schemeClr val="accent2"/>
                </a:solidFill>
              </a:rPr>
              <a:t>+</a:t>
            </a:r>
            <a:r>
              <a:rPr lang="ro-RO" sz="1800" b="1" dirty="0">
                <a:solidFill>
                  <a:schemeClr val="accent2"/>
                </a:solidFill>
              </a:rPr>
              <a:t>85</a:t>
            </a:r>
            <a:r>
              <a:rPr lang="en-GB" sz="1800" b="1" dirty="0">
                <a:solidFill>
                  <a:schemeClr val="accent2"/>
                </a:solidFill>
              </a:rPr>
              <a:t>%</a:t>
            </a:r>
          </a:p>
        </p:txBody>
      </p:sp>
      <p:pic>
        <p:nvPicPr>
          <p:cNvPr id="8" name="Graphic 7" descr="Earth globe: Americas with solid fill">
            <a:extLst>
              <a:ext uri="{FF2B5EF4-FFF2-40B4-BE49-F238E27FC236}">
                <a16:creationId xmlns:a16="http://schemas.microsoft.com/office/drawing/2014/main" id="{63B07771-6100-8E6B-ABD2-B54FAD090C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84731" y="3517664"/>
            <a:ext cx="420911" cy="420911"/>
          </a:xfrm>
          <a:prstGeom prst="rect">
            <a:avLst/>
          </a:prstGeom>
        </p:spPr>
      </p:pic>
      <p:sp>
        <p:nvSpPr>
          <p:cNvPr id="9" name="TextBox 4">
            <a:extLst>
              <a:ext uri="{FF2B5EF4-FFF2-40B4-BE49-F238E27FC236}">
                <a16:creationId xmlns:a16="http://schemas.microsoft.com/office/drawing/2014/main" id="{320B49C7-3C3D-3D77-F980-5F301FE7E395}"/>
              </a:ext>
            </a:extLst>
          </p:cNvPr>
          <p:cNvSpPr txBox="1"/>
          <p:nvPr/>
        </p:nvSpPr>
        <p:spPr>
          <a:xfrm>
            <a:off x="10899471" y="4377354"/>
            <a:ext cx="1036639" cy="232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defPPr>
              <a:defRPr lang="en-US"/>
            </a:defPPr>
            <a:lvl1pPr marL="0" indent="0" algn="l" defTabSz="914400" rtl="0" eaLnBrk="1" latinLnBrk="0" hangingPunct="1">
              <a:defRPr sz="1400" b="1" kern="1200">
                <a:solidFill>
                  <a:srgbClr val="C00000"/>
                </a:solidFill>
                <a:latin typeface="IBM Plex Sans" panose="020B0503050203000203" pitchFamily="34" charset="0"/>
                <a:ea typeface="+mn-ea"/>
                <a:cs typeface="+mn-cs"/>
              </a:defRPr>
            </a:lvl1pPr>
            <a:lvl2pPr marL="457200" indent="0" algn="l" defTabSz="914400" rtl="0" eaLnBrk="1" latinLnBrk="0" hangingPunct="1">
              <a:defRPr sz="1100" kern="1200">
                <a:solidFill>
                  <a:schemeClr val="dk1"/>
                </a:solidFill>
                <a:latin typeface="+mn-lt"/>
                <a:ea typeface="+mn-ea"/>
                <a:cs typeface="+mn-cs"/>
              </a:defRPr>
            </a:lvl2pPr>
            <a:lvl3pPr marL="914400" indent="0" algn="l" defTabSz="914400" rtl="0" eaLnBrk="1" latinLnBrk="0" hangingPunct="1">
              <a:defRPr sz="1100" kern="1200">
                <a:solidFill>
                  <a:schemeClr val="dk1"/>
                </a:solidFill>
                <a:latin typeface="+mn-lt"/>
                <a:ea typeface="+mn-ea"/>
                <a:cs typeface="+mn-cs"/>
              </a:defRPr>
            </a:lvl3pPr>
            <a:lvl4pPr marL="1371600" indent="0" algn="l" defTabSz="914400" rtl="0" eaLnBrk="1" latinLnBrk="0" hangingPunct="1">
              <a:defRPr sz="1100" kern="1200">
                <a:solidFill>
                  <a:schemeClr val="dk1"/>
                </a:solidFill>
                <a:latin typeface="+mn-lt"/>
                <a:ea typeface="+mn-ea"/>
                <a:cs typeface="+mn-cs"/>
              </a:defRPr>
            </a:lvl4pPr>
            <a:lvl5pPr marL="1828800" indent="0" algn="l" defTabSz="914400" rtl="0" eaLnBrk="1" latinLnBrk="0" hangingPunct="1">
              <a:defRPr sz="1100" kern="1200">
                <a:solidFill>
                  <a:schemeClr val="dk1"/>
                </a:solidFill>
                <a:latin typeface="+mn-lt"/>
                <a:ea typeface="+mn-ea"/>
                <a:cs typeface="+mn-cs"/>
              </a:defRPr>
            </a:lvl5pPr>
            <a:lvl6pPr marL="2286000" indent="0" algn="l" defTabSz="914400" rtl="0" eaLnBrk="1" latinLnBrk="0" hangingPunct="1">
              <a:defRPr sz="1100" kern="1200">
                <a:solidFill>
                  <a:schemeClr val="dk1"/>
                </a:solidFill>
                <a:latin typeface="+mn-lt"/>
                <a:ea typeface="+mn-ea"/>
                <a:cs typeface="+mn-cs"/>
              </a:defRPr>
            </a:lvl6pPr>
            <a:lvl7pPr marL="2743200" indent="0" algn="l" defTabSz="914400" rtl="0" eaLnBrk="1" latinLnBrk="0" hangingPunct="1">
              <a:defRPr sz="1100" kern="1200">
                <a:solidFill>
                  <a:schemeClr val="dk1"/>
                </a:solidFill>
                <a:latin typeface="+mn-lt"/>
                <a:ea typeface="+mn-ea"/>
                <a:cs typeface="+mn-cs"/>
              </a:defRPr>
            </a:lvl7pPr>
            <a:lvl8pPr marL="3200400" indent="0" algn="l" defTabSz="914400" rtl="0" eaLnBrk="1" latinLnBrk="0" hangingPunct="1">
              <a:defRPr sz="1100" kern="1200">
                <a:solidFill>
                  <a:schemeClr val="dk1"/>
                </a:solidFill>
                <a:latin typeface="+mn-lt"/>
                <a:ea typeface="+mn-ea"/>
                <a:cs typeface="+mn-cs"/>
              </a:defRPr>
            </a:lvl8pPr>
            <a:lvl9pPr marL="3657600" indent="0" algn="l" defTabSz="914400" rtl="0" eaLnBrk="1" latinLnBrk="0" hangingPunct="1">
              <a:defRPr sz="1100" kern="1200">
                <a:solidFill>
                  <a:schemeClr val="dk1"/>
                </a:solidFill>
                <a:latin typeface="+mn-lt"/>
                <a:ea typeface="+mn-ea"/>
                <a:cs typeface="+mn-cs"/>
              </a:defRPr>
            </a:lvl9pPr>
          </a:lstStyle>
          <a:p>
            <a:r>
              <a:rPr lang="ro-RO" dirty="0">
                <a:solidFill>
                  <a:schemeClr val="bg1">
                    <a:lumMod val="50000"/>
                  </a:schemeClr>
                </a:solidFill>
              </a:rPr>
              <a:t>Emergente</a:t>
            </a:r>
          </a:p>
        </p:txBody>
      </p:sp>
      <p:sp>
        <p:nvSpPr>
          <p:cNvPr id="15" name="TextBox 4">
            <a:extLst>
              <a:ext uri="{FF2B5EF4-FFF2-40B4-BE49-F238E27FC236}">
                <a16:creationId xmlns:a16="http://schemas.microsoft.com/office/drawing/2014/main" id="{78BA789F-8515-EDDD-DFCC-8EDF76BE746A}"/>
              </a:ext>
            </a:extLst>
          </p:cNvPr>
          <p:cNvSpPr txBox="1"/>
          <p:nvPr/>
        </p:nvSpPr>
        <p:spPr>
          <a:xfrm>
            <a:off x="10900036" y="3986703"/>
            <a:ext cx="1036639" cy="232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defPPr>
              <a:defRPr lang="en-US"/>
            </a:defPPr>
            <a:lvl1pPr marL="0" indent="0" algn="l" defTabSz="914400" rtl="0" eaLnBrk="1" latinLnBrk="0" hangingPunct="1">
              <a:defRPr sz="1400" b="1" kern="1200">
                <a:solidFill>
                  <a:srgbClr val="C00000"/>
                </a:solidFill>
                <a:latin typeface="IBM Plex Sans" panose="020B0503050203000203" pitchFamily="34" charset="0"/>
                <a:ea typeface="+mn-ea"/>
                <a:cs typeface="+mn-cs"/>
              </a:defRPr>
            </a:lvl1pPr>
            <a:lvl2pPr marL="457200" indent="0" algn="l" defTabSz="914400" rtl="0" eaLnBrk="1" latinLnBrk="0" hangingPunct="1">
              <a:defRPr sz="1100" kern="1200">
                <a:solidFill>
                  <a:schemeClr val="dk1"/>
                </a:solidFill>
                <a:latin typeface="+mn-lt"/>
                <a:ea typeface="+mn-ea"/>
                <a:cs typeface="+mn-cs"/>
              </a:defRPr>
            </a:lvl2pPr>
            <a:lvl3pPr marL="914400" indent="0" algn="l" defTabSz="914400" rtl="0" eaLnBrk="1" latinLnBrk="0" hangingPunct="1">
              <a:defRPr sz="1100" kern="1200">
                <a:solidFill>
                  <a:schemeClr val="dk1"/>
                </a:solidFill>
                <a:latin typeface="+mn-lt"/>
                <a:ea typeface="+mn-ea"/>
                <a:cs typeface="+mn-cs"/>
              </a:defRPr>
            </a:lvl3pPr>
            <a:lvl4pPr marL="1371600" indent="0" algn="l" defTabSz="914400" rtl="0" eaLnBrk="1" latinLnBrk="0" hangingPunct="1">
              <a:defRPr sz="1100" kern="1200">
                <a:solidFill>
                  <a:schemeClr val="dk1"/>
                </a:solidFill>
                <a:latin typeface="+mn-lt"/>
                <a:ea typeface="+mn-ea"/>
                <a:cs typeface="+mn-cs"/>
              </a:defRPr>
            </a:lvl4pPr>
            <a:lvl5pPr marL="1828800" indent="0" algn="l" defTabSz="914400" rtl="0" eaLnBrk="1" latinLnBrk="0" hangingPunct="1">
              <a:defRPr sz="1100" kern="1200">
                <a:solidFill>
                  <a:schemeClr val="dk1"/>
                </a:solidFill>
                <a:latin typeface="+mn-lt"/>
                <a:ea typeface="+mn-ea"/>
                <a:cs typeface="+mn-cs"/>
              </a:defRPr>
            </a:lvl5pPr>
            <a:lvl6pPr marL="2286000" indent="0" algn="l" defTabSz="914400" rtl="0" eaLnBrk="1" latinLnBrk="0" hangingPunct="1">
              <a:defRPr sz="1100" kern="1200">
                <a:solidFill>
                  <a:schemeClr val="dk1"/>
                </a:solidFill>
                <a:latin typeface="+mn-lt"/>
                <a:ea typeface="+mn-ea"/>
                <a:cs typeface="+mn-cs"/>
              </a:defRPr>
            </a:lvl6pPr>
            <a:lvl7pPr marL="2743200" indent="0" algn="l" defTabSz="914400" rtl="0" eaLnBrk="1" latinLnBrk="0" hangingPunct="1">
              <a:defRPr sz="1100" kern="1200">
                <a:solidFill>
                  <a:schemeClr val="dk1"/>
                </a:solidFill>
                <a:latin typeface="+mn-lt"/>
                <a:ea typeface="+mn-ea"/>
                <a:cs typeface="+mn-cs"/>
              </a:defRPr>
            </a:lvl7pPr>
            <a:lvl8pPr marL="3200400" indent="0" algn="l" defTabSz="914400" rtl="0" eaLnBrk="1" latinLnBrk="0" hangingPunct="1">
              <a:defRPr sz="1100" kern="1200">
                <a:solidFill>
                  <a:schemeClr val="dk1"/>
                </a:solidFill>
                <a:latin typeface="+mn-lt"/>
                <a:ea typeface="+mn-ea"/>
                <a:cs typeface="+mn-cs"/>
              </a:defRPr>
            </a:lvl8pPr>
            <a:lvl9pPr marL="3657600" indent="0" algn="l" defTabSz="914400" rtl="0" eaLnBrk="1" latinLnBrk="0" hangingPunct="1">
              <a:defRPr sz="1100" kern="1200">
                <a:solidFill>
                  <a:schemeClr val="dk1"/>
                </a:solidFill>
                <a:latin typeface="+mn-lt"/>
                <a:ea typeface="+mn-ea"/>
                <a:cs typeface="+mn-cs"/>
              </a:defRPr>
            </a:lvl9pPr>
          </a:lstStyle>
          <a:p>
            <a:r>
              <a:rPr lang="en-US" dirty="0">
                <a:solidFill>
                  <a:schemeClr val="accent4"/>
                </a:solidFill>
              </a:rPr>
              <a:t>Frontier</a:t>
            </a:r>
            <a:r>
              <a:rPr lang="ro-RO" dirty="0">
                <a:solidFill>
                  <a:schemeClr val="accent4"/>
                </a:solidFill>
              </a:rPr>
              <a:t>ă</a:t>
            </a:r>
          </a:p>
        </p:txBody>
      </p:sp>
      <p:pic>
        <p:nvPicPr>
          <p:cNvPr id="7" name="Picture 6">
            <a:extLst>
              <a:ext uri="{FF2B5EF4-FFF2-40B4-BE49-F238E27FC236}">
                <a16:creationId xmlns:a16="http://schemas.microsoft.com/office/drawing/2014/main" id="{DC8AEC2B-AC22-CE7C-DDAC-654FCB2AFA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9471" y="1768702"/>
            <a:ext cx="389423" cy="34693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2">
            <a:extLst>
              <a:ext uri="{FF2B5EF4-FFF2-40B4-BE49-F238E27FC236}">
                <a16:creationId xmlns:a16="http://schemas.microsoft.com/office/drawing/2014/main" id="{2F148EBD-DAE3-7679-F9A7-148C44466596}"/>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rPr>
              <a:t>15</a:t>
            </a:r>
          </a:p>
        </p:txBody>
      </p:sp>
    </p:spTree>
    <p:extLst>
      <p:ext uri="{BB962C8B-B14F-4D97-AF65-F5344CB8AC3E}">
        <p14:creationId xmlns:p14="http://schemas.microsoft.com/office/powerpoint/2010/main" val="638217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D62D8B-CAF4-41A5-8A76-C18F55C9C9F8}"/>
              </a:ext>
            </a:extLst>
          </p:cNvPr>
          <p:cNvSpPr txBox="1">
            <a:spLocks/>
          </p:cNvSpPr>
          <p:nvPr/>
        </p:nvSpPr>
        <p:spPr bwMode="auto">
          <a:xfrm>
            <a:off x="511934" y="143616"/>
            <a:ext cx="9163862" cy="6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marR="0" indent="0" algn="l" defTabSz="914400" rtl="0" eaLnBrk="1" fontAlgn="base" latinLnBrk="0" hangingPunct="1">
              <a:lnSpc>
                <a:spcPct val="100000"/>
              </a:lnSpc>
              <a:spcBef>
                <a:spcPct val="0"/>
              </a:spcBef>
              <a:spcAft>
                <a:spcPct val="0"/>
              </a:spcAft>
              <a:buClrTx/>
              <a:buSzTx/>
              <a:buFontTx/>
              <a:buNone/>
              <a:tabLst/>
              <a:defRPr sz="2800" b="0" kern="1200">
                <a:solidFill>
                  <a:schemeClr val="tx2"/>
                </a:solidFill>
                <a:latin typeface="HelveticaNeue-MediumCond Ro"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o-RO" sz="2400" b="0" i="0" u="none" strike="noStrike" kern="1200" cap="none" spc="0" normalizeH="0" baseline="0" noProof="0">
                <a:ln>
                  <a:noFill/>
                </a:ln>
                <a:solidFill>
                  <a:srgbClr val="E7E6E6">
                    <a:lumMod val="25000"/>
                  </a:srgbClr>
                </a:solidFill>
                <a:effectLst/>
                <a:uLnTx/>
                <a:uFillTx/>
                <a:latin typeface="IBM Plex Sans" panose="020B0503050203000203" pitchFamily="34" charset="0"/>
                <a:ea typeface="+mj-ea"/>
                <a:cs typeface="Arial" panose="020B0604020202020204" pitchFamily="34" charset="0"/>
              </a:rPr>
              <a:t>Viitorul este al celor care investesc în el</a:t>
            </a:r>
            <a:endParaRPr kumimoji="0" lang="en-US" sz="2400" b="1" i="0" u="none" strike="noStrike" kern="1200" cap="none" spc="0" normalizeH="0" baseline="0" noProof="0">
              <a:ln>
                <a:noFill/>
              </a:ln>
              <a:solidFill>
                <a:srgbClr val="E7E6E6">
                  <a:lumMod val="25000"/>
                </a:srgbClr>
              </a:solidFill>
              <a:effectLst/>
              <a:uLnTx/>
              <a:uFillTx/>
              <a:latin typeface="IBM Plex Sans" panose="020B0503050203000203" pitchFamily="34" charset="0"/>
              <a:ea typeface="+mj-ea"/>
              <a:cs typeface="Arial" panose="020B0604020202020204" pitchFamily="34" charset="0"/>
            </a:endParaRPr>
          </a:p>
        </p:txBody>
      </p:sp>
      <p:sp>
        <p:nvSpPr>
          <p:cNvPr id="9" name="Content Placeholder 1">
            <a:extLst>
              <a:ext uri="{FF2B5EF4-FFF2-40B4-BE49-F238E27FC236}">
                <a16:creationId xmlns:a16="http://schemas.microsoft.com/office/drawing/2014/main" id="{A630FDA6-9D32-4520-BA1B-9DD5B211356F}"/>
              </a:ext>
            </a:extLst>
          </p:cNvPr>
          <p:cNvSpPr txBox="1">
            <a:spLocks/>
          </p:cNvSpPr>
          <p:nvPr/>
        </p:nvSpPr>
        <p:spPr>
          <a:xfrm>
            <a:off x="1942041" y="5304684"/>
            <a:ext cx="9436325" cy="14097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32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32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32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32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32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o-RO" sz="1400" b="0" i="0" u="none" strike="noStrike" kern="1200" cap="none" spc="0" normalizeH="0" baseline="0" noProof="0">
              <a:ln>
                <a:noFill/>
              </a:ln>
              <a:solidFill>
                <a:prstClr val="black"/>
              </a:solidFill>
              <a:effectLst/>
              <a:uLnTx/>
              <a:uFillTx/>
              <a:latin typeface="IBM Plex Sans" panose="020B0503050203000203"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6A686405-017A-70FC-C6B3-7FCC7BEADB96}"/>
              </a:ext>
            </a:extLst>
          </p:cNvPr>
          <p:cNvPicPr>
            <a:picLocks noChangeAspect="1"/>
          </p:cNvPicPr>
          <p:nvPr/>
        </p:nvPicPr>
        <p:blipFill>
          <a:blip r:embed="rId2"/>
          <a:stretch>
            <a:fillRect/>
          </a:stretch>
        </p:blipFill>
        <p:spPr>
          <a:xfrm>
            <a:off x="9220625" y="4969055"/>
            <a:ext cx="1940391" cy="933878"/>
          </a:xfrm>
          <a:prstGeom prst="rect">
            <a:avLst/>
          </a:prstGeom>
        </p:spPr>
      </p:pic>
      <p:pic>
        <p:nvPicPr>
          <p:cNvPr id="11" name="Picture 10">
            <a:extLst>
              <a:ext uri="{FF2B5EF4-FFF2-40B4-BE49-F238E27FC236}">
                <a16:creationId xmlns:a16="http://schemas.microsoft.com/office/drawing/2014/main" id="{3A3F1F81-4CFC-9598-A0A5-1EF87FA6313E}"/>
              </a:ext>
            </a:extLst>
          </p:cNvPr>
          <p:cNvPicPr>
            <a:picLocks noChangeAspect="1"/>
          </p:cNvPicPr>
          <p:nvPr/>
        </p:nvPicPr>
        <p:blipFill>
          <a:blip r:embed="rId3"/>
          <a:stretch>
            <a:fillRect/>
          </a:stretch>
        </p:blipFill>
        <p:spPr>
          <a:xfrm>
            <a:off x="8968205" y="5913342"/>
            <a:ext cx="2410161" cy="219106"/>
          </a:xfrm>
          <a:prstGeom prst="rect">
            <a:avLst/>
          </a:prstGeom>
        </p:spPr>
      </p:pic>
      <p:sp>
        <p:nvSpPr>
          <p:cNvPr id="5" name="TextBox 4">
            <a:extLst>
              <a:ext uri="{FF2B5EF4-FFF2-40B4-BE49-F238E27FC236}">
                <a16:creationId xmlns:a16="http://schemas.microsoft.com/office/drawing/2014/main" id="{38B2F71F-66A0-A94E-9CF6-6D203DA8EF3D}"/>
              </a:ext>
            </a:extLst>
          </p:cNvPr>
          <p:cNvSpPr txBox="1"/>
          <p:nvPr/>
        </p:nvSpPr>
        <p:spPr>
          <a:xfrm>
            <a:off x="511934" y="1183257"/>
            <a:ext cx="7977069" cy="4713085"/>
          </a:xfrm>
          <a:prstGeom prst="rect">
            <a:avLst/>
          </a:prstGeom>
          <a:noFill/>
        </p:spPr>
        <p:txBody>
          <a:bodyPr wrap="square">
            <a:spAutoFit/>
          </a:bodyPr>
          <a:lstStyle/>
          <a:p>
            <a:pPr marL="285750" marR="0" lvl="0" indent="-285750" algn="just"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Strategia</a:t>
            </a:r>
            <a:r>
              <a:rPr kumimoji="0" lang="en-US" sz="1600" b="1"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de Dezvoltare a </a:t>
            </a:r>
            <a:r>
              <a:rPr kumimoji="0" lang="en-US" sz="1600" b="1"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Pieței</a:t>
            </a:r>
            <a:r>
              <a:rPr kumimoji="0" lang="en-US" sz="1600" b="1"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de Capital</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elaborată</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ro-RO"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de ASF și MF </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cu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sprijinul</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OCDE</a:t>
            </a:r>
            <a:r>
              <a:rPr lang="ro-RO" sz="1600" dirty="0">
                <a:solidFill>
                  <a:prstClr val="black"/>
                </a:solidFill>
                <a:latin typeface="IBM Plex Sans" panose="020B0503050203000203" pitchFamily="34" charset="0"/>
                <a:cs typeface="Calibri" panose="020F0502020204030204" pitchFamily="34" charset="0"/>
              </a:rPr>
              <a:t>, a fost aprobată de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Guvern</a:t>
            </a:r>
            <a:r>
              <a:rPr kumimoji="0" lang="ro-RO"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în</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mai</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2023</a:t>
            </a:r>
            <a:r>
              <a:rPr kumimoji="0" lang="en-GB"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a:t>
            </a:r>
          </a:p>
          <a:p>
            <a:pPr marL="285750" marR="0" lvl="0" indent="-285750" algn="just"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lang="en-GB" sz="1600" dirty="0">
              <a:solidFill>
                <a:prstClr val="black"/>
              </a:solidFill>
              <a:latin typeface="IBM Plex Sans" panose="020B0503050203000203" pitchFamily="34" charset="0"/>
              <a:cs typeface="Calibri" panose="020F0502020204030204" pitchFamily="34" charset="0"/>
            </a:endParaRPr>
          </a:p>
          <a:p>
            <a:pPr marL="285750" marR="0" lvl="0" indent="-285750" algn="just"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GB" sz="1600" b="1" dirty="0" err="1">
                <a:solidFill>
                  <a:prstClr val="black"/>
                </a:solidFill>
                <a:latin typeface="IBM Plex Sans" panose="020B0503050203000203" pitchFamily="34" charset="0"/>
                <a:cs typeface="Calibri" panose="020F0502020204030204" pitchFamily="34" charset="0"/>
              </a:rPr>
              <a:t>Instrumente</a:t>
            </a:r>
            <a:r>
              <a:rPr lang="en-GB" sz="1600" b="1" dirty="0">
                <a:solidFill>
                  <a:prstClr val="black"/>
                </a:solidFill>
                <a:latin typeface="IBM Plex Sans" panose="020B0503050203000203" pitchFamily="34" charset="0"/>
                <a:cs typeface="Calibri" panose="020F0502020204030204" pitchFamily="34" charset="0"/>
              </a:rPr>
              <a:t> </a:t>
            </a:r>
            <a:r>
              <a:rPr lang="en-GB" sz="1600" b="1" dirty="0" err="1">
                <a:solidFill>
                  <a:prstClr val="black"/>
                </a:solidFill>
                <a:latin typeface="IBM Plex Sans" panose="020B0503050203000203" pitchFamily="34" charset="0"/>
                <a:cs typeface="Calibri" panose="020F0502020204030204" pitchFamily="34" charset="0"/>
              </a:rPr>
              <a:t>financiare</a:t>
            </a:r>
            <a:r>
              <a:rPr lang="en-GB" sz="1600" b="1" dirty="0">
                <a:solidFill>
                  <a:prstClr val="black"/>
                </a:solidFill>
                <a:latin typeface="IBM Plex Sans" panose="020B0503050203000203" pitchFamily="34" charset="0"/>
                <a:cs typeface="Calibri" panose="020F0502020204030204" pitchFamily="34" charset="0"/>
              </a:rPr>
              <a:t> de tip REIT</a:t>
            </a:r>
            <a:r>
              <a:rPr lang="en-GB" sz="1600" dirty="0">
                <a:solidFill>
                  <a:prstClr val="black"/>
                </a:solidFill>
                <a:latin typeface="IBM Plex Sans" panose="020B0503050203000203" pitchFamily="34" charset="0"/>
                <a:cs typeface="Calibri" panose="020F0502020204030204" pitchFamily="34" charset="0"/>
              </a:rPr>
              <a:t>. Legisla</a:t>
            </a:r>
            <a:r>
              <a:rPr lang="ro-RO" sz="1600" dirty="0">
                <a:solidFill>
                  <a:prstClr val="black"/>
                </a:solidFill>
                <a:latin typeface="IBM Plex Sans" panose="020B0503050203000203" pitchFamily="34" charset="0"/>
                <a:cs typeface="Calibri" panose="020F0502020204030204" pitchFamily="34" charset="0"/>
              </a:rPr>
              <a:t>ț</a:t>
            </a:r>
            <a:r>
              <a:rPr lang="en-GB" sz="1600" dirty="0" err="1">
                <a:solidFill>
                  <a:prstClr val="black"/>
                </a:solidFill>
                <a:latin typeface="IBM Plex Sans" panose="020B0503050203000203" pitchFamily="34" charset="0"/>
                <a:cs typeface="Calibri" panose="020F0502020204030204" pitchFamily="34" charset="0"/>
              </a:rPr>
              <a:t>ia</a:t>
            </a:r>
            <a:r>
              <a:rPr lang="en-GB" sz="1600" dirty="0">
                <a:solidFill>
                  <a:prstClr val="black"/>
                </a:solidFill>
                <a:latin typeface="IBM Plex Sans" panose="020B0503050203000203" pitchFamily="34" charset="0"/>
                <a:cs typeface="Calibri" panose="020F0502020204030204" pitchFamily="34" charset="0"/>
              </a:rPr>
              <a:t> </a:t>
            </a:r>
            <a:r>
              <a:rPr lang="en-GB" sz="1600" dirty="0" err="1">
                <a:solidFill>
                  <a:prstClr val="black"/>
                </a:solidFill>
                <a:latin typeface="IBM Plex Sans" panose="020B0503050203000203" pitchFamily="34" charset="0"/>
                <a:cs typeface="Calibri" panose="020F0502020204030204" pitchFamily="34" charset="0"/>
              </a:rPr>
              <a:t>aferent</a:t>
            </a:r>
            <a:r>
              <a:rPr lang="ro-RO" sz="1600" dirty="0">
                <a:solidFill>
                  <a:prstClr val="black"/>
                </a:solidFill>
                <a:latin typeface="IBM Plex Sans" panose="020B0503050203000203" pitchFamily="34" charset="0"/>
                <a:cs typeface="Calibri" panose="020F0502020204030204" pitchFamily="34" charset="0"/>
              </a:rPr>
              <a:t>ă</a:t>
            </a:r>
            <a:r>
              <a:rPr lang="en-GB" sz="1600" dirty="0">
                <a:solidFill>
                  <a:prstClr val="black"/>
                </a:solidFill>
                <a:latin typeface="IBM Plex Sans" panose="020B0503050203000203" pitchFamily="34" charset="0"/>
                <a:cs typeface="Calibri" panose="020F0502020204030204" pitchFamily="34" charset="0"/>
              </a:rPr>
              <a:t> se </a:t>
            </a:r>
            <a:r>
              <a:rPr lang="en-GB" sz="1600" dirty="0" err="1">
                <a:solidFill>
                  <a:prstClr val="black"/>
                </a:solidFill>
                <a:latin typeface="IBM Plex Sans" panose="020B0503050203000203" pitchFamily="34" charset="0"/>
                <a:cs typeface="Calibri" panose="020F0502020204030204" pitchFamily="34" charset="0"/>
              </a:rPr>
              <a:t>afl</a:t>
            </a:r>
            <a:r>
              <a:rPr lang="ro-RO" sz="1600" dirty="0">
                <a:solidFill>
                  <a:prstClr val="black"/>
                </a:solidFill>
                <a:latin typeface="IBM Plex Sans" panose="020B0503050203000203" pitchFamily="34" charset="0"/>
                <a:cs typeface="Calibri" panose="020F0502020204030204" pitchFamily="34" charset="0"/>
              </a:rPr>
              <a:t>ă</a:t>
            </a:r>
            <a:r>
              <a:rPr lang="en-GB" sz="1600" dirty="0">
                <a:solidFill>
                  <a:prstClr val="black"/>
                </a:solidFill>
                <a:latin typeface="IBM Plex Sans" panose="020B0503050203000203" pitchFamily="34" charset="0"/>
                <a:cs typeface="Calibri" panose="020F0502020204030204" pitchFamily="34" charset="0"/>
              </a:rPr>
              <a:t> </a:t>
            </a:r>
            <a:r>
              <a:rPr lang="ro-RO" sz="1600" dirty="0">
                <a:solidFill>
                  <a:prstClr val="black"/>
                </a:solidFill>
                <a:latin typeface="IBM Plex Sans" panose="020B0503050203000203" pitchFamily="34" charset="0"/>
                <a:cs typeface="Calibri" panose="020F0502020204030204" pitchFamily="34" charset="0"/>
              </a:rPr>
              <a:t>î</a:t>
            </a:r>
            <a:r>
              <a:rPr lang="en-GB" sz="1600" dirty="0">
                <a:solidFill>
                  <a:prstClr val="black"/>
                </a:solidFill>
                <a:latin typeface="IBM Plex Sans" panose="020B0503050203000203" pitchFamily="34" charset="0"/>
                <a:cs typeface="Calibri" panose="020F0502020204030204" pitchFamily="34" charset="0"/>
              </a:rPr>
              <a:t>n </a:t>
            </a:r>
            <a:r>
              <a:rPr lang="en-GB" sz="1600" dirty="0" err="1">
                <a:solidFill>
                  <a:prstClr val="black"/>
                </a:solidFill>
                <a:latin typeface="IBM Plex Sans" panose="020B0503050203000203" pitchFamily="34" charset="0"/>
                <a:cs typeface="Calibri" panose="020F0502020204030204" pitchFamily="34" charset="0"/>
              </a:rPr>
              <a:t>procesul</a:t>
            </a:r>
            <a:r>
              <a:rPr lang="en-GB" sz="1600" dirty="0">
                <a:solidFill>
                  <a:prstClr val="black"/>
                </a:solidFill>
                <a:latin typeface="IBM Plex Sans" panose="020B0503050203000203" pitchFamily="34" charset="0"/>
                <a:cs typeface="Calibri" panose="020F0502020204030204" pitchFamily="34" charset="0"/>
              </a:rPr>
              <a:t> </a:t>
            </a:r>
            <a:r>
              <a:rPr lang="en-GB" sz="1600" dirty="0" err="1">
                <a:solidFill>
                  <a:prstClr val="black"/>
                </a:solidFill>
                <a:latin typeface="IBM Plex Sans" panose="020B0503050203000203" pitchFamily="34" charset="0"/>
                <a:cs typeface="Calibri" panose="020F0502020204030204" pitchFamily="34" charset="0"/>
              </a:rPr>
              <a:t>legislativ</a:t>
            </a:r>
            <a:endParaRPr kumimoji="0" lang="ro-RO"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endParaRPr>
          </a:p>
          <a:p>
            <a:pPr marL="285750" marR="0" lvl="0" indent="-285750" algn="just"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lang="ro-RO" sz="1600" dirty="0">
              <a:solidFill>
                <a:prstClr val="black"/>
              </a:solidFill>
              <a:latin typeface="IBM Plex Sans" panose="020B0503050203000203" pitchFamily="34" charset="0"/>
              <a:cs typeface="Calibri" panose="020F0502020204030204" pitchFamily="34" charset="0"/>
            </a:endParaRPr>
          </a:p>
          <a:p>
            <a:pPr marL="285750" indent="-285750" algn="just">
              <a:lnSpc>
                <a:spcPct val="90000"/>
              </a:lnSpc>
              <a:spcBef>
                <a:spcPts val="1000"/>
              </a:spcBef>
              <a:buFont typeface="Wingdings" panose="05000000000000000000" pitchFamily="2" charset="2"/>
              <a:buChar char="§"/>
              <a:defRPr/>
            </a:pPr>
            <a:r>
              <a:rPr lang="en-US" sz="1600" b="1" dirty="0">
                <a:solidFill>
                  <a:prstClr val="black"/>
                </a:solidFill>
                <a:latin typeface="IBM Plex Sans" panose="020B0503050203000203" pitchFamily="34" charset="0"/>
                <a:cs typeface="Calibri" panose="020F0502020204030204" pitchFamily="34" charset="0"/>
              </a:rPr>
              <a:t>Sus</a:t>
            </a:r>
            <a:r>
              <a:rPr lang="ro-RO" sz="1600" b="1" dirty="0">
                <a:solidFill>
                  <a:prstClr val="black"/>
                </a:solidFill>
                <a:latin typeface="IBM Plex Sans" panose="020B0503050203000203" pitchFamily="34" charset="0"/>
                <a:cs typeface="Calibri" panose="020F0502020204030204" pitchFamily="34" charset="0"/>
              </a:rPr>
              <a:t>ținere financiară din partea Statului pentru companiile care se listează</a:t>
            </a:r>
            <a:r>
              <a:rPr lang="en-GB" sz="1600" dirty="0">
                <a:solidFill>
                  <a:prstClr val="black"/>
                </a:solidFill>
                <a:latin typeface="IBM Plex Sans" panose="020B0503050203000203" pitchFamily="34" charset="0"/>
                <a:cs typeface="Calibri" panose="020F0502020204030204" pitchFamily="34" charset="0"/>
              </a:rPr>
              <a:t>. </a:t>
            </a:r>
            <a:endParaRPr lang="ro-RO" sz="1600" dirty="0">
              <a:solidFill>
                <a:prstClr val="black"/>
              </a:solidFill>
              <a:latin typeface="IBM Plex Sans" panose="020B0503050203000203" pitchFamily="34" charset="0"/>
              <a:cs typeface="Calibri" panose="020F0502020204030204" pitchFamily="34" charset="0"/>
            </a:endParaRPr>
          </a:p>
          <a:p>
            <a:pPr marL="742950" lvl="1" indent="-285750" algn="just">
              <a:buFont typeface="Wingdings" panose="05000000000000000000" pitchFamily="2" charset="2"/>
              <a:buChar char="§"/>
            </a:pPr>
            <a:r>
              <a:rPr kumimoji="1" lang="en-US" sz="1600" dirty="0" err="1">
                <a:solidFill>
                  <a:prstClr val="black">
                    <a:lumMod val="75000"/>
                    <a:lumOff val="25000"/>
                  </a:prstClr>
                </a:solidFill>
                <a:latin typeface="IBM Plex Sans" panose="020B0503050203000203" pitchFamily="34" charset="0"/>
                <a:cs typeface="Arial" panose="020B0604020202020204" pitchFamily="34" charset="0"/>
              </a:rPr>
              <a:t>până</a:t>
            </a:r>
            <a:r>
              <a:rPr kumimoji="1" lang="en-US" sz="1600" dirty="0">
                <a:solidFill>
                  <a:prstClr val="black">
                    <a:lumMod val="75000"/>
                    <a:lumOff val="25000"/>
                  </a:prstClr>
                </a:solidFill>
                <a:latin typeface="IBM Plex Sans" panose="020B0503050203000203" pitchFamily="34" charset="0"/>
                <a:cs typeface="Arial" panose="020B0604020202020204" pitchFamily="34" charset="0"/>
              </a:rPr>
              <a:t> la 70.000 euro </a:t>
            </a:r>
            <a:r>
              <a:rPr kumimoji="1" lang="en-US" sz="1600" dirty="0" err="1">
                <a:solidFill>
                  <a:prstClr val="black">
                    <a:lumMod val="75000"/>
                    <a:lumOff val="25000"/>
                  </a:prstClr>
                </a:solidFill>
                <a:latin typeface="IBM Plex Sans" panose="020B0503050203000203" pitchFamily="34" charset="0"/>
                <a:cs typeface="Arial" panose="020B0604020202020204" pitchFamily="34" charset="0"/>
              </a:rPr>
              <a:t>pentru</a:t>
            </a:r>
            <a:r>
              <a:rPr kumimoji="1" lang="en-US" sz="1600" dirty="0">
                <a:solidFill>
                  <a:prstClr val="black">
                    <a:lumMod val="75000"/>
                    <a:lumOff val="25000"/>
                  </a:prstClr>
                </a:solidFill>
                <a:latin typeface="IBM Plex Sans" panose="020B0503050203000203" pitchFamily="34" charset="0"/>
                <a:cs typeface="Arial" panose="020B0604020202020204" pitchFamily="34" charset="0"/>
              </a:rPr>
              <a:t> </a:t>
            </a:r>
            <a:r>
              <a:rPr kumimoji="1" lang="en-US" sz="1600" dirty="0" err="1">
                <a:solidFill>
                  <a:prstClr val="black">
                    <a:lumMod val="75000"/>
                    <a:lumOff val="25000"/>
                  </a:prstClr>
                </a:solidFill>
                <a:latin typeface="IBM Plex Sans" panose="020B0503050203000203" pitchFamily="34" charset="0"/>
                <a:cs typeface="Arial" panose="020B0604020202020204" pitchFamily="34" charset="0"/>
              </a:rPr>
              <a:t>listările</a:t>
            </a:r>
            <a:r>
              <a:rPr kumimoji="1" lang="en-US" sz="1600" dirty="0">
                <a:solidFill>
                  <a:prstClr val="black">
                    <a:lumMod val="75000"/>
                    <a:lumOff val="25000"/>
                  </a:prstClr>
                </a:solidFill>
                <a:latin typeface="IBM Plex Sans" panose="020B0503050203000203" pitchFamily="34" charset="0"/>
                <a:cs typeface="Arial" panose="020B0604020202020204" pitchFamily="34" charset="0"/>
              </a:rPr>
              <a:t> </a:t>
            </a:r>
            <a:r>
              <a:rPr kumimoji="1" lang="en-US" sz="1600" dirty="0" err="1">
                <a:solidFill>
                  <a:prstClr val="black">
                    <a:lumMod val="75000"/>
                    <a:lumOff val="25000"/>
                  </a:prstClr>
                </a:solidFill>
                <a:latin typeface="IBM Plex Sans" panose="020B0503050203000203" pitchFamily="34" charset="0"/>
                <a:cs typeface="Arial" panose="020B0604020202020204" pitchFamily="34" charset="0"/>
              </a:rPr>
              <a:t>realizate</a:t>
            </a:r>
            <a:r>
              <a:rPr kumimoji="1" lang="en-US" sz="1600" dirty="0">
                <a:solidFill>
                  <a:prstClr val="black">
                    <a:lumMod val="75000"/>
                    <a:lumOff val="25000"/>
                  </a:prstClr>
                </a:solidFill>
                <a:latin typeface="IBM Plex Sans" panose="020B0503050203000203" pitchFamily="34" charset="0"/>
                <a:cs typeface="Arial" panose="020B0604020202020204" pitchFamily="34" charset="0"/>
              </a:rPr>
              <a:t> pe </a:t>
            </a:r>
            <a:r>
              <a:rPr kumimoji="1" lang="en-US" sz="1600" dirty="0" err="1">
                <a:solidFill>
                  <a:prstClr val="black">
                    <a:lumMod val="75000"/>
                    <a:lumOff val="25000"/>
                  </a:prstClr>
                </a:solidFill>
                <a:latin typeface="IBM Plex Sans" panose="020B0503050203000203" pitchFamily="34" charset="0"/>
                <a:cs typeface="Arial" panose="020B0604020202020204" pitchFamily="34" charset="0"/>
              </a:rPr>
              <a:t>AeRO</a:t>
            </a:r>
            <a:r>
              <a:rPr kumimoji="1" lang="en-US" sz="1600" dirty="0">
                <a:solidFill>
                  <a:prstClr val="black">
                    <a:lumMod val="75000"/>
                    <a:lumOff val="25000"/>
                  </a:prstClr>
                </a:solidFill>
                <a:latin typeface="IBM Plex Sans" panose="020B0503050203000203" pitchFamily="34" charset="0"/>
                <a:cs typeface="Arial" panose="020B0604020202020204" pitchFamily="34" charset="0"/>
              </a:rPr>
              <a:t> </a:t>
            </a:r>
            <a:endParaRPr kumimoji="1" lang="ro-RO" sz="1600" dirty="0">
              <a:solidFill>
                <a:prstClr val="black">
                  <a:lumMod val="75000"/>
                  <a:lumOff val="25000"/>
                </a:prstClr>
              </a:solidFill>
              <a:latin typeface="IBM Plex Sans" panose="020B0503050203000203" pitchFamily="34" charset="0"/>
              <a:cs typeface="Arial" panose="020B0604020202020204" pitchFamily="34" charset="0"/>
            </a:endParaRPr>
          </a:p>
          <a:p>
            <a:pPr marL="742950" lvl="1" indent="-285750" algn="just">
              <a:buFont typeface="Wingdings" panose="05000000000000000000" pitchFamily="2" charset="2"/>
              <a:buChar char="§"/>
            </a:pPr>
            <a:r>
              <a:rPr kumimoji="1" lang="en-US" sz="1600" dirty="0" err="1">
                <a:solidFill>
                  <a:prstClr val="black">
                    <a:lumMod val="75000"/>
                    <a:lumOff val="25000"/>
                  </a:prstClr>
                </a:solidFill>
                <a:latin typeface="IBM Plex Sans" panose="020B0503050203000203" pitchFamily="34" charset="0"/>
                <a:cs typeface="Arial" panose="020B0604020202020204" pitchFamily="34" charset="0"/>
              </a:rPr>
              <a:t>până</a:t>
            </a:r>
            <a:r>
              <a:rPr kumimoji="1" lang="en-US" sz="1600" dirty="0">
                <a:solidFill>
                  <a:prstClr val="black">
                    <a:lumMod val="75000"/>
                    <a:lumOff val="25000"/>
                  </a:prstClr>
                </a:solidFill>
                <a:latin typeface="IBM Plex Sans" panose="020B0503050203000203" pitchFamily="34" charset="0"/>
                <a:cs typeface="Arial" panose="020B0604020202020204" pitchFamily="34" charset="0"/>
              </a:rPr>
              <a:t> la 300.000 euro </a:t>
            </a:r>
            <a:r>
              <a:rPr kumimoji="1" lang="en-US" sz="1600" dirty="0" err="1">
                <a:solidFill>
                  <a:prstClr val="black">
                    <a:lumMod val="75000"/>
                    <a:lumOff val="25000"/>
                  </a:prstClr>
                </a:solidFill>
                <a:latin typeface="IBM Plex Sans" panose="020B0503050203000203" pitchFamily="34" charset="0"/>
                <a:cs typeface="Arial" panose="020B0604020202020204" pitchFamily="34" charset="0"/>
              </a:rPr>
              <a:t>pentru</a:t>
            </a:r>
            <a:r>
              <a:rPr kumimoji="1" lang="en-US" sz="1600" dirty="0">
                <a:solidFill>
                  <a:prstClr val="black">
                    <a:lumMod val="75000"/>
                    <a:lumOff val="25000"/>
                  </a:prstClr>
                </a:solidFill>
                <a:latin typeface="IBM Plex Sans" panose="020B0503050203000203" pitchFamily="34" charset="0"/>
                <a:cs typeface="Arial" panose="020B0604020202020204" pitchFamily="34" charset="0"/>
              </a:rPr>
              <a:t> </a:t>
            </a:r>
            <a:r>
              <a:rPr kumimoji="1" lang="en-US" sz="1600" dirty="0" err="1">
                <a:solidFill>
                  <a:prstClr val="black">
                    <a:lumMod val="75000"/>
                    <a:lumOff val="25000"/>
                  </a:prstClr>
                </a:solidFill>
                <a:latin typeface="IBM Plex Sans" panose="020B0503050203000203" pitchFamily="34" charset="0"/>
                <a:cs typeface="Arial" panose="020B0604020202020204" pitchFamily="34" charset="0"/>
              </a:rPr>
              <a:t>listările</a:t>
            </a:r>
            <a:r>
              <a:rPr kumimoji="1" lang="en-US" sz="1600" dirty="0">
                <a:solidFill>
                  <a:prstClr val="black">
                    <a:lumMod val="75000"/>
                    <a:lumOff val="25000"/>
                  </a:prstClr>
                </a:solidFill>
                <a:latin typeface="IBM Plex Sans" panose="020B0503050203000203" pitchFamily="34" charset="0"/>
                <a:cs typeface="Arial" panose="020B0604020202020204" pitchFamily="34" charset="0"/>
              </a:rPr>
              <a:t> </a:t>
            </a:r>
            <a:r>
              <a:rPr kumimoji="1" lang="en-US" sz="1600" dirty="0" err="1">
                <a:solidFill>
                  <a:prstClr val="black">
                    <a:lumMod val="75000"/>
                    <a:lumOff val="25000"/>
                  </a:prstClr>
                </a:solidFill>
                <a:latin typeface="IBM Plex Sans" panose="020B0503050203000203" pitchFamily="34" charset="0"/>
                <a:cs typeface="Arial" panose="020B0604020202020204" pitchFamily="34" charset="0"/>
              </a:rPr>
              <a:t>realizate</a:t>
            </a:r>
            <a:r>
              <a:rPr kumimoji="1" lang="en-US" sz="1600" dirty="0">
                <a:solidFill>
                  <a:prstClr val="black">
                    <a:lumMod val="75000"/>
                    <a:lumOff val="25000"/>
                  </a:prstClr>
                </a:solidFill>
                <a:latin typeface="IBM Plex Sans" panose="020B0503050203000203" pitchFamily="34" charset="0"/>
                <a:cs typeface="Arial" panose="020B0604020202020204" pitchFamily="34" charset="0"/>
              </a:rPr>
              <a:t> pe </a:t>
            </a:r>
            <a:r>
              <a:rPr kumimoji="1" lang="en-US" sz="1600" dirty="0" err="1">
                <a:solidFill>
                  <a:prstClr val="black">
                    <a:lumMod val="75000"/>
                    <a:lumOff val="25000"/>
                  </a:prstClr>
                </a:solidFill>
                <a:latin typeface="IBM Plex Sans" panose="020B0503050203000203" pitchFamily="34" charset="0"/>
                <a:cs typeface="Arial" panose="020B0604020202020204" pitchFamily="34" charset="0"/>
              </a:rPr>
              <a:t>Piața</a:t>
            </a:r>
            <a:r>
              <a:rPr kumimoji="1" lang="en-US" sz="1600" dirty="0">
                <a:solidFill>
                  <a:prstClr val="black">
                    <a:lumMod val="75000"/>
                    <a:lumOff val="25000"/>
                  </a:prstClr>
                </a:solidFill>
                <a:latin typeface="IBM Plex Sans" panose="020B0503050203000203" pitchFamily="34" charset="0"/>
                <a:cs typeface="Arial" panose="020B0604020202020204" pitchFamily="34" charset="0"/>
              </a:rPr>
              <a:t> </a:t>
            </a:r>
            <a:r>
              <a:rPr kumimoji="1" lang="ro-RO" sz="1600" dirty="0">
                <a:solidFill>
                  <a:prstClr val="black">
                    <a:lumMod val="75000"/>
                    <a:lumOff val="25000"/>
                  </a:prstClr>
                </a:solidFill>
                <a:latin typeface="IBM Plex Sans" panose="020B0503050203000203" pitchFamily="34" charset="0"/>
                <a:cs typeface="Arial" panose="020B0604020202020204" pitchFamily="34" charset="0"/>
              </a:rPr>
              <a:t>Principală</a:t>
            </a:r>
          </a:p>
          <a:p>
            <a:pPr marL="285750" indent="-285750" algn="just">
              <a:lnSpc>
                <a:spcPct val="90000"/>
              </a:lnSpc>
              <a:spcBef>
                <a:spcPts val="1000"/>
              </a:spcBef>
              <a:buFont typeface="Wingdings" panose="05000000000000000000" pitchFamily="2" charset="2"/>
              <a:buChar char="§"/>
              <a:defRPr/>
            </a:pPr>
            <a:endParaRPr kumimoji="0" lang="ro-RO"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endParaRPr>
          </a:p>
          <a:p>
            <a:pPr marL="285750" marR="0" lvl="0" indent="-285750" algn="just"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Programul</a:t>
            </a:r>
            <a:r>
              <a:rPr kumimoji="0" lang="en-US" sz="1600" b="1"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BVB Arena </a:t>
            </a:r>
            <a:r>
              <a:rPr kumimoji="0" lang="en-US" sz="1600" b="1"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dedicat</a:t>
            </a:r>
            <a:r>
              <a:rPr kumimoji="0" lang="en-US" sz="1600" b="1"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en-US" sz="1600" b="1"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antreprenorilor</a:t>
            </a:r>
            <a:r>
              <a:rPr kumimoji="0" lang="en-US" sz="1600" b="1"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en-US" sz="1600" b="1"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locali</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și</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care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vizează</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identificarea</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și</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promovarea</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celor</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mai</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promițătoare</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ro-RO"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companii a ajuns la a </a:t>
            </a:r>
            <a:r>
              <a:rPr lang="en-US" sz="1600" dirty="0">
                <a:solidFill>
                  <a:prstClr val="black"/>
                </a:solidFill>
                <a:latin typeface="IBM Plex Sans" panose="020B0503050203000203" pitchFamily="34" charset="0"/>
                <a:cs typeface="Calibri" panose="020F0502020204030204" pitchFamily="34" charset="0"/>
              </a:rPr>
              <a:t>8-a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ediție</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în</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2025.</a:t>
            </a:r>
            <a:endParaRPr kumimoji="0" lang="ro-RO"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endParaRPr>
          </a:p>
          <a:p>
            <a:pPr marL="742950" lvl="1" indent="-285750" algn="just">
              <a:lnSpc>
                <a:spcPct val="90000"/>
              </a:lnSpc>
              <a:spcBef>
                <a:spcPts val="1000"/>
              </a:spcBef>
              <a:buFont typeface="Wingdings" panose="05000000000000000000" pitchFamily="2" charset="2"/>
              <a:buChar char="§"/>
              <a:defRPr/>
            </a:pPr>
            <a:endParaRPr kumimoji="0" lang="ro-RO"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endParaRPr>
          </a:p>
          <a:p>
            <a:pPr marL="285750" marR="0" lvl="0" indent="-285750" algn="just"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Proiectul</a:t>
            </a:r>
            <a:r>
              <a:rPr kumimoji="0" lang="en-US" sz="1600" b="1"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BVB Research Hub</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en-US" sz="1600" b="0" i="0" u="none" strike="noStrike" kern="1200" cap="none" spc="0" normalizeH="0" baseline="0" noProof="0" dirty="0">
                <a:ln>
                  <a:noFill/>
                </a:ln>
                <a:solidFill>
                  <a:srgbClr val="00B0F0"/>
                </a:solidFill>
                <a:effectLst/>
                <a:uLnTx/>
                <a:uFillTx/>
                <a:latin typeface="IBM Plex Sans" panose="020B0503050203000203" pitchFamily="34" charset="0"/>
                <a:cs typeface="Calibri" panose="020F0502020204030204" pitchFamily="34" charset="0"/>
              </a:rPr>
              <a:t>www.bvbresearch.ro</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sprijină</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investitorii</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locali</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de retail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oferind</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acces</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la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Rapoarte</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de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cercetare</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ro-RO"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analize comparative</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ro-RO"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rapoarte</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ESG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și</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ro-RO"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de la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Contributori</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(+400 de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rapoarte</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publicate</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 de la </a:t>
            </a:r>
            <a:r>
              <a:rPr kumimoji="0" lang="en-US" sz="1600" b="0" i="0" u="none" strike="noStrike" kern="1200" cap="none" spc="0" normalizeH="0" baseline="0" noProof="0" dirty="0" err="1">
                <a:ln>
                  <a:noFill/>
                </a:ln>
                <a:solidFill>
                  <a:prstClr val="black"/>
                </a:solidFill>
                <a:effectLst/>
                <a:uLnTx/>
                <a:uFillTx/>
                <a:latin typeface="IBM Plex Sans" panose="020B0503050203000203" pitchFamily="34" charset="0"/>
                <a:cs typeface="Calibri" panose="020F0502020204030204" pitchFamily="34" charset="0"/>
              </a:rPr>
              <a:t>lansare</a:t>
            </a:r>
            <a:r>
              <a:rPr kumimoji="0" lang="en-US" sz="1600" b="0" i="0" u="none" strike="noStrike" kern="1200" cap="none" spc="0" normalizeH="0" baseline="0" noProof="0" dirty="0">
                <a:ln>
                  <a:noFill/>
                </a:ln>
                <a:solidFill>
                  <a:prstClr val="black"/>
                </a:solidFill>
                <a:effectLst/>
                <a:uLnTx/>
                <a:uFillTx/>
                <a:latin typeface="IBM Plex Sans" panose="020B0503050203000203" pitchFamily="34" charset="0"/>
                <a:cs typeface="Calibri" panose="020F0502020204030204" pitchFamily="34" charset="0"/>
              </a:rPr>
              <a:t>)</a:t>
            </a:r>
          </a:p>
        </p:txBody>
      </p:sp>
      <p:grpSp>
        <p:nvGrpSpPr>
          <p:cNvPr id="14" name="Group 13">
            <a:extLst>
              <a:ext uri="{FF2B5EF4-FFF2-40B4-BE49-F238E27FC236}">
                <a16:creationId xmlns:a16="http://schemas.microsoft.com/office/drawing/2014/main" id="{4F9E4BCE-E74F-37C6-6F4E-E39CB9BF14CC}"/>
              </a:ext>
            </a:extLst>
          </p:cNvPr>
          <p:cNvGrpSpPr/>
          <p:nvPr/>
        </p:nvGrpSpPr>
        <p:grpSpPr>
          <a:xfrm>
            <a:off x="8896693" y="1018429"/>
            <a:ext cx="2783373" cy="1047259"/>
            <a:chOff x="8964397" y="2313355"/>
            <a:chExt cx="2783373" cy="1047259"/>
          </a:xfrm>
        </p:grpSpPr>
        <p:pic>
          <p:nvPicPr>
            <p:cNvPr id="7" name="Picture 6">
              <a:extLst>
                <a:ext uri="{FF2B5EF4-FFF2-40B4-BE49-F238E27FC236}">
                  <a16:creationId xmlns:a16="http://schemas.microsoft.com/office/drawing/2014/main" id="{EE8871C2-3079-F013-BFF3-C3FB5E6D7CB1}"/>
                </a:ext>
              </a:extLst>
            </p:cNvPr>
            <p:cNvPicPr>
              <a:picLocks noChangeAspect="1"/>
            </p:cNvPicPr>
            <p:nvPr/>
          </p:nvPicPr>
          <p:blipFill>
            <a:blip r:embed="rId4"/>
            <a:stretch>
              <a:fillRect/>
            </a:stretch>
          </p:blipFill>
          <p:spPr>
            <a:xfrm>
              <a:off x="8964397" y="2313355"/>
              <a:ext cx="2783373" cy="497214"/>
            </a:xfrm>
            <a:prstGeom prst="rect">
              <a:avLst/>
            </a:prstGeom>
          </p:spPr>
        </p:pic>
        <p:pic>
          <p:nvPicPr>
            <p:cNvPr id="12" name="Picture 11">
              <a:extLst>
                <a:ext uri="{FF2B5EF4-FFF2-40B4-BE49-F238E27FC236}">
                  <a16:creationId xmlns:a16="http://schemas.microsoft.com/office/drawing/2014/main" id="{7CADDB5F-551F-1F17-FCCD-E52EC72F4D0F}"/>
                </a:ext>
              </a:extLst>
            </p:cNvPr>
            <p:cNvPicPr>
              <a:picLocks noChangeAspect="1"/>
            </p:cNvPicPr>
            <p:nvPr/>
          </p:nvPicPr>
          <p:blipFill>
            <a:blip r:embed="rId5"/>
            <a:stretch>
              <a:fillRect/>
            </a:stretch>
          </p:blipFill>
          <p:spPr>
            <a:xfrm>
              <a:off x="8981065" y="2799297"/>
              <a:ext cx="2760289" cy="561317"/>
            </a:xfrm>
            <a:prstGeom prst="rect">
              <a:avLst/>
            </a:prstGeom>
          </p:spPr>
        </p:pic>
      </p:grpSp>
      <p:pic>
        <p:nvPicPr>
          <p:cNvPr id="6" name="Picture 5" descr="A group of people standing in front of a large screen&#10;&#10;AI-generated content may be incorrect.">
            <a:extLst>
              <a:ext uri="{FF2B5EF4-FFF2-40B4-BE49-F238E27FC236}">
                <a16:creationId xmlns:a16="http://schemas.microsoft.com/office/drawing/2014/main" id="{83C26F65-7EB9-0623-7E41-4278C8D44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6693" y="3368299"/>
            <a:ext cx="2760289" cy="1451707"/>
          </a:xfrm>
          <a:prstGeom prst="rect">
            <a:avLst/>
          </a:prstGeom>
        </p:spPr>
      </p:pic>
      <p:pic>
        <p:nvPicPr>
          <p:cNvPr id="15" name="Picture 14">
            <a:extLst>
              <a:ext uri="{FF2B5EF4-FFF2-40B4-BE49-F238E27FC236}">
                <a16:creationId xmlns:a16="http://schemas.microsoft.com/office/drawing/2014/main" id="{44F9A736-14F5-BF4D-7944-EE8937E6FC2E}"/>
              </a:ext>
            </a:extLst>
          </p:cNvPr>
          <p:cNvPicPr>
            <a:picLocks noChangeAspect="1"/>
          </p:cNvPicPr>
          <p:nvPr/>
        </p:nvPicPr>
        <p:blipFill>
          <a:blip r:embed="rId7"/>
          <a:stretch>
            <a:fillRect/>
          </a:stretch>
        </p:blipFill>
        <p:spPr>
          <a:xfrm>
            <a:off x="9268653" y="2035052"/>
            <a:ext cx="2039452" cy="1184198"/>
          </a:xfrm>
          <a:prstGeom prst="rect">
            <a:avLst/>
          </a:prstGeom>
        </p:spPr>
      </p:pic>
      <p:sp>
        <p:nvSpPr>
          <p:cNvPr id="3" name="Slide Number Placeholder 2">
            <a:extLst>
              <a:ext uri="{FF2B5EF4-FFF2-40B4-BE49-F238E27FC236}">
                <a16:creationId xmlns:a16="http://schemas.microsoft.com/office/drawing/2014/main" id="{765A0084-853F-6478-1773-DF0AE2F89F88}"/>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rPr>
              <a:t>19</a:t>
            </a:r>
          </a:p>
        </p:txBody>
      </p:sp>
    </p:spTree>
    <p:extLst>
      <p:ext uri="{BB962C8B-B14F-4D97-AF65-F5344CB8AC3E}">
        <p14:creationId xmlns:p14="http://schemas.microsoft.com/office/powerpoint/2010/main" val="4255241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961859-AFA7-41EF-B643-8971F1E2B3E1}"/>
              </a:ext>
            </a:extLst>
          </p:cNvPr>
          <p:cNvSpPr/>
          <p:nvPr/>
        </p:nvSpPr>
        <p:spPr>
          <a:xfrm>
            <a:off x="498997" y="213606"/>
            <a:ext cx="9725261" cy="523220"/>
          </a:xfrm>
          <a:prstGeom prst="rect">
            <a:avLst/>
          </a:prstGeom>
        </p:spPr>
        <p:txBody>
          <a:bodyPr wrap="square">
            <a:spAutoFit/>
          </a:bodyPr>
          <a:lstStyle/>
          <a:p>
            <a:r>
              <a:rPr lang="en-US" sz="2800" err="1">
                <a:solidFill>
                  <a:schemeClr val="bg2">
                    <a:lumMod val="25000"/>
                  </a:schemeClr>
                </a:solidFill>
                <a:latin typeface="IBM Plex Sans" panose="020B0503050203000203" pitchFamily="34" charset="0"/>
                <a:cs typeface="Arial" panose="020B0604020202020204" pitchFamily="34" charset="0"/>
              </a:rPr>
              <a:t>Strategia</a:t>
            </a:r>
            <a:r>
              <a:rPr lang="en-US" sz="2800">
                <a:solidFill>
                  <a:schemeClr val="bg2">
                    <a:lumMod val="25000"/>
                  </a:schemeClr>
                </a:solidFill>
                <a:latin typeface="IBM Plex Sans" panose="020B0503050203000203" pitchFamily="34" charset="0"/>
                <a:cs typeface="Arial" panose="020B0604020202020204" pitchFamily="34" charset="0"/>
              </a:rPr>
              <a:t> </a:t>
            </a:r>
            <a:r>
              <a:rPr lang="en-US" sz="2800" err="1">
                <a:solidFill>
                  <a:schemeClr val="bg2">
                    <a:lumMod val="25000"/>
                  </a:schemeClr>
                </a:solidFill>
                <a:latin typeface="IBM Plex Sans" panose="020B0503050203000203" pitchFamily="34" charset="0"/>
                <a:cs typeface="Arial" panose="020B0604020202020204" pitchFamily="34" charset="0"/>
              </a:rPr>
              <a:t>noastr</a:t>
            </a:r>
            <a:r>
              <a:rPr lang="ro-RO" sz="2800">
                <a:solidFill>
                  <a:schemeClr val="bg2">
                    <a:lumMod val="25000"/>
                  </a:schemeClr>
                </a:solidFill>
                <a:latin typeface="IBM Plex Sans" panose="020B0503050203000203" pitchFamily="34" charset="0"/>
                <a:cs typeface="Arial" panose="020B0604020202020204" pitchFamily="34" charset="0"/>
              </a:rPr>
              <a:t>ă</a:t>
            </a:r>
            <a:endParaRPr lang="en-GB" sz="2800">
              <a:solidFill>
                <a:schemeClr val="bg2">
                  <a:lumMod val="25000"/>
                </a:schemeClr>
              </a:solidFill>
              <a:latin typeface="IBM Plex Sans" panose="020B0503050203000203" pitchFamily="34" charset="0"/>
              <a:cs typeface="Arial" panose="020B0604020202020204" pitchFamily="34" charset="0"/>
            </a:endParaRPr>
          </a:p>
        </p:txBody>
      </p:sp>
      <p:sp>
        <p:nvSpPr>
          <p:cNvPr id="9" name="Slide Number Placeholder 2">
            <a:extLst>
              <a:ext uri="{FF2B5EF4-FFF2-40B4-BE49-F238E27FC236}">
                <a16:creationId xmlns:a16="http://schemas.microsoft.com/office/drawing/2014/main" id="{4094CD0F-4C5A-4AEC-A1BA-CA6FFBD76FC6}"/>
              </a:ext>
            </a:extLst>
          </p:cNvPr>
          <p:cNvSpPr txBox="1">
            <a:spLocks/>
          </p:cNvSpPr>
          <p:nvPr/>
        </p:nvSpPr>
        <p:spPr>
          <a:xfrm>
            <a:off x="8610600" y="635635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9BA58F7-A40C-4D45-B0F0-4C90CFE5C0F1}" type="slidenum">
              <a:rPr lang="en-US" sz="1200">
                <a:solidFill>
                  <a:prstClr val="white">
                    <a:lumMod val="50000"/>
                  </a:prstClr>
                </a:solidFill>
                <a:latin typeface="Roboto Condensed"/>
              </a:rPr>
              <a:pPr algn="r" defTabSz="457200">
                <a:defRPr/>
              </a:pPr>
              <a:t>17</a:t>
            </a:fld>
            <a:endParaRPr lang="en-US" sz="1200">
              <a:solidFill>
                <a:prstClr val="white">
                  <a:lumMod val="50000"/>
                </a:prstClr>
              </a:solidFill>
              <a:latin typeface="Roboto Condensed"/>
            </a:endParaRPr>
          </a:p>
        </p:txBody>
      </p:sp>
      <p:grpSp>
        <p:nvGrpSpPr>
          <p:cNvPr id="5" name="Group 4">
            <a:extLst>
              <a:ext uri="{FF2B5EF4-FFF2-40B4-BE49-F238E27FC236}">
                <a16:creationId xmlns:a16="http://schemas.microsoft.com/office/drawing/2014/main" id="{5A70F8A0-6761-493A-A56C-F6DA39BFF034}"/>
              </a:ext>
            </a:extLst>
          </p:cNvPr>
          <p:cNvGrpSpPr/>
          <p:nvPr/>
        </p:nvGrpSpPr>
        <p:grpSpPr>
          <a:xfrm>
            <a:off x="1242130" y="1238444"/>
            <a:ext cx="8922363" cy="4178864"/>
            <a:chOff x="294319" y="1544027"/>
            <a:chExt cx="8629711" cy="3873499"/>
          </a:xfrm>
          <a:solidFill>
            <a:srgbClr val="00AEEF"/>
          </a:solidFill>
        </p:grpSpPr>
        <p:sp>
          <p:nvSpPr>
            <p:cNvPr id="6" name="Freeform: Shape 5">
              <a:extLst>
                <a:ext uri="{FF2B5EF4-FFF2-40B4-BE49-F238E27FC236}">
                  <a16:creationId xmlns:a16="http://schemas.microsoft.com/office/drawing/2014/main" id="{3E905457-27CF-45CD-B9CD-F005788544FB}"/>
                </a:ext>
              </a:extLst>
            </p:cNvPr>
            <p:cNvSpPr/>
            <p:nvPr/>
          </p:nvSpPr>
          <p:spPr>
            <a:xfrm>
              <a:off x="2806946" y="1705061"/>
              <a:ext cx="1153360" cy="974761"/>
            </a:xfrm>
            <a:custGeom>
              <a:avLst/>
              <a:gdLst>
                <a:gd name="connsiteX0" fmla="*/ 1013905 w 1155454"/>
                <a:gd name="connsiteY0" fmla="*/ 0 h 994216"/>
                <a:gd name="connsiteX1" fmla="*/ 1070344 w 1155454"/>
                <a:gd name="connsiteY1" fmla="*/ 68405 h 994216"/>
                <a:gd name="connsiteX2" fmla="*/ 1155454 w 1155454"/>
                <a:gd name="connsiteY2" fmla="*/ 347038 h 994216"/>
                <a:gd name="connsiteX3" fmla="*/ 1155454 w 1155454"/>
                <a:gd name="connsiteY3" fmla="*/ 495865 h 994216"/>
                <a:gd name="connsiteX4" fmla="*/ 657103 w 1155454"/>
                <a:gd name="connsiteY4" fmla="*/ 994216 h 994216"/>
                <a:gd name="connsiteX5" fmla="*/ 0 w 1155454"/>
                <a:gd name="connsiteY5" fmla="*/ 994216 h 994216"/>
                <a:gd name="connsiteX6" fmla="*/ 64516 w 1155454"/>
                <a:gd name="connsiteY6" fmla="*/ 860349 h 994216"/>
                <a:gd name="connsiteX7" fmla="*/ 1012271 w 1155454"/>
                <a:gd name="connsiteY7" fmla="*/ 598 h 994216"/>
                <a:gd name="connsiteX8" fmla="*/ 1013905 w 1155454"/>
                <a:gd name="connsiteY8" fmla="*/ 0 h 9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454" h="994216">
                  <a:moveTo>
                    <a:pt x="1013905" y="0"/>
                  </a:moveTo>
                  <a:lnTo>
                    <a:pt x="1070344" y="68405"/>
                  </a:lnTo>
                  <a:cubicBezTo>
                    <a:pt x="1124078" y="147942"/>
                    <a:pt x="1155454" y="243826"/>
                    <a:pt x="1155454" y="347038"/>
                  </a:cubicBezTo>
                  <a:lnTo>
                    <a:pt x="1155454" y="495865"/>
                  </a:lnTo>
                  <a:cubicBezTo>
                    <a:pt x="1155454" y="771097"/>
                    <a:pt x="932335" y="994216"/>
                    <a:pt x="657103" y="994216"/>
                  </a:cubicBezTo>
                  <a:lnTo>
                    <a:pt x="0" y="994216"/>
                  </a:lnTo>
                  <a:lnTo>
                    <a:pt x="64516" y="860349"/>
                  </a:lnTo>
                  <a:cubicBezTo>
                    <a:pt x="272922" y="476882"/>
                    <a:pt x="607365" y="171783"/>
                    <a:pt x="1012271" y="598"/>
                  </a:cubicBezTo>
                  <a:lnTo>
                    <a:pt x="1013905" y="0"/>
                  </a:lnTo>
                  <a:close/>
                </a:path>
              </a:pathLst>
            </a:custGeom>
            <a:grpFill/>
            <a:ln w="25400" cap="flat" cmpd="sng" algn="ctr">
              <a:solidFill>
                <a:schemeClr val="bg2">
                  <a:lumMod val="25000"/>
                </a:scheme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BM Plex Sans" panose="020B0503050203000203" pitchFamily="34" charset="0"/>
              </a:endParaRPr>
            </a:p>
          </p:txBody>
        </p:sp>
        <p:sp>
          <p:nvSpPr>
            <p:cNvPr id="10" name="Freeform: Shape 9">
              <a:extLst>
                <a:ext uri="{FF2B5EF4-FFF2-40B4-BE49-F238E27FC236}">
                  <a16:creationId xmlns:a16="http://schemas.microsoft.com/office/drawing/2014/main" id="{80EE360F-D00E-4D45-B9B7-5E8327858D8C}"/>
                </a:ext>
              </a:extLst>
            </p:cNvPr>
            <p:cNvSpPr/>
            <p:nvPr/>
          </p:nvSpPr>
          <p:spPr>
            <a:xfrm>
              <a:off x="5200541" y="1704770"/>
              <a:ext cx="1135670" cy="984495"/>
            </a:xfrm>
            <a:custGeom>
              <a:avLst/>
              <a:gdLst>
                <a:gd name="connsiteX0" fmla="*/ 141550 w 1155454"/>
                <a:gd name="connsiteY0" fmla="*/ 0 h 994216"/>
                <a:gd name="connsiteX1" fmla="*/ 143183 w 1155454"/>
                <a:gd name="connsiteY1" fmla="*/ 598 h 994216"/>
                <a:gd name="connsiteX2" fmla="*/ 1090938 w 1155454"/>
                <a:gd name="connsiteY2" fmla="*/ 860349 h 994216"/>
                <a:gd name="connsiteX3" fmla="*/ 1155454 w 1155454"/>
                <a:gd name="connsiteY3" fmla="*/ 994216 h 994216"/>
                <a:gd name="connsiteX4" fmla="*/ 498351 w 1155454"/>
                <a:gd name="connsiteY4" fmla="*/ 994216 h 994216"/>
                <a:gd name="connsiteX5" fmla="*/ 0 w 1155454"/>
                <a:gd name="connsiteY5" fmla="*/ 495865 h 994216"/>
                <a:gd name="connsiteX6" fmla="*/ 0 w 1155454"/>
                <a:gd name="connsiteY6" fmla="*/ 347038 h 994216"/>
                <a:gd name="connsiteX7" fmla="*/ 85110 w 1155454"/>
                <a:gd name="connsiteY7" fmla="*/ 68405 h 994216"/>
                <a:gd name="connsiteX8" fmla="*/ 141550 w 1155454"/>
                <a:gd name="connsiteY8" fmla="*/ 0 h 9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454" h="994216">
                  <a:moveTo>
                    <a:pt x="141550" y="0"/>
                  </a:moveTo>
                  <a:lnTo>
                    <a:pt x="143183" y="598"/>
                  </a:lnTo>
                  <a:cubicBezTo>
                    <a:pt x="548090" y="171783"/>
                    <a:pt x="882532" y="476882"/>
                    <a:pt x="1090938" y="860349"/>
                  </a:cubicBezTo>
                  <a:lnTo>
                    <a:pt x="1155454" y="994216"/>
                  </a:lnTo>
                  <a:lnTo>
                    <a:pt x="498351" y="994216"/>
                  </a:lnTo>
                  <a:cubicBezTo>
                    <a:pt x="223119" y="994216"/>
                    <a:pt x="0" y="771097"/>
                    <a:pt x="0" y="495865"/>
                  </a:cubicBezTo>
                  <a:lnTo>
                    <a:pt x="0" y="347038"/>
                  </a:lnTo>
                  <a:cubicBezTo>
                    <a:pt x="0" y="243826"/>
                    <a:pt x="31376" y="147942"/>
                    <a:pt x="85110" y="68405"/>
                  </a:cubicBezTo>
                  <a:lnTo>
                    <a:pt x="141550" y="0"/>
                  </a:lnTo>
                  <a:close/>
                </a:path>
              </a:pathLst>
            </a:custGeom>
            <a:grpFill/>
            <a:ln w="25400" cap="flat" cmpd="sng" algn="ctr">
              <a:solidFill>
                <a:schemeClr val="bg2">
                  <a:lumMod val="25000"/>
                </a:scheme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BM Plex Sans" panose="020B0503050203000203" pitchFamily="34" charset="0"/>
              </a:endParaRPr>
            </a:p>
          </p:txBody>
        </p:sp>
        <p:sp>
          <p:nvSpPr>
            <p:cNvPr id="11" name="Freeform: Shape 10">
              <a:extLst>
                <a:ext uri="{FF2B5EF4-FFF2-40B4-BE49-F238E27FC236}">
                  <a16:creationId xmlns:a16="http://schemas.microsoft.com/office/drawing/2014/main" id="{69847C5E-C6DA-4059-AB87-FB4460AA78E5}"/>
                </a:ext>
              </a:extLst>
            </p:cNvPr>
            <p:cNvSpPr/>
            <p:nvPr/>
          </p:nvSpPr>
          <p:spPr>
            <a:xfrm>
              <a:off x="2637123" y="2872279"/>
              <a:ext cx="1050344" cy="1126163"/>
            </a:xfrm>
            <a:custGeom>
              <a:avLst/>
              <a:gdLst>
                <a:gd name="connsiteX0" fmla="*/ 103804 w 1036795"/>
                <a:gd name="connsiteY0" fmla="*/ 0 h 1145529"/>
                <a:gd name="connsiteX1" fmla="*/ 538444 w 1036795"/>
                <a:gd name="connsiteY1" fmla="*/ 0 h 1145529"/>
                <a:gd name="connsiteX2" fmla="*/ 1036795 w 1036795"/>
                <a:gd name="connsiteY2" fmla="*/ 498351 h 1145529"/>
                <a:gd name="connsiteX3" fmla="*/ 1036795 w 1036795"/>
                <a:gd name="connsiteY3" fmla="*/ 647178 h 1145529"/>
                <a:gd name="connsiteX4" fmla="*/ 538444 w 1036795"/>
                <a:gd name="connsiteY4" fmla="*/ 1145529 h 1145529"/>
                <a:gd name="connsiteX5" fmla="*/ 74037 w 1036795"/>
                <a:gd name="connsiteY5" fmla="*/ 1145529 h 1145529"/>
                <a:gd name="connsiteX6" fmla="*/ 39291 w 1036795"/>
                <a:gd name="connsiteY6" fmla="*/ 1010460 h 1145529"/>
                <a:gd name="connsiteX7" fmla="*/ 0 w 1036795"/>
                <a:gd name="connsiteY7" fmla="*/ 620876 h 1145529"/>
                <a:gd name="connsiteX8" fmla="*/ 86947 w 1036795"/>
                <a:gd name="connsiteY8" fmla="*/ 46036 h 1145529"/>
                <a:gd name="connsiteX9" fmla="*/ 103804 w 1036795"/>
                <a:gd name="connsiteY9" fmla="*/ 0 h 114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795" h="1145529">
                  <a:moveTo>
                    <a:pt x="103804" y="0"/>
                  </a:moveTo>
                  <a:lnTo>
                    <a:pt x="538444" y="0"/>
                  </a:lnTo>
                  <a:cubicBezTo>
                    <a:pt x="813676" y="0"/>
                    <a:pt x="1036795" y="223119"/>
                    <a:pt x="1036795" y="498351"/>
                  </a:cubicBezTo>
                  <a:lnTo>
                    <a:pt x="1036795" y="647178"/>
                  </a:lnTo>
                  <a:cubicBezTo>
                    <a:pt x="1036795" y="922410"/>
                    <a:pt x="813676" y="1145529"/>
                    <a:pt x="538444" y="1145529"/>
                  </a:cubicBezTo>
                  <a:lnTo>
                    <a:pt x="74037" y="1145529"/>
                  </a:lnTo>
                  <a:lnTo>
                    <a:pt x="39291" y="1010460"/>
                  </a:lnTo>
                  <a:cubicBezTo>
                    <a:pt x="13529" y="884621"/>
                    <a:pt x="0" y="754328"/>
                    <a:pt x="0" y="620876"/>
                  </a:cubicBezTo>
                  <a:cubicBezTo>
                    <a:pt x="0" y="420699"/>
                    <a:pt x="30441" y="227628"/>
                    <a:pt x="86947" y="46036"/>
                  </a:cubicBezTo>
                  <a:lnTo>
                    <a:pt x="103804" y="0"/>
                  </a:lnTo>
                  <a:close/>
                </a:path>
              </a:pathLst>
            </a:custGeom>
            <a:grpFill/>
            <a:ln w="25400" cap="flat" cmpd="sng" algn="ctr">
              <a:solidFill>
                <a:schemeClr val="bg2">
                  <a:lumMod val="25000"/>
                </a:scheme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BM Plex Sans" panose="020B0503050203000203" pitchFamily="34" charset="0"/>
              </a:endParaRPr>
            </a:p>
          </p:txBody>
        </p:sp>
        <p:sp>
          <p:nvSpPr>
            <p:cNvPr id="12" name="Freeform: Shape 11">
              <a:extLst>
                <a:ext uri="{FF2B5EF4-FFF2-40B4-BE49-F238E27FC236}">
                  <a16:creationId xmlns:a16="http://schemas.microsoft.com/office/drawing/2014/main" id="{B35B05B3-23F4-4027-ACB2-4D45AB1A4205}"/>
                </a:ext>
              </a:extLst>
            </p:cNvPr>
            <p:cNvSpPr/>
            <p:nvPr/>
          </p:nvSpPr>
          <p:spPr>
            <a:xfrm>
              <a:off x="5462598" y="2863142"/>
              <a:ext cx="1036795" cy="1138622"/>
            </a:xfrm>
            <a:custGeom>
              <a:avLst/>
              <a:gdLst>
                <a:gd name="connsiteX0" fmla="*/ 498351 w 1036795"/>
                <a:gd name="connsiteY0" fmla="*/ 0 h 1145529"/>
                <a:gd name="connsiteX1" fmla="*/ 932991 w 1036795"/>
                <a:gd name="connsiteY1" fmla="*/ 0 h 1145529"/>
                <a:gd name="connsiteX2" fmla="*/ 949848 w 1036795"/>
                <a:gd name="connsiteY2" fmla="*/ 46036 h 1145529"/>
                <a:gd name="connsiteX3" fmla="*/ 1036795 w 1036795"/>
                <a:gd name="connsiteY3" fmla="*/ 620876 h 1145529"/>
                <a:gd name="connsiteX4" fmla="*/ 997504 w 1036795"/>
                <a:gd name="connsiteY4" fmla="*/ 1010460 h 1145529"/>
                <a:gd name="connsiteX5" fmla="*/ 962759 w 1036795"/>
                <a:gd name="connsiteY5" fmla="*/ 1145529 h 1145529"/>
                <a:gd name="connsiteX6" fmla="*/ 498351 w 1036795"/>
                <a:gd name="connsiteY6" fmla="*/ 1145529 h 1145529"/>
                <a:gd name="connsiteX7" fmla="*/ 0 w 1036795"/>
                <a:gd name="connsiteY7" fmla="*/ 647178 h 1145529"/>
                <a:gd name="connsiteX8" fmla="*/ 0 w 1036795"/>
                <a:gd name="connsiteY8" fmla="*/ 498351 h 1145529"/>
                <a:gd name="connsiteX9" fmla="*/ 498351 w 1036795"/>
                <a:gd name="connsiteY9" fmla="*/ 0 h 114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795" h="1145529">
                  <a:moveTo>
                    <a:pt x="498351" y="0"/>
                  </a:moveTo>
                  <a:lnTo>
                    <a:pt x="932991" y="0"/>
                  </a:lnTo>
                  <a:lnTo>
                    <a:pt x="949848" y="46036"/>
                  </a:lnTo>
                  <a:cubicBezTo>
                    <a:pt x="1006355" y="227628"/>
                    <a:pt x="1036795" y="420699"/>
                    <a:pt x="1036795" y="620876"/>
                  </a:cubicBezTo>
                  <a:cubicBezTo>
                    <a:pt x="1036795" y="754328"/>
                    <a:pt x="1023266" y="884621"/>
                    <a:pt x="997504" y="1010460"/>
                  </a:cubicBezTo>
                  <a:lnTo>
                    <a:pt x="962759" y="1145529"/>
                  </a:lnTo>
                  <a:lnTo>
                    <a:pt x="498351" y="1145529"/>
                  </a:lnTo>
                  <a:cubicBezTo>
                    <a:pt x="223119" y="1145529"/>
                    <a:pt x="0" y="922410"/>
                    <a:pt x="0" y="647178"/>
                  </a:cubicBezTo>
                  <a:lnTo>
                    <a:pt x="0" y="498351"/>
                  </a:lnTo>
                  <a:cubicBezTo>
                    <a:pt x="0" y="223119"/>
                    <a:pt x="223119" y="0"/>
                    <a:pt x="498351" y="0"/>
                  </a:cubicBezTo>
                  <a:close/>
                </a:path>
              </a:pathLst>
            </a:custGeom>
            <a:grpFill/>
            <a:ln w="25400" cap="flat" cmpd="sng" algn="ctr">
              <a:solidFill>
                <a:schemeClr val="bg2">
                  <a:lumMod val="25000"/>
                </a:scheme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BM Plex Sans" panose="020B0503050203000203" pitchFamily="34" charset="0"/>
              </a:endParaRPr>
            </a:p>
          </p:txBody>
        </p:sp>
        <p:sp>
          <p:nvSpPr>
            <p:cNvPr id="13" name="Freeform: Shape 12">
              <a:extLst>
                <a:ext uri="{FF2B5EF4-FFF2-40B4-BE49-F238E27FC236}">
                  <a16:creationId xmlns:a16="http://schemas.microsoft.com/office/drawing/2014/main" id="{FE805A8E-40A7-4620-A83B-32DC09C3D3B7}"/>
                </a:ext>
              </a:extLst>
            </p:cNvPr>
            <p:cNvSpPr/>
            <p:nvPr/>
          </p:nvSpPr>
          <p:spPr>
            <a:xfrm>
              <a:off x="2806946" y="4271999"/>
              <a:ext cx="1179196" cy="984494"/>
            </a:xfrm>
            <a:custGeom>
              <a:avLst/>
              <a:gdLst>
                <a:gd name="connsiteX0" fmla="*/ 0 w 1155453"/>
                <a:gd name="connsiteY0" fmla="*/ 0 h 994214"/>
                <a:gd name="connsiteX1" fmla="*/ 657102 w 1155453"/>
                <a:gd name="connsiteY1" fmla="*/ 0 h 994214"/>
                <a:gd name="connsiteX2" fmla="*/ 1155453 w 1155453"/>
                <a:gd name="connsiteY2" fmla="*/ 498351 h 994214"/>
                <a:gd name="connsiteX3" fmla="*/ 1155453 w 1155453"/>
                <a:gd name="connsiteY3" fmla="*/ 647178 h 994214"/>
                <a:gd name="connsiteX4" fmla="*/ 1070343 w 1155453"/>
                <a:gd name="connsiteY4" fmla="*/ 925811 h 994214"/>
                <a:gd name="connsiteX5" fmla="*/ 1013905 w 1155453"/>
                <a:gd name="connsiteY5" fmla="*/ 994214 h 994214"/>
                <a:gd name="connsiteX6" fmla="*/ 1012270 w 1155453"/>
                <a:gd name="connsiteY6" fmla="*/ 993616 h 994214"/>
                <a:gd name="connsiteX7" fmla="*/ 64515 w 1155453"/>
                <a:gd name="connsiteY7" fmla="*/ 133865 h 994214"/>
                <a:gd name="connsiteX8" fmla="*/ 0 w 1155453"/>
                <a:gd name="connsiteY8" fmla="*/ 0 h 9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453" h="994214">
                  <a:moveTo>
                    <a:pt x="0" y="0"/>
                  </a:moveTo>
                  <a:lnTo>
                    <a:pt x="657102" y="0"/>
                  </a:lnTo>
                  <a:cubicBezTo>
                    <a:pt x="932334" y="0"/>
                    <a:pt x="1155453" y="223119"/>
                    <a:pt x="1155453" y="498351"/>
                  </a:cubicBezTo>
                  <a:lnTo>
                    <a:pt x="1155453" y="647178"/>
                  </a:lnTo>
                  <a:cubicBezTo>
                    <a:pt x="1155453" y="750390"/>
                    <a:pt x="1124077" y="846274"/>
                    <a:pt x="1070343" y="925811"/>
                  </a:cubicBezTo>
                  <a:lnTo>
                    <a:pt x="1013905" y="994214"/>
                  </a:lnTo>
                  <a:lnTo>
                    <a:pt x="1012270" y="993616"/>
                  </a:lnTo>
                  <a:cubicBezTo>
                    <a:pt x="607364" y="822432"/>
                    <a:pt x="272921" y="517332"/>
                    <a:pt x="64515" y="133865"/>
                  </a:cubicBezTo>
                  <a:lnTo>
                    <a:pt x="0" y="0"/>
                  </a:lnTo>
                  <a:close/>
                </a:path>
              </a:pathLst>
            </a:custGeom>
            <a:grpFill/>
            <a:ln w="25400" cap="flat" cmpd="sng" algn="ctr">
              <a:solidFill>
                <a:schemeClr val="bg2">
                  <a:lumMod val="25000"/>
                </a:scheme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BM Plex Sans" panose="020B0503050203000203" pitchFamily="34" charset="0"/>
              </a:endParaRPr>
            </a:p>
          </p:txBody>
        </p:sp>
        <p:sp>
          <p:nvSpPr>
            <p:cNvPr id="14" name="Freeform: Shape 13">
              <a:extLst>
                <a:ext uri="{FF2B5EF4-FFF2-40B4-BE49-F238E27FC236}">
                  <a16:creationId xmlns:a16="http://schemas.microsoft.com/office/drawing/2014/main" id="{18CF4746-9E47-4659-B064-DD28B5FCAEF3}"/>
                </a:ext>
              </a:extLst>
            </p:cNvPr>
            <p:cNvSpPr/>
            <p:nvPr/>
          </p:nvSpPr>
          <p:spPr>
            <a:xfrm>
              <a:off x="5156853" y="4271998"/>
              <a:ext cx="1220554" cy="984495"/>
            </a:xfrm>
            <a:custGeom>
              <a:avLst/>
              <a:gdLst>
                <a:gd name="connsiteX0" fmla="*/ 498351 w 1155454"/>
                <a:gd name="connsiteY0" fmla="*/ 0 h 994214"/>
                <a:gd name="connsiteX1" fmla="*/ 1155454 w 1155454"/>
                <a:gd name="connsiteY1" fmla="*/ 0 h 994214"/>
                <a:gd name="connsiteX2" fmla="*/ 1090939 w 1155454"/>
                <a:gd name="connsiteY2" fmla="*/ 133864 h 994214"/>
                <a:gd name="connsiteX3" fmla="*/ 143184 w 1155454"/>
                <a:gd name="connsiteY3" fmla="*/ 993615 h 994214"/>
                <a:gd name="connsiteX4" fmla="*/ 141548 w 1155454"/>
                <a:gd name="connsiteY4" fmla="*/ 994214 h 994214"/>
                <a:gd name="connsiteX5" fmla="*/ 85110 w 1155454"/>
                <a:gd name="connsiteY5" fmla="*/ 925810 h 994214"/>
                <a:gd name="connsiteX6" fmla="*/ 0 w 1155454"/>
                <a:gd name="connsiteY6" fmla="*/ 647177 h 994214"/>
                <a:gd name="connsiteX7" fmla="*/ 0 w 1155454"/>
                <a:gd name="connsiteY7" fmla="*/ 498351 h 994214"/>
                <a:gd name="connsiteX8" fmla="*/ 498351 w 1155454"/>
                <a:gd name="connsiteY8" fmla="*/ 0 h 9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454" h="994214">
                  <a:moveTo>
                    <a:pt x="498351" y="0"/>
                  </a:moveTo>
                  <a:lnTo>
                    <a:pt x="1155454" y="0"/>
                  </a:lnTo>
                  <a:lnTo>
                    <a:pt x="1090939" y="133864"/>
                  </a:lnTo>
                  <a:cubicBezTo>
                    <a:pt x="882533" y="517331"/>
                    <a:pt x="548091" y="822431"/>
                    <a:pt x="143184" y="993615"/>
                  </a:cubicBezTo>
                  <a:lnTo>
                    <a:pt x="141548" y="994214"/>
                  </a:lnTo>
                  <a:lnTo>
                    <a:pt x="85110" y="925810"/>
                  </a:lnTo>
                  <a:cubicBezTo>
                    <a:pt x="31376" y="846273"/>
                    <a:pt x="0" y="750389"/>
                    <a:pt x="0" y="647177"/>
                  </a:cubicBezTo>
                  <a:lnTo>
                    <a:pt x="0" y="498351"/>
                  </a:lnTo>
                  <a:cubicBezTo>
                    <a:pt x="0" y="223119"/>
                    <a:pt x="223119" y="0"/>
                    <a:pt x="498351" y="0"/>
                  </a:cubicBezTo>
                  <a:close/>
                </a:path>
              </a:pathLst>
            </a:custGeom>
            <a:grpFill/>
            <a:ln w="25400" cap="flat" cmpd="sng" algn="ctr">
              <a:solidFill>
                <a:schemeClr val="bg2">
                  <a:lumMod val="25000"/>
                </a:scheme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BM Plex Sans" panose="020B0503050203000203" pitchFamily="34" charset="0"/>
              </a:endParaRPr>
            </a:p>
          </p:txBody>
        </p:sp>
        <p:sp>
          <p:nvSpPr>
            <p:cNvPr id="15" name="Freeform: Shape 14">
              <a:extLst>
                <a:ext uri="{FF2B5EF4-FFF2-40B4-BE49-F238E27FC236}">
                  <a16:creationId xmlns:a16="http://schemas.microsoft.com/office/drawing/2014/main" id="{E13B5488-C9AE-43D0-8D59-D046545369A1}"/>
                </a:ext>
              </a:extLst>
            </p:cNvPr>
            <p:cNvSpPr/>
            <p:nvPr/>
          </p:nvSpPr>
          <p:spPr>
            <a:xfrm>
              <a:off x="592361" y="1544027"/>
              <a:ext cx="3228490" cy="1145529"/>
            </a:xfrm>
            <a:custGeom>
              <a:avLst/>
              <a:gdLst>
                <a:gd name="connsiteX0" fmla="*/ 498351 w 3228490"/>
                <a:gd name="connsiteY0" fmla="*/ 0 h 1145529"/>
                <a:gd name="connsiteX1" fmla="*/ 2871688 w 3228490"/>
                <a:gd name="connsiteY1" fmla="*/ 0 h 1145529"/>
                <a:gd name="connsiteX2" fmla="*/ 3224075 w 3228490"/>
                <a:gd name="connsiteY2" fmla="*/ 145963 h 1145529"/>
                <a:gd name="connsiteX3" fmla="*/ 3228490 w 3228490"/>
                <a:gd name="connsiteY3" fmla="*/ 151313 h 1145529"/>
                <a:gd name="connsiteX4" fmla="*/ 3226856 w 3228490"/>
                <a:gd name="connsiteY4" fmla="*/ 151911 h 1145529"/>
                <a:gd name="connsiteX5" fmla="*/ 2279101 w 3228490"/>
                <a:gd name="connsiteY5" fmla="*/ 1011662 h 1145529"/>
                <a:gd name="connsiteX6" fmla="*/ 2214585 w 3228490"/>
                <a:gd name="connsiteY6" fmla="*/ 1145529 h 1145529"/>
                <a:gd name="connsiteX7" fmla="*/ 498351 w 3228490"/>
                <a:gd name="connsiteY7" fmla="*/ 1145529 h 1145529"/>
                <a:gd name="connsiteX8" fmla="*/ 0 w 3228490"/>
                <a:gd name="connsiteY8" fmla="*/ 647178 h 1145529"/>
                <a:gd name="connsiteX9" fmla="*/ 0 w 3228490"/>
                <a:gd name="connsiteY9" fmla="*/ 498351 h 1145529"/>
                <a:gd name="connsiteX10" fmla="*/ 498351 w 3228490"/>
                <a:gd name="connsiteY10" fmla="*/ 0 h 114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8490" h="1145529">
                  <a:moveTo>
                    <a:pt x="498351" y="0"/>
                  </a:moveTo>
                  <a:lnTo>
                    <a:pt x="2871688" y="0"/>
                  </a:lnTo>
                  <a:cubicBezTo>
                    <a:pt x="3009304" y="0"/>
                    <a:pt x="3133892" y="55780"/>
                    <a:pt x="3224075" y="145963"/>
                  </a:cubicBezTo>
                  <a:lnTo>
                    <a:pt x="3228490" y="151313"/>
                  </a:lnTo>
                  <a:lnTo>
                    <a:pt x="3226856" y="151911"/>
                  </a:lnTo>
                  <a:cubicBezTo>
                    <a:pt x="2821950" y="323096"/>
                    <a:pt x="2487507" y="628195"/>
                    <a:pt x="2279101" y="1011662"/>
                  </a:cubicBezTo>
                  <a:lnTo>
                    <a:pt x="2214585" y="1145529"/>
                  </a:lnTo>
                  <a:lnTo>
                    <a:pt x="498351" y="1145529"/>
                  </a:lnTo>
                  <a:cubicBezTo>
                    <a:pt x="223119" y="1145529"/>
                    <a:pt x="0" y="922410"/>
                    <a:pt x="0" y="647178"/>
                  </a:cubicBezTo>
                  <a:lnTo>
                    <a:pt x="0" y="498351"/>
                  </a:lnTo>
                  <a:cubicBezTo>
                    <a:pt x="0" y="223119"/>
                    <a:pt x="223119" y="0"/>
                    <a:pt x="498351" y="0"/>
                  </a:cubicBezTo>
                  <a:close/>
                </a:path>
              </a:pathLst>
            </a:custGeom>
            <a:grp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BM Plex Sans" panose="020B0503050203000203" pitchFamily="34" charset="0"/>
              </a:endParaRPr>
            </a:p>
          </p:txBody>
        </p:sp>
        <p:sp>
          <p:nvSpPr>
            <p:cNvPr id="16" name="Freeform: Shape 15">
              <a:extLst>
                <a:ext uri="{FF2B5EF4-FFF2-40B4-BE49-F238E27FC236}">
                  <a16:creationId xmlns:a16="http://schemas.microsoft.com/office/drawing/2014/main" id="{95C1926E-7E4D-4269-94C9-8E1FEF134B2D}"/>
                </a:ext>
              </a:extLst>
            </p:cNvPr>
            <p:cNvSpPr/>
            <p:nvPr/>
          </p:nvSpPr>
          <p:spPr>
            <a:xfrm>
              <a:off x="5323150" y="1544027"/>
              <a:ext cx="3305583" cy="1145529"/>
            </a:xfrm>
            <a:custGeom>
              <a:avLst/>
              <a:gdLst>
                <a:gd name="connsiteX0" fmla="*/ 356801 w 3228488"/>
                <a:gd name="connsiteY0" fmla="*/ 0 h 1145529"/>
                <a:gd name="connsiteX1" fmla="*/ 2730137 w 3228488"/>
                <a:gd name="connsiteY1" fmla="*/ 0 h 1145529"/>
                <a:gd name="connsiteX2" fmla="*/ 3228488 w 3228488"/>
                <a:gd name="connsiteY2" fmla="*/ 498351 h 1145529"/>
                <a:gd name="connsiteX3" fmla="*/ 3228488 w 3228488"/>
                <a:gd name="connsiteY3" fmla="*/ 647178 h 1145529"/>
                <a:gd name="connsiteX4" fmla="*/ 2730137 w 3228488"/>
                <a:gd name="connsiteY4" fmla="*/ 1145529 h 1145529"/>
                <a:gd name="connsiteX5" fmla="*/ 1013904 w 3228488"/>
                <a:gd name="connsiteY5" fmla="*/ 1145529 h 1145529"/>
                <a:gd name="connsiteX6" fmla="*/ 949388 w 3228488"/>
                <a:gd name="connsiteY6" fmla="*/ 1011662 h 1145529"/>
                <a:gd name="connsiteX7" fmla="*/ 1633 w 3228488"/>
                <a:gd name="connsiteY7" fmla="*/ 151911 h 1145529"/>
                <a:gd name="connsiteX8" fmla="*/ 0 w 3228488"/>
                <a:gd name="connsiteY8" fmla="*/ 151313 h 1145529"/>
                <a:gd name="connsiteX9" fmla="*/ 4414 w 3228488"/>
                <a:gd name="connsiteY9" fmla="*/ 145963 h 1145529"/>
                <a:gd name="connsiteX10" fmla="*/ 356801 w 3228488"/>
                <a:gd name="connsiteY10" fmla="*/ 0 h 114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8488" h="1145529">
                  <a:moveTo>
                    <a:pt x="356801" y="0"/>
                  </a:moveTo>
                  <a:lnTo>
                    <a:pt x="2730137" y="0"/>
                  </a:lnTo>
                  <a:cubicBezTo>
                    <a:pt x="3005369" y="0"/>
                    <a:pt x="3228488" y="223119"/>
                    <a:pt x="3228488" y="498351"/>
                  </a:cubicBezTo>
                  <a:lnTo>
                    <a:pt x="3228488" y="647178"/>
                  </a:lnTo>
                  <a:cubicBezTo>
                    <a:pt x="3228488" y="922410"/>
                    <a:pt x="3005369" y="1145529"/>
                    <a:pt x="2730137" y="1145529"/>
                  </a:cubicBezTo>
                  <a:lnTo>
                    <a:pt x="1013904" y="1145529"/>
                  </a:lnTo>
                  <a:lnTo>
                    <a:pt x="949388" y="1011662"/>
                  </a:lnTo>
                  <a:cubicBezTo>
                    <a:pt x="740982" y="628195"/>
                    <a:pt x="406540" y="323096"/>
                    <a:pt x="1633" y="151911"/>
                  </a:cubicBezTo>
                  <a:lnTo>
                    <a:pt x="0" y="151313"/>
                  </a:lnTo>
                  <a:lnTo>
                    <a:pt x="4414" y="145963"/>
                  </a:lnTo>
                  <a:cubicBezTo>
                    <a:pt x="94597" y="55780"/>
                    <a:pt x="219185" y="0"/>
                    <a:pt x="356801" y="0"/>
                  </a:cubicBezTo>
                  <a:close/>
                </a:path>
              </a:pathLst>
            </a:custGeom>
            <a:grp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BM Plex Sans" panose="020B0503050203000203" pitchFamily="34" charset="0"/>
              </a:endParaRPr>
            </a:p>
          </p:txBody>
        </p:sp>
        <p:sp>
          <p:nvSpPr>
            <p:cNvPr id="17" name="Freeform: Shape 16">
              <a:extLst>
                <a:ext uri="{FF2B5EF4-FFF2-40B4-BE49-F238E27FC236}">
                  <a16:creationId xmlns:a16="http://schemas.microsoft.com/office/drawing/2014/main" id="{3117FC48-57CE-4D09-8C5E-02CEE6BD5D9D}"/>
                </a:ext>
              </a:extLst>
            </p:cNvPr>
            <p:cNvSpPr/>
            <p:nvPr/>
          </p:nvSpPr>
          <p:spPr>
            <a:xfrm>
              <a:off x="294319" y="2863142"/>
              <a:ext cx="2437048" cy="1145529"/>
            </a:xfrm>
            <a:custGeom>
              <a:avLst/>
              <a:gdLst>
                <a:gd name="connsiteX0" fmla="*/ 498351 w 2437048"/>
                <a:gd name="connsiteY0" fmla="*/ 0 h 1145529"/>
                <a:gd name="connsiteX1" fmla="*/ 2437048 w 2437048"/>
                <a:gd name="connsiteY1" fmla="*/ 0 h 1145529"/>
                <a:gd name="connsiteX2" fmla="*/ 2420191 w 2437048"/>
                <a:gd name="connsiteY2" fmla="*/ 46036 h 1145529"/>
                <a:gd name="connsiteX3" fmla="*/ 2333244 w 2437048"/>
                <a:gd name="connsiteY3" fmla="*/ 620876 h 1145529"/>
                <a:gd name="connsiteX4" fmla="*/ 2372535 w 2437048"/>
                <a:gd name="connsiteY4" fmla="*/ 1010460 h 1145529"/>
                <a:gd name="connsiteX5" fmla="*/ 2407281 w 2437048"/>
                <a:gd name="connsiteY5" fmla="*/ 1145529 h 1145529"/>
                <a:gd name="connsiteX6" fmla="*/ 498351 w 2437048"/>
                <a:gd name="connsiteY6" fmla="*/ 1145529 h 1145529"/>
                <a:gd name="connsiteX7" fmla="*/ 0 w 2437048"/>
                <a:gd name="connsiteY7" fmla="*/ 647178 h 1145529"/>
                <a:gd name="connsiteX8" fmla="*/ 0 w 2437048"/>
                <a:gd name="connsiteY8" fmla="*/ 498351 h 1145529"/>
                <a:gd name="connsiteX9" fmla="*/ 498351 w 2437048"/>
                <a:gd name="connsiteY9" fmla="*/ 0 h 114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7048" h="1145529">
                  <a:moveTo>
                    <a:pt x="498351" y="0"/>
                  </a:moveTo>
                  <a:lnTo>
                    <a:pt x="2437048" y="0"/>
                  </a:lnTo>
                  <a:lnTo>
                    <a:pt x="2420191" y="46036"/>
                  </a:lnTo>
                  <a:cubicBezTo>
                    <a:pt x="2363685" y="227628"/>
                    <a:pt x="2333244" y="420699"/>
                    <a:pt x="2333244" y="620876"/>
                  </a:cubicBezTo>
                  <a:cubicBezTo>
                    <a:pt x="2333244" y="754328"/>
                    <a:pt x="2346773" y="884621"/>
                    <a:pt x="2372535" y="1010460"/>
                  </a:cubicBezTo>
                  <a:lnTo>
                    <a:pt x="2407281" y="1145529"/>
                  </a:lnTo>
                  <a:lnTo>
                    <a:pt x="498351" y="1145529"/>
                  </a:lnTo>
                  <a:cubicBezTo>
                    <a:pt x="223119" y="1145529"/>
                    <a:pt x="0" y="922410"/>
                    <a:pt x="0" y="647178"/>
                  </a:cubicBezTo>
                  <a:lnTo>
                    <a:pt x="0" y="498351"/>
                  </a:lnTo>
                  <a:cubicBezTo>
                    <a:pt x="0" y="223119"/>
                    <a:pt x="223119" y="0"/>
                    <a:pt x="498351" y="0"/>
                  </a:cubicBezTo>
                  <a:close/>
                </a:path>
              </a:pathLst>
            </a:custGeom>
            <a:grp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BM Plex Sans" panose="020B0503050203000203" pitchFamily="34" charset="0"/>
              </a:endParaRPr>
            </a:p>
          </p:txBody>
        </p:sp>
        <p:sp>
          <p:nvSpPr>
            <p:cNvPr id="18" name="Freeform: Shape 17">
              <a:extLst>
                <a:ext uri="{FF2B5EF4-FFF2-40B4-BE49-F238E27FC236}">
                  <a16:creationId xmlns:a16="http://schemas.microsoft.com/office/drawing/2014/main" id="{67D1D294-E2A8-4164-8548-F751A6061852}"/>
                </a:ext>
              </a:extLst>
            </p:cNvPr>
            <p:cNvSpPr/>
            <p:nvPr/>
          </p:nvSpPr>
          <p:spPr>
            <a:xfrm>
              <a:off x="6402153" y="2856236"/>
              <a:ext cx="2521877" cy="1150557"/>
            </a:xfrm>
            <a:custGeom>
              <a:avLst/>
              <a:gdLst>
                <a:gd name="connsiteX0" fmla="*/ 0 w 2437047"/>
                <a:gd name="connsiteY0" fmla="*/ 0 h 1145529"/>
                <a:gd name="connsiteX1" fmla="*/ 1938696 w 2437047"/>
                <a:gd name="connsiteY1" fmla="*/ 0 h 1145529"/>
                <a:gd name="connsiteX2" fmla="*/ 2437047 w 2437047"/>
                <a:gd name="connsiteY2" fmla="*/ 498351 h 1145529"/>
                <a:gd name="connsiteX3" fmla="*/ 2437047 w 2437047"/>
                <a:gd name="connsiteY3" fmla="*/ 647178 h 1145529"/>
                <a:gd name="connsiteX4" fmla="*/ 1938696 w 2437047"/>
                <a:gd name="connsiteY4" fmla="*/ 1145529 h 1145529"/>
                <a:gd name="connsiteX5" fmla="*/ 29768 w 2437047"/>
                <a:gd name="connsiteY5" fmla="*/ 1145529 h 1145529"/>
                <a:gd name="connsiteX6" fmla="*/ 64513 w 2437047"/>
                <a:gd name="connsiteY6" fmla="*/ 1010460 h 1145529"/>
                <a:gd name="connsiteX7" fmla="*/ 103804 w 2437047"/>
                <a:gd name="connsiteY7" fmla="*/ 620876 h 1145529"/>
                <a:gd name="connsiteX8" fmla="*/ 16857 w 2437047"/>
                <a:gd name="connsiteY8" fmla="*/ 46036 h 1145529"/>
                <a:gd name="connsiteX9" fmla="*/ 0 w 2437047"/>
                <a:gd name="connsiteY9" fmla="*/ 0 h 114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7047" h="1145529">
                  <a:moveTo>
                    <a:pt x="0" y="0"/>
                  </a:moveTo>
                  <a:lnTo>
                    <a:pt x="1938696" y="0"/>
                  </a:lnTo>
                  <a:cubicBezTo>
                    <a:pt x="2213928" y="0"/>
                    <a:pt x="2437047" y="223119"/>
                    <a:pt x="2437047" y="498351"/>
                  </a:cubicBezTo>
                  <a:lnTo>
                    <a:pt x="2437047" y="647178"/>
                  </a:lnTo>
                  <a:cubicBezTo>
                    <a:pt x="2437047" y="922410"/>
                    <a:pt x="2213928" y="1145529"/>
                    <a:pt x="1938696" y="1145529"/>
                  </a:cubicBezTo>
                  <a:lnTo>
                    <a:pt x="29768" y="1145529"/>
                  </a:lnTo>
                  <a:lnTo>
                    <a:pt x="64513" y="1010460"/>
                  </a:lnTo>
                  <a:cubicBezTo>
                    <a:pt x="90275" y="884621"/>
                    <a:pt x="103804" y="754328"/>
                    <a:pt x="103804" y="620876"/>
                  </a:cubicBezTo>
                  <a:cubicBezTo>
                    <a:pt x="103804" y="420699"/>
                    <a:pt x="73364" y="227628"/>
                    <a:pt x="16857" y="46036"/>
                  </a:cubicBezTo>
                  <a:lnTo>
                    <a:pt x="0" y="0"/>
                  </a:lnTo>
                  <a:close/>
                </a:path>
              </a:pathLst>
            </a:custGeom>
            <a:grp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BM Plex Sans" panose="020B0503050203000203" pitchFamily="34" charset="0"/>
              </a:endParaRPr>
            </a:p>
          </p:txBody>
        </p:sp>
        <p:sp>
          <p:nvSpPr>
            <p:cNvPr id="19" name="Freeform: Shape 18">
              <a:extLst>
                <a:ext uri="{FF2B5EF4-FFF2-40B4-BE49-F238E27FC236}">
                  <a16:creationId xmlns:a16="http://schemas.microsoft.com/office/drawing/2014/main" id="{A42A12CD-26EA-4F77-9A7A-D95BFFD63C40}"/>
                </a:ext>
              </a:extLst>
            </p:cNvPr>
            <p:cNvSpPr/>
            <p:nvPr/>
          </p:nvSpPr>
          <p:spPr>
            <a:xfrm>
              <a:off x="592362" y="4264670"/>
              <a:ext cx="3228491" cy="1145529"/>
            </a:xfrm>
            <a:custGeom>
              <a:avLst/>
              <a:gdLst>
                <a:gd name="connsiteX0" fmla="*/ 498351 w 3228491"/>
                <a:gd name="connsiteY0" fmla="*/ 0 h 1145529"/>
                <a:gd name="connsiteX1" fmla="*/ 2214586 w 3228491"/>
                <a:gd name="connsiteY1" fmla="*/ 0 h 1145529"/>
                <a:gd name="connsiteX2" fmla="*/ 2279101 w 3228491"/>
                <a:gd name="connsiteY2" fmla="*/ 133865 h 1145529"/>
                <a:gd name="connsiteX3" fmla="*/ 3226856 w 3228491"/>
                <a:gd name="connsiteY3" fmla="*/ 993616 h 1145529"/>
                <a:gd name="connsiteX4" fmla="*/ 3228491 w 3228491"/>
                <a:gd name="connsiteY4" fmla="*/ 994214 h 1145529"/>
                <a:gd name="connsiteX5" fmla="*/ 3224075 w 3228491"/>
                <a:gd name="connsiteY5" fmla="*/ 999566 h 1145529"/>
                <a:gd name="connsiteX6" fmla="*/ 2871688 w 3228491"/>
                <a:gd name="connsiteY6" fmla="*/ 1145529 h 1145529"/>
                <a:gd name="connsiteX7" fmla="*/ 498351 w 3228491"/>
                <a:gd name="connsiteY7" fmla="*/ 1145529 h 1145529"/>
                <a:gd name="connsiteX8" fmla="*/ 0 w 3228491"/>
                <a:gd name="connsiteY8" fmla="*/ 647178 h 1145529"/>
                <a:gd name="connsiteX9" fmla="*/ 0 w 3228491"/>
                <a:gd name="connsiteY9" fmla="*/ 498351 h 1145529"/>
                <a:gd name="connsiteX10" fmla="*/ 498351 w 3228491"/>
                <a:gd name="connsiteY10" fmla="*/ 0 h 114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8491" h="1145529">
                  <a:moveTo>
                    <a:pt x="498351" y="0"/>
                  </a:moveTo>
                  <a:lnTo>
                    <a:pt x="2214586" y="0"/>
                  </a:lnTo>
                  <a:lnTo>
                    <a:pt x="2279101" y="133865"/>
                  </a:lnTo>
                  <a:cubicBezTo>
                    <a:pt x="2487507" y="517332"/>
                    <a:pt x="2821950" y="822432"/>
                    <a:pt x="3226856" y="993616"/>
                  </a:cubicBezTo>
                  <a:lnTo>
                    <a:pt x="3228491" y="994214"/>
                  </a:lnTo>
                  <a:lnTo>
                    <a:pt x="3224075" y="999566"/>
                  </a:lnTo>
                  <a:cubicBezTo>
                    <a:pt x="3133892" y="1089749"/>
                    <a:pt x="3009304" y="1145529"/>
                    <a:pt x="2871688" y="1145529"/>
                  </a:cubicBezTo>
                  <a:lnTo>
                    <a:pt x="498351" y="1145529"/>
                  </a:lnTo>
                  <a:cubicBezTo>
                    <a:pt x="223119" y="1145529"/>
                    <a:pt x="0" y="922410"/>
                    <a:pt x="0" y="647178"/>
                  </a:cubicBezTo>
                  <a:lnTo>
                    <a:pt x="0" y="498351"/>
                  </a:lnTo>
                  <a:cubicBezTo>
                    <a:pt x="0" y="223119"/>
                    <a:pt x="223119" y="0"/>
                    <a:pt x="498351" y="0"/>
                  </a:cubicBezTo>
                  <a:close/>
                </a:path>
              </a:pathLst>
            </a:custGeom>
            <a:grp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BM Plex Sans" panose="020B0503050203000203" pitchFamily="34" charset="0"/>
              </a:endParaRPr>
            </a:p>
          </p:txBody>
        </p:sp>
        <p:sp>
          <p:nvSpPr>
            <p:cNvPr id="20" name="Freeform: Shape 19">
              <a:extLst>
                <a:ext uri="{FF2B5EF4-FFF2-40B4-BE49-F238E27FC236}">
                  <a16:creationId xmlns:a16="http://schemas.microsoft.com/office/drawing/2014/main" id="{338044E9-ADD8-4E72-BC28-A8989F11EDC2}"/>
                </a:ext>
              </a:extLst>
            </p:cNvPr>
            <p:cNvSpPr/>
            <p:nvPr/>
          </p:nvSpPr>
          <p:spPr>
            <a:xfrm>
              <a:off x="5322143" y="4271998"/>
              <a:ext cx="3403238" cy="1145528"/>
            </a:xfrm>
            <a:custGeom>
              <a:avLst/>
              <a:gdLst>
                <a:gd name="connsiteX0" fmla="*/ 1013906 w 3228491"/>
                <a:gd name="connsiteY0" fmla="*/ 0 h 1145528"/>
                <a:gd name="connsiteX1" fmla="*/ 2730140 w 3228491"/>
                <a:gd name="connsiteY1" fmla="*/ 0 h 1145528"/>
                <a:gd name="connsiteX2" fmla="*/ 3228491 w 3228491"/>
                <a:gd name="connsiteY2" fmla="*/ 498351 h 1145528"/>
                <a:gd name="connsiteX3" fmla="*/ 3228491 w 3228491"/>
                <a:gd name="connsiteY3" fmla="*/ 647177 h 1145528"/>
                <a:gd name="connsiteX4" fmla="*/ 2730140 w 3228491"/>
                <a:gd name="connsiteY4" fmla="*/ 1145528 h 1145528"/>
                <a:gd name="connsiteX5" fmla="*/ 356803 w 3228491"/>
                <a:gd name="connsiteY5" fmla="*/ 1145528 h 1145528"/>
                <a:gd name="connsiteX6" fmla="*/ 4415 w 3228491"/>
                <a:gd name="connsiteY6" fmla="*/ 999565 h 1145528"/>
                <a:gd name="connsiteX7" fmla="*/ 0 w 3228491"/>
                <a:gd name="connsiteY7" fmla="*/ 994214 h 1145528"/>
                <a:gd name="connsiteX8" fmla="*/ 1636 w 3228491"/>
                <a:gd name="connsiteY8" fmla="*/ 993615 h 1145528"/>
                <a:gd name="connsiteX9" fmla="*/ 949391 w 3228491"/>
                <a:gd name="connsiteY9" fmla="*/ 133864 h 1145528"/>
                <a:gd name="connsiteX10" fmla="*/ 1013906 w 3228491"/>
                <a:gd name="connsiteY10" fmla="*/ 0 h 114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8491" h="1145528">
                  <a:moveTo>
                    <a:pt x="1013906" y="0"/>
                  </a:moveTo>
                  <a:lnTo>
                    <a:pt x="2730140" y="0"/>
                  </a:lnTo>
                  <a:cubicBezTo>
                    <a:pt x="3005372" y="0"/>
                    <a:pt x="3228491" y="223119"/>
                    <a:pt x="3228491" y="498351"/>
                  </a:cubicBezTo>
                  <a:lnTo>
                    <a:pt x="3228491" y="647177"/>
                  </a:lnTo>
                  <a:cubicBezTo>
                    <a:pt x="3228491" y="922409"/>
                    <a:pt x="3005372" y="1145528"/>
                    <a:pt x="2730140" y="1145528"/>
                  </a:cubicBezTo>
                  <a:lnTo>
                    <a:pt x="356803" y="1145528"/>
                  </a:lnTo>
                  <a:cubicBezTo>
                    <a:pt x="219187" y="1145528"/>
                    <a:pt x="94599" y="1089748"/>
                    <a:pt x="4415" y="999565"/>
                  </a:cubicBezTo>
                  <a:lnTo>
                    <a:pt x="0" y="994214"/>
                  </a:lnTo>
                  <a:lnTo>
                    <a:pt x="1636" y="993615"/>
                  </a:lnTo>
                  <a:cubicBezTo>
                    <a:pt x="406543" y="822431"/>
                    <a:pt x="740985" y="517331"/>
                    <a:pt x="949391" y="133864"/>
                  </a:cubicBezTo>
                  <a:lnTo>
                    <a:pt x="1013906" y="0"/>
                  </a:lnTo>
                  <a:close/>
                </a:path>
              </a:pathLst>
            </a:custGeom>
            <a:grp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BM Plex Sans" panose="020B0503050203000203" pitchFamily="34" charset="0"/>
              </a:endParaRPr>
            </a:p>
          </p:txBody>
        </p:sp>
      </p:grpSp>
      <p:sp>
        <p:nvSpPr>
          <p:cNvPr id="21" name="Rectangle 20">
            <a:extLst>
              <a:ext uri="{FF2B5EF4-FFF2-40B4-BE49-F238E27FC236}">
                <a16:creationId xmlns:a16="http://schemas.microsoft.com/office/drawing/2014/main" id="{47F832DF-C826-4C20-9DB3-DA9CB47922E6}"/>
              </a:ext>
            </a:extLst>
          </p:cNvPr>
          <p:cNvSpPr/>
          <p:nvPr/>
        </p:nvSpPr>
        <p:spPr>
          <a:xfrm>
            <a:off x="1607510" y="1503783"/>
            <a:ext cx="2787690" cy="646331"/>
          </a:xfrm>
          <a:prstGeom prst="rect">
            <a:avLst/>
          </a:prstGeom>
        </p:spPr>
        <p:txBody>
          <a:bodyPr wrap="square">
            <a:spAutoFit/>
          </a:bodyPr>
          <a:lstStyle/>
          <a:p>
            <a:pPr algn="ctr" defTabSz="914400" eaLnBrk="0" fontAlgn="base" hangingPunct="0">
              <a:spcBef>
                <a:spcPct val="0"/>
              </a:spcBef>
              <a:spcAft>
                <a:spcPct val="0"/>
              </a:spcAft>
            </a:pPr>
            <a:r>
              <a:rPr lang="ro-RO">
                <a:solidFill>
                  <a:prstClr val="white"/>
                </a:solidFill>
                <a:latin typeface="IBM Plex Sans" panose="020B0503050203000203" pitchFamily="34" charset="0"/>
                <a:cs typeface="Arial" charset="0"/>
              </a:rPr>
              <a:t>Creșterea bazei de investitori de retail</a:t>
            </a:r>
            <a:endParaRPr lang="en-US">
              <a:solidFill>
                <a:prstClr val="white"/>
              </a:solidFill>
              <a:latin typeface="IBM Plex Sans" panose="020B0503050203000203" pitchFamily="34" charset="0"/>
              <a:cs typeface="Arial" charset="0"/>
            </a:endParaRPr>
          </a:p>
        </p:txBody>
      </p:sp>
      <p:sp>
        <p:nvSpPr>
          <p:cNvPr id="22" name="Rectangle 21">
            <a:extLst>
              <a:ext uri="{FF2B5EF4-FFF2-40B4-BE49-F238E27FC236}">
                <a16:creationId xmlns:a16="http://schemas.microsoft.com/office/drawing/2014/main" id="{3959B84D-41E8-48CA-BC4A-54B5C38ABF8B}"/>
              </a:ext>
            </a:extLst>
          </p:cNvPr>
          <p:cNvSpPr/>
          <p:nvPr/>
        </p:nvSpPr>
        <p:spPr>
          <a:xfrm>
            <a:off x="1342062" y="3092147"/>
            <a:ext cx="2361387" cy="646331"/>
          </a:xfrm>
          <a:prstGeom prst="rect">
            <a:avLst/>
          </a:prstGeom>
        </p:spPr>
        <p:txBody>
          <a:bodyPr wrap="square">
            <a:spAutoFit/>
          </a:bodyPr>
          <a:lstStyle/>
          <a:p>
            <a:pPr algn="ctr" defTabSz="914400" eaLnBrk="0" fontAlgn="base" hangingPunct="0">
              <a:spcBef>
                <a:spcPct val="0"/>
              </a:spcBef>
              <a:spcAft>
                <a:spcPct val="0"/>
              </a:spcAft>
            </a:pPr>
            <a:r>
              <a:rPr lang="en-US">
                <a:solidFill>
                  <a:prstClr val="white"/>
                </a:solidFill>
                <a:latin typeface="IBM Plex Sans" panose="020B0503050203000203" pitchFamily="34" charset="0"/>
                <a:cs typeface="Arial" charset="0"/>
              </a:rPr>
              <a:t>At</a:t>
            </a:r>
            <a:r>
              <a:rPr lang="ro-RO">
                <a:solidFill>
                  <a:prstClr val="white"/>
                </a:solidFill>
                <a:latin typeface="IBM Plex Sans" panose="020B0503050203000203" pitchFamily="34" charset="0"/>
                <a:cs typeface="Arial" charset="0"/>
              </a:rPr>
              <a:t>ragerea mai multor emitenți</a:t>
            </a:r>
            <a:endParaRPr lang="en-US">
              <a:solidFill>
                <a:prstClr val="white"/>
              </a:solidFill>
              <a:latin typeface="IBM Plex Sans" panose="020B0503050203000203" pitchFamily="34" charset="0"/>
              <a:cs typeface="Arial" charset="0"/>
            </a:endParaRPr>
          </a:p>
        </p:txBody>
      </p:sp>
      <p:sp>
        <p:nvSpPr>
          <p:cNvPr id="23" name="Rectangle 22">
            <a:extLst>
              <a:ext uri="{FF2B5EF4-FFF2-40B4-BE49-F238E27FC236}">
                <a16:creationId xmlns:a16="http://schemas.microsoft.com/office/drawing/2014/main" id="{116B8692-6181-4185-922B-BD60854607C6}"/>
              </a:ext>
            </a:extLst>
          </p:cNvPr>
          <p:cNvSpPr/>
          <p:nvPr/>
        </p:nvSpPr>
        <p:spPr>
          <a:xfrm>
            <a:off x="1607510" y="4242907"/>
            <a:ext cx="2417525" cy="1200329"/>
          </a:xfrm>
          <a:prstGeom prst="rect">
            <a:avLst/>
          </a:prstGeom>
        </p:spPr>
        <p:txBody>
          <a:bodyPr wrap="square">
            <a:spAutoFit/>
          </a:bodyPr>
          <a:lstStyle/>
          <a:p>
            <a:pPr algn="ctr" defTabSz="914400" eaLnBrk="0" fontAlgn="base" hangingPunct="0">
              <a:spcBef>
                <a:spcPct val="0"/>
              </a:spcBef>
              <a:spcAft>
                <a:spcPct val="0"/>
              </a:spcAft>
            </a:pPr>
            <a:r>
              <a:rPr lang="ro-RO">
                <a:solidFill>
                  <a:prstClr val="white"/>
                </a:solidFill>
                <a:latin typeface="IBM Plex Sans" panose="020B0503050203000203" pitchFamily="34" charset="0"/>
                <a:cs typeface="Arial" panose="020B0604020202020204" pitchFamily="34" charset="0"/>
              </a:rPr>
              <a:t>Îmbunătățirea educației financiare a participanților la piață</a:t>
            </a:r>
            <a:endParaRPr lang="en-US">
              <a:solidFill>
                <a:prstClr val="white"/>
              </a:solidFill>
              <a:highlight>
                <a:srgbClr val="FF0000"/>
              </a:highlight>
              <a:latin typeface="IBM Plex Sans" panose="020B0503050203000203" pitchFamily="34" charset="0"/>
              <a:cs typeface="Arial" charset="0"/>
            </a:endParaRPr>
          </a:p>
        </p:txBody>
      </p:sp>
      <p:sp>
        <p:nvSpPr>
          <p:cNvPr id="24" name="Rectangle 23">
            <a:extLst>
              <a:ext uri="{FF2B5EF4-FFF2-40B4-BE49-F238E27FC236}">
                <a16:creationId xmlns:a16="http://schemas.microsoft.com/office/drawing/2014/main" id="{5626C02F-CFF8-4B9F-9BEC-794342C4C364}"/>
              </a:ext>
            </a:extLst>
          </p:cNvPr>
          <p:cNvSpPr/>
          <p:nvPr/>
        </p:nvSpPr>
        <p:spPr>
          <a:xfrm>
            <a:off x="7547987" y="2813065"/>
            <a:ext cx="2607399" cy="923330"/>
          </a:xfrm>
          <a:prstGeom prst="rect">
            <a:avLst/>
          </a:prstGeom>
        </p:spPr>
        <p:txBody>
          <a:bodyPr wrap="square">
            <a:spAutoFit/>
          </a:bodyPr>
          <a:lstStyle/>
          <a:p>
            <a:pPr algn="ctr" defTabSz="914400" eaLnBrk="0" fontAlgn="base" hangingPunct="0">
              <a:spcBef>
                <a:spcPct val="0"/>
              </a:spcBef>
              <a:spcAft>
                <a:spcPct val="0"/>
              </a:spcAft>
            </a:pPr>
            <a:r>
              <a:rPr lang="ro-RO">
                <a:solidFill>
                  <a:prstClr val="white"/>
                </a:solidFill>
                <a:latin typeface="IBM Plex Sans" panose="020B0503050203000203" pitchFamily="34" charset="0"/>
                <a:cs typeface="Arial" charset="0"/>
              </a:rPr>
              <a:t>Îmbunătățirea transparenței și raportărilor emitenților</a:t>
            </a:r>
            <a:endParaRPr lang="en-US">
              <a:solidFill>
                <a:prstClr val="white"/>
              </a:solidFill>
              <a:latin typeface="IBM Plex Sans" panose="020B0503050203000203" pitchFamily="34" charset="0"/>
              <a:cs typeface="Arial" charset="0"/>
            </a:endParaRPr>
          </a:p>
        </p:txBody>
      </p:sp>
      <p:sp>
        <p:nvSpPr>
          <p:cNvPr id="25" name="Rectangle 24">
            <a:extLst>
              <a:ext uri="{FF2B5EF4-FFF2-40B4-BE49-F238E27FC236}">
                <a16:creationId xmlns:a16="http://schemas.microsoft.com/office/drawing/2014/main" id="{00EA634B-EF1A-41F2-8822-228BBF4C7B2F}"/>
              </a:ext>
            </a:extLst>
          </p:cNvPr>
          <p:cNvSpPr/>
          <p:nvPr/>
        </p:nvSpPr>
        <p:spPr>
          <a:xfrm>
            <a:off x="7371268" y="4285481"/>
            <a:ext cx="2741306" cy="646331"/>
          </a:xfrm>
          <a:prstGeom prst="rect">
            <a:avLst/>
          </a:prstGeom>
        </p:spPr>
        <p:txBody>
          <a:bodyPr wrap="square">
            <a:spAutoFit/>
          </a:bodyPr>
          <a:lstStyle/>
          <a:p>
            <a:pPr defTabSz="914400" eaLnBrk="0" fontAlgn="base" hangingPunct="0">
              <a:spcBef>
                <a:spcPct val="0"/>
              </a:spcBef>
              <a:spcAft>
                <a:spcPct val="0"/>
              </a:spcAft>
            </a:pPr>
            <a:r>
              <a:rPr lang="ro-RO" dirty="0">
                <a:solidFill>
                  <a:prstClr val="white"/>
                </a:solidFill>
                <a:latin typeface="IBM Plex Sans" panose="020B0503050203000203" pitchFamily="34" charset="0"/>
                <a:cs typeface="Arial" charset="0"/>
              </a:rPr>
              <a:t>Vizibilitate</a:t>
            </a:r>
            <a:r>
              <a:rPr lang="en-US" dirty="0">
                <a:solidFill>
                  <a:prstClr val="white"/>
                </a:solidFill>
                <a:latin typeface="IBM Plex Sans" panose="020B0503050203000203" pitchFamily="34" charset="0"/>
                <a:cs typeface="Arial" charset="0"/>
              </a:rPr>
              <a:t> </a:t>
            </a:r>
            <a:r>
              <a:rPr lang="en-US" dirty="0" err="1">
                <a:solidFill>
                  <a:prstClr val="white"/>
                </a:solidFill>
                <a:latin typeface="IBM Plex Sans" panose="020B0503050203000203" pitchFamily="34" charset="0"/>
                <a:cs typeface="Arial" charset="0"/>
              </a:rPr>
              <a:t>si</a:t>
            </a:r>
            <a:r>
              <a:rPr lang="en-US" dirty="0">
                <a:solidFill>
                  <a:prstClr val="white"/>
                </a:solidFill>
                <a:latin typeface="IBM Plex Sans" panose="020B0503050203000203" pitchFamily="34" charset="0"/>
                <a:cs typeface="Arial" charset="0"/>
              </a:rPr>
              <a:t> </a:t>
            </a:r>
            <a:r>
              <a:rPr lang="en-US" dirty="0" err="1">
                <a:solidFill>
                  <a:prstClr val="white"/>
                </a:solidFill>
                <a:latin typeface="IBM Plex Sans" panose="020B0503050203000203" pitchFamily="34" charset="0"/>
                <a:cs typeface="Arial" charset="0"/>
              </a:rPr>
              <a:t>extindere</a:t>
            </a:r>
            <a:r>
              <a:rPr lang="ro-RO" dirty="0">
                <a:solidFill>
                  <a:prstClr val="white"/>
                </a:solidFill>
                <a:latin typeface="IBM Plex Sans" panose="020B0503050203000203" pitchFamily="34" charset="0"/>
                <a:cs typeface="Arial" charset="0"/>
              </a:rPr>
              <a:t> internațională </a:t>
            </a:r>
            <a:r>
              <a:rPr lang="en-US" dirty="0">
                <a:solidFill>
                  <a:prstClr val="white"/>
                </a:solidFill>
                <a:latin typeface="IBM Plex Sans" panose="020B0503050203000203" pitchFamily="34" charset="0"/>
                <a:cs typeface="Arial" charset="0"/>
              </a:rPr>
              <a:t>–</a:t>
            </a:r>
          </a:p>
        </p:txBody>
      </p:sp>
      <p:sp>
        <p:nvSpPr>
          <p:cNvPr id="26" name="Rectangle 25">
            <a:extLst>
              <a:ext uri="{FF2B5EF4-FFF2-40B4-BE49-F238E27FC236}">
                <a16:creationId xmlns:a16="http://schemas.microsoft.com/office/drawing/2014/main" id="{6979C8D9-F062-4F06-AE5E-5B4E0459D671}"/>
              </a:ext>
            </a:extLst>
          </p:cNvPr>
          <p:cNvSpPr/>
          <p:nvPr/>
        </p:nvSpPr>
        <p:spPr>
          <a:xfrm>
            <a:off x="7121654" y="1308190"/>
            <a:ext cx="2676864" cy="923330"/>
          </a:xfrm>
          <a:prstGeom prst="rect">
            <a:avLst/>
          </a:prstGeom>
        </p:spPr>
        <p:txBody>
          <a:bodyPr wrap="square">
            <a:spAutoFit/>
          </a:bodyPr>
          <a:lstStyle/>
          <a:p>
            <a:pPr algn="ctr" defTabSz="914400" eaLnBrk="0" fontAlgn="base" hangingPunct="0">
              <a:spcBef>
                <a:spcPct val="0"/>
              </a:spcBef>
              <a:spcAft>
                <a:spcPct val="0"/>
              </a:spcAft>
              <a:defRPr/>
            </a:pPr>
            <a:r>
              <a:rPr lang="ro-RO">
                <a:solidFill>
                  <a:prstClr val="white"/>
                </a:solidFill>
                <a:latin typeface="IBM Plex Sans" panose="020B0503050203000203" pitchFamily="34" charset="0"/>
                <a:cs typeface="Arial" panose="020B0604020202020204" pitchFamily="34" charset="0"/>
              </a:rPr>
              <a:t>Înființarea Contrapărții Centrale și lansarea pieței de derivate</a:t>
            </a:r>
            <a:endParaRPr lang="en-US">
              <a:solidFill>
                <a:prstClr val="white"/>
              </a:solidFill>
              <a:latin typeface="IBM Plex Sans" panose="020B0503050203000203" pitchFamily="34" charset="0"/>
              <a:cs typeface="Arial" panose="020B0604020202020204" pitchFamily="34" charset="0"/>
            </a:endParaRPr>
          </a:p>
        </p:txBody>
      </p:sp>
      <p:pic>
        <p:nvPicPr>
          <p:cNvPr id="27" name="Graphic 26" descr="Meeting">
            <a:extLst>
              <a:ext uri="{FF2B5EF4-FFF2-40B4-BE49-F238E27FC236}">
                <a16:creationId xmlns:a16="http://schemas.microsoft.com/office/drawing/2014/main" id="{EC24D4B4-D92F-46C3-8DDE-0AE2CE8D2C1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91330" y="1622088"/>
            <a:ext cx="741109" cy="741109"/>
          </a:xfrm>
          <a:prstGeom prst="rect">
            <a:avLst/>
          </a:prstGeom>
        </p:spPr>
      </p:pic>
      <p:pic>
        <p:nvPicPr>
          <p:cNvPr id="28" name="Graphic 27" descr="Thumbs Up Sign">
            <a:extLst>
              <a:ext uri="{FF2B5EF4-FFF2-40B4-BE49-F238E27FC236}">
                <a16:creationId xmlns:a16="http://schemas.microsoft.com/office/drawing/2014/main" id="{B45DDA29-715C-433C-B50B-EEE922D270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26721" y="4207005"/>
            <a:ext cx="668017" cy="668017"/>
          </a:xfrm>
          <a:prstGeom prst="rect">
            <a:avLst/>
          </a:prstGeom>
        </p:spPr>
      </p:pic>
      <p:pic>
        <p:nvPicPr>
          <p:cNvPr id="29" name="Graphic 28" descr="Pie chart">
            <a:extLst>
              <a:ext uri="{FF2B5EF4-FFF2-40B4-BE49-F238E27FC236}">
                <a16:creationId xmlns:a16="http://schemas.microsoft.com/office/drawing/2014/main" id="{FFE72F8D-F964-4BF1-BD3D-D073CF70655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65641" y="4242907"/>
            <a:ext cx="701191" cy="701191"/>
          </a:xfrm>
          <a:prstGeom prst="rect">
            <a:avLst/>
          </a:prstGeom>
        </p:spPr>
      </p:pic>
      <p:sp>
        <p:nvSpPr>
          <p:cNvPr id="31" name="Oval 30">
            <a:extLst>
              <a:ext uri="{FF2B5EF4-FFF2-40B4-BE49-F238E27FC236}">
                <a16:creationId xmlns:a16="http://schemas.microsoft.com/office/drawing/2014/main" id="{89D3968B-0A31-4B0E-8D8A-49FAF00ADC0B}"/>
              </a:ext>
            </a:extLst>
          </p:cNvPr>
          <p:cNvSpPr/>
          <p:nvPr/>
        </p:nvSpPr>
        <p:spPr>
          <a:xfrm>
            <a:off x="4750347" y="2388728"/>
            <a:ext cx="1835329" cy="1692163"/>
          </a:xfrm>
          <a:prstGeom prst="ellipse">
            <a:avLst/>
          </a:prstGeom>
          <a:solidFill>
            <a:schemeClr val="bg2">
              <a:lumMod val="25000"/>
            </a:schemeClr>
          </a:solidFill>
          <a:ln w="25400" cap="flat" cmpd="sng" algn="ctr">
            <a:solidFill>
              <a:schemeClr val="bg1"/>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err="1">
                <a:ln>
                  <a:noFill/>
                </a:ln>
                <a:solidFill>
                  <a:srgbClr val="00AEEF"/>
                </a:solidFill>
                <a:effectLst/>
                <a:uLnTx/>
                <a:uFillTx/>
                <a:latin typeface="IBM Plex Sans" panose="020B0503050203000203" pitchFamily="34" charset="0"/>
              </a:rPr>
              <a:t>Dublarea</a:t>
            </a:r>
            <a:r>
              <a:rPr kumimoji="0" lang="en-US" sz="1400" b="1" i="0" u="none" strike="noStrike" kern="0" cap="none" spc="0" normalizeH="0" baseline="0" noProof="0">
                <a:ln>
                  <a:noFill/>
                </a:ln>
                <a:solidFill>
                  <a:srgbClr val="00AEEF"/>
                </a:solidFill>
                <a:effectLst/>
                <a:uLnTx/>
                <a:uFillTx/>
                <a:latin typeface="IBM Plex Sans" panose="020B0503050203000203" pitchFamily="34" charset="0"/>
              </a:rPr>
              <a:t> </a:t>
            </a:r>
            <a:r>
              <a:rPr lang="ro-RO" sz="1400" b="1" kern="0">
                <a:solidFill>
                  <a:srgbClr val="00AEEF"/>
                </a:solidFill>
                <a:latin typeface="IBM Plex Sans" panose="020B0503050203000203" pitchFamily="34" charset="0"/>
              </a:rPr>
              <a:t>c</a:t>
            </a:r>
            <a:r>
              <a:rPr kumimoji="0" lang="ro-RO" sz="1400" b="1" i="0" u="none" strike="noStrike" kern="0" cap="none" spc="0" normalizeH="0" baseline="0" noProof="0">
                <a:ln>
                  <a:noFill/>
                </a:ln>
                <a:solidFill>
                  <a:srgbClr val="00AEEF"/>
                </a:solidFill>
                <a:effectLst/>
                <a:uLnTx/>
                <a:uFillTx/>
                <a:latin typeface="IBM Plex Sans" panose="020B0503050203000203" pitchFamily="34" charset="0"/>
              </a:rPr>
              <a:t>apitalizării &amp; Dublarea lichidității</a:t>
            </a:r>
            <a:endParaRPr kumimoji="0" lang="en-US" sz="1400" b="0" i="0" u="none" strike="noStrike" kern="0" cap="none" spc="0" normalizeH="0" baseline="0" noProof="0">
              <a:ln>
                <a:noFill/>
              </a:ln>
              <a:solidFill>
                <a:srgbClr val="00AEEF"/>
              </a:solidFill>
              <a:effectLst/>
              <a:uLnTx/>
              <a:uFillTx/>
              <a:latin typeface="IBM Plex Sans" panose="020B0503050203000203" pitchFamily="34" charset="0"/>
            </a:endParaRPr>
          </a:p>
        </p:txBody>
      </p:sp>
      <p:pic>
        <p:nvPicPr>
          <p:cNvPr id="32" name="Graphic 31" descr="Upward trend">
            <a:extLst>
              <a:ext uri="{FF2B5EF4-FFF2-40B4-BE49-F238E27FC236}">
                <a16:creationId xmlns:a16="http://schemas.microsoft.com/office/drawing/2014/main" id="{C2C5FB75-2AED-414F-8906-21880C7496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33526" y="2862259"/>
            <a:ext cx="666611" cy="666611"/>
          </a:xfrm>
          <a:prstGeom prst="rect">
            <a:avLst/>
          </a:prstGeom>
        </p:spPr>
      </p:pic>
      <p:pic>
        <p:nvPicPr>
          <p:cNvPr id="33" name="Graphic 32" descr="Handshake">
            <a:extLst>
              <a:ext uri="{FF2B5EF4-FFF2-40B4-BE49-F238E27FC236}">
                <a16:creationId xmlns:a16="http://schemas.microsoft.com/office/drawing/2014/main" id="{CBAFBF13-D5C3-4406-9601-EBA3F7B999A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816116" y="2884738"/>
            <a:ext cx="702762" cy="702762"/>
          </a:xfrm>
          <a:prstGeom prst="rect">
            <a:avLst/>
          </a:prstGeom>
        </p:spPr>
      </p:pic>
      <p:pic>
        <p:nvPicPr>
          <p:cNvPr id="3" name="Graphic 2" descr="Lightbulb and gear with solid fill">
            <a:extLst>
              <a:ext uri="{FF2B5EF4-FFF2-40B4-BE49-F238E27FC236}">
                <a16:creationId xmlns:a16="http://schemas.microsoft.com/office/drawing/2014/main" id="{527FE518-3893-40B6-A1DA-C193C42AC36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03965" y="1718946"/>
            <a:ext cx="734413" cy="734413"/>
          </a:xfrm>
          <a:prstGeom prst="rect">
            <a:avLst/>
          </a:prstGeom>
        </p:spPr>
      </p:pic>
    </p:spTree>
    <p:extLst>
      <p:ext uri="{BB962C8B-B14F-4D97-AF65-F5344CB8AC3E}">
        <p14:creationId xmlns:p14="http://schemas.microsoft.com/office/powerpoint/2010/main" val="118195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D7F0A0-6F0E-494B-9956-51099C62429F}"/>
              </a:ext>
            </a:extLst>
          </p:cNvPr>
          <p:cNvSpPr/>
          <p:nvPr/>
        </p:nvSpPr>
        <p:spPr>
          <a:xfrm>
            <a:off x="515543" y="216881"/>
            <a:ext cx="9487144"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2400" b="0" i="0" u="none" strike="noStrike" kern="1200" baseline="0">
                <a:solidFill>
                  <a:prstClr val="black">
                    <a:lumMod val="65000"/>
                    <a:lumOff val="35000"/>
                  </a:prstClr>
                </a:solidFill>
                <a:latin typeface="+mn-lt"/>
                <a:ea typeface="+mn-ea"/>
                <a:cs typeface="+mn-cs"/>
              </a:defRPr>
            </a:pPr>
            <a:r>
              <a:rPr kumimoji="0" lang="ro-RO" sz="2400" b="0" i="0" u="none" strike="noStrike" kern="1200" cap="none" spc="0" normalizeH="0" baseline="0" noProof="0">
                <a:ln>
                  <a:noFill/>
                </a:ln>
                <a:solidFill>
                  <a:schemeClr val="bg2">
                    <a:lumMod val="10000"/>
                  </a:schemeClr>
                </a:solidFill>
                <a:effectLst/>
                <a:uLnTx/>
                <a:uFillTx/>
                <a:latin typeface="IBM Plex Sans" panose="020B0503050203000203" pitchFamily="34" charset="0"/>
                <a:cs typeface="Arial" panose="020B0604020202020204" pitchFamily="34" charset="0"/>
              </a:rPr>
              <a:t>Beneficiile l</a:t>
            </a:r>
            <a:r>
              <a:rPr kumimoji="0" lang="en-US" sz="2400" b="0" i="0" u="none" strike="noStrike" kern="1200" cap="none" spc="0" normalizeH="0" baseline="0" noProof="0">
                <a:ln>
                  <a:noFill/>
                </a:ln>
                <a:solidFill>
                  <a:schemeClr val="bg2">
                    <a:lumMod val="10000"/>
                  </a:schemeClr>
                </a:solidFill>
                <a:effectLst/>
                <a:uLnTx/>
                <a:uFillTx/>
                <a:latin typeface="IBM Plex Sans" panose="020B0503050203000203" pitchFamily="34" charset="0"/>
                <a:cs typeface="Arial" panose="020B0604020202020204" pitchFamily="34" charset="0"/>
              </a:rPr>
              <a:t>ist</a:t>
            </a:r>
            <a:r>
              <a:rPr kumimoji="0" lang="ro-RO" sz="2400" b="0" i="0" u="none" strike="noStrike" kern="1200" cap="none" spc="0" normalizeH="0" baseline="0" noProof="0">
                <a:ln>
                  <a:noFill/>
                </a:ln>
                <a:solidFill>
                  <a:schemeClr val="bg2">
                    <a:lumMod val="10000"/>
                  </a:schemeClr>
                </a:solidFill>
                <a:effectLst/>
                <a:uLnTx/>
                <a:uFillTx/>
                <a:latin typeface="IBM Plex Sans" panose="020B0503050203000203" pitchFamily="34" charset="0"/>
                <a:cs typeface="Arial" panose="020B0604020202020204" pitchFamily="34" charset="0"/>
              </a:rPr>
              <a:t>ă</a:t>
            </a:r>
            <a:r>
              <a:rPr kumimoji="0" lang="en-US" sz="2400" b="0" i="0" u="none" strike="noStrike" kern="1200" cap="none" spc="0" normalizeH="0" baseline="0" noProof="0">
                <a:ln>
                  <a:noFill/>
                </a:ln>
                <a:solidFill>
                  <a:schemeClr val="bg2">
                    <a:lumMod val="10000"/>
                  </a:schemeClr>
                </a:solidFill>
                <a:effectLst/>
                <a:uLnTx/>
                <a:uFillTx/>
                <a:latin typeface="IBM Plex Sans" panose="020B0503050203000203" pitchFamily="34" charset="0"/>
                <a:cs typeface="Arial" panose="020B0604020202020204" pitchFamily="34" charset="0"/>
              </a:rPr>
              <a:t>r</a:t>
            </a:r>
            <a:r>
              <a:rPr kumimoji="0" lang="ro-RO" sz="2400" b="0" i="0" u="none" strike="noStrike" kern="1200" cap="none" spc="0" normalizeH="0" baseline="0" noProof="0">
                <a:ln>
                  <a:noFill/>
                </a:ln>
                <a:solidFill>
                  <a:schemeClr val="bg2">
                    <a:lumMod val="10000"/>
                  </a:schemeClr>
                </a:solidFill>
                <a:effectLst/>
                <a:uLnTx/>
                <a:uFillTx/>
                <a:latin typeface="IBM Plex Sans" panose="020B0503050203000203" pitchFamily="34" charset="0"/>
                <a:cs typeface="Arial" panose="020B0604020202020204" pitchFamily="34" charset="0"/>
              </a:rPr>
              <a:t>ii</a:t>
            </a:r>
            <a:r>
              <a:rPr kumimoji="0" lang="en-US" sz="2400" b="0" i="0" u="none" strike="noStrike" kern="1200" cap="none" spc="0" normalizeH="0" baseline="0" noProof="0">
                <a:ln>
                  <a:noFill/>
                </a:ln>
                <a:solidFill>
                  <a:schemeClr val="bg2">
                    <a:lumMod val="10000"/>
                  </a:schemeClr>
                </a:solidFill>
                <a:effectLst/>
                <a:uLnTx/>
                <a:uFillTx/>
                <a:latin typeface="IBM Plex Sans" panose="020B0503050203000203" pitchFamily="34" charset="0"/>
                <a:cs typeface="Arial" panose="020B0604020202020204" pitchFamily="34" charset="0"/>
              </a:rPr>
              <a:t> la Burs</a:t>
            </a:r>
            <a:r>
              <a:rPr kumimoji="0" lang="ro-RO" sz="2400" b="0" i="0" u="none" strike="noStrike" kern="1200" cap="none" spc="0" normalizeH="0" baseline="0" noProof="0">
                <a:ln>
                  <a:noFill/>
                </a:ln>
                <a:solidFill>
                  <a:schemeClr val="bg2">
                    <a:lumMod val="10000"/>
                  </a:schemeClr>
                </a:solidFill>
                <a:effectLst/>
                <a:uLnTx/>
                <a:uFillTx/>
                <a:latin typeface="IBM Plex Sans" panose="020B0503050203000203" pitchFamily="34" charset="0"/>
                <a:cs typeface="Arial" panose="020B0604020202020204" pitchFamily="34" charset="0"/>
              </a:rPr>
              <a:t>ă</a:t>
            </a:r>
            <a:endParaRPr kumimoji="0" lang="en-GB" sz="2400" b="0" i="0" u="none" strike="noStrike" kern="1200" cap="none" spc="0" normalizeH="0" baseline="0" noProof="0">
              <a:ln>
                <a:noFill/>
              </a:ln>
              <a:solidFill>
                <a:schemeClr val="bg2">
                  <a:lumMod val="10000"/>
                </a:schemeClr>
              </a:solidFill>
              <a:effectLst/>
              <a:uLnTx/>
              <a:uFillTx/>
              <a:latin typeface="IBM Plex Sans" panose="020B0503050203000203" pitchFamily="34" charset="0"/>
              <a:cs typeface="Arial" panose="020B0604020202020204" pitchFamily="34" charset="0"/>
            </a:endParaRPr>
          </a:p>
        </p:txBody>
      </p:sp>
      <p:sp>
        <p:nvSpPr>
          <p:cNvPr id="15" name="TextBox 14">
            <a:extLst>
              <a:ext uri="{FF2B5EF4-FFF2-40B4-BE49-F238E27FC236}">
                <a16:creationId xmlns:a16="http://schemas.microsoft.com/office/drawing/2014/main" id="{5801F8B7-42A2-4DD4-AA33-D46F3E760949}"/>
              </a:ext>
            </a:extLst>
          </p:cNvPr>
          <p:cNvSpPr txBox="1"/>
          <p:nvPr/>
        </p:nvSpPr>
        <p:spPr>
          <a:xfrm>
            <a:off x="719128" y="2444497"/>
            <a:ext cx="2992614" cy="2554545"/>
          </a:xfrm>
          <a:prstGeom prst="rect">
            <a:avLst/>
          </a:prstGeom>
          <a:noFill/>
        </p:spPr>
        <p:txBody>
          <a:bodyPr wrap="square">
            <a:spAutoFit/>
          </a:bodyPr>
          <a:lstStyle/>
          <a:p>
            <a:r>
              <a:rPr lang="ro-RO" sz="1600" b="1">
                <a:effectLst/>
                <a:latin typeface="IBM Plex Sans" panose="020B0503050203000203" pitchFamily="34" charset="0"/>
              </a:rPr>
              <a:t>C</a:t>
            </a:r>
            <a:r>
              <a:rPr lang="it-IT" sz="1600" b="1">
                <a:effectLst/>
                <a:latin typeface="IBM Plex Sans" panose="020B0503050203000203" pitchFamily="34" charset="0"/>
              </a:rPr>
              <a:t>ompanii</a:t>
            </a:r>
            <a:r>
              <a:rPr lang="ro-RO" sz="1600" b="1">
                <a:effectLst/>
                <a:latin typeface="IBM Plex Sans" panose="020B0503050203000203" pitchFamily="34" charset="0"/>
              </a:rPr>
              <a:t>le</a:t>
            </a:r>
            <a:r>
              <a:rPr lang="it-IT" sz="1600" b="1">
                <a:effectLst/>
                <a:latin typeface="IBM Plex Sans" panose="020B0503050203000203" pitchFamily="34" charset="0"/>
              </a:rPr>
              <a:t> de cre</a:t>
            </a:r>
            <a:r>
              <a:rPr lang="ro-RO" sz="1600" b="1">
                <a:effectLst/>
                <a:latin typeface="IBM Plex Sans" panose="020B0503050203000203" pitchFamily="34" charset="0"/>
              </a:rPr>
              <a:t>ștere</a:t>
            </a:r>
          </a:p>
          <a:p>
            <a:endParaRPr lang="ro-RO" sz="1600" b="1">
              <a:effectLst/>
              <a:latin typeface="IBM Plex Sans" panose="020B0503050203000203" pitchFamily="34" charset="0"/>
            </a:endParaRPr>
          </a:p>
          <a:p>
            <a:pPr marL="285750" indent="-285750">
              <a:buFont typeface="Arial" panose="020B0604020202020204" pitchFamily="34" charset="0"/>
              <a:buChar char="•"/>
            </a:pPr>
            <a:r>
              <a:rPr lang="ro-RO" sz="1600">
                <a:latin typeface="IBM Plex Sans" panose="020B0503050203000203" pitchFamily="34" charset="0"/>
              </a:rPr>
              <a:t>Atragerea finanțării pentru inovație, creștere, scalare</a:t>
            </a:r>
            <a:r>
              <a:rPr lang="en-US" sz="1600">
                <a:latin typeface="IBM Plex Sans" panose="020B0503050203000203" pitchFamily="34" charset="0"/>
              </a:rPr>
              <a:t> </a:t>
            </a:r>
            <a:r>
              <a:rPr lang="ro-RO" sz="1600">
                <a:latin typeface="IBM Plex Sans" panose="020B0503050203000203" pitchFamily="34" charset="0"/>
              </a:rPr>
              <a:t>și M&amp;A</a:t>
            </a:r>
          </a:p>
          <a:p>
            <a:r>
              <a:rPr lang="ro-RO" sz="1600">
                <a:latin typeface="IBM Plex Sans" panose="020B0503050203000203" pitchFamily="34" charset="0"/>
              </a:rPr>
              <a:t> </a:t>
            </a:r>
          </a:p>
          <a:p>
            <a:pPr marL="285750" indent="-285750">
              <a:buFont typeface="Arial" panose="020B0604020202020204" pitchFamily="34" charset="0"/>
              <a:buChar char="•"/>
            </a:pPr>
            <a:r>
              <a:rPr lang="ro-RO" sz="1600">
                <a:latin typeface="IBM Plex Sans" panose="020B0503050203000203" pitchFamily="34" charset="0"/>
              </a:rPr>
              <a:t>Creșterea vizibilității și credibilitatea brandului, atragerea și fidelizarea angajaților performanți</a:t>
            </a:r>
          </a:p>
        </p:txBody>
      </p:sp>
      <p:pic>
        <p:nvPicPr>
          <p:cNvPr id="22" name="Graphic 21" descr="City outline">
            <a:extLst>
              <a:ext uri="{FF2B5EF4-FFF2-40B4-BE49-F238E27FC236}">
                <a16:creationId xmlns:a16="http://schemas.microsoft.com/office/drawing/2014/main" id="{F0782F92-3FEF-40E1-A08D-FF9D995839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75722" y="1305982"/>
            <a:ext cx="1125440" cy="1125440"/>
          </a:xfrm>
          <a:prstGeom prst="rect">
            <a:avLst/>
          </a:prstGeom>
        </p:spPr>
      </p:pic>
      <p:sp>
        <p:nvSpPr>
          <p:cNvPr id="16" name="TextBox 15">
            <a:extLst>
              <a:ext uri="{FF2B5EF4-FFF2-40B4-BE49-F238E27FC236}">
                <a16:creationId xmlns:a16="http://schemas.microsoft.com/office/drawing/2014/main" id="{6FC95DAE-CC84-4435-AF84-5ABDB28B4B19}"/>
              </a:ext>
            </a:extLst>
          </p:cNvPr>
          <p:cNvSpPr txBox="1"/>
          <p:nvPr/>
        </p:nvSpPr>
        <p:spPr>
          <a:xfrm>
            <a:off x="4096647" y="2337132"/>
            <a:ext cx="3229459" cy="2308324"/>
          </a:xfrm>
          <a:prstGeom prst="rect">
            <a:avLst/>
          </a:prstGeom>
          <a:noFill/>
        </p:spPr>
        <p:txBody>
          <a:bodyPr wrap="square">
            <a:spAutoFit/>
          </a:bodyPr>
          <a:lstStyle/>
          <a:p>
            <a:r>
              <a:rPr lang="ro-RO" sz="1600" b="1">
                <a:latin typeface="IBM Plex Sans" panose="020B0503050203000203" pitchFamily="34" charset="0"/>
              </a:rPr>
              <a:t>Fondurile de Private Equity și Venture Capital</a:t>
            </a:r>
          </a:p>
          <a:p>
            <a:endParaRPr lang="ro-RO" sz="1600" b="1">
              <a:latin typeface="IBM Plex Sans" panose="020B0503050203000203" pitchFamily="34" charset="0"/>
            </a:endParaRPr>
          </a:p>
          <a:p>
            <a:pPr marL="285750" indent="-285750">
              <a:buFont typeface="Arial" panose="020B0604020202020204" pitchFamily="34" charset="0"/>
              <a:buChar char="•"/>
            </a:pPr>
            <a:r>
              <a:rPr lang="ro-RO" sz="1600">
                <a:latin typeface="IBM Plex Sans" panose="020B0503050203000203" pitchFamily="34" charset="0"/>
              </a:rPr>
              <a:t>Exit parțial sau integral</a:t>
            </a:r>
          </a:p>
          <a:p>
            <a:pPr marL="285750" indent="-285750">
              <a:buFont typeface="Arial" panose="020B0604020202020204" pitchFamily="34" charset="0"/>
              <a:buChar char="•"/>
            </a:pPr>
            <a:endParaRPr lang="ro-RO" sz="1600">
              <a:latin typeface="IBM Plex Sans" panose="020B0503050203000203" pitchFamily="34" charset="0"/>
            </a:endParaRPr>
          </a:p>
          <a:p>
            <a:pPr marL="285750" indent="-285750">
              <a:buFont typeface="Arial" panose="020B0604020202020204" pitchFamily="34" charset="0"/>
              <a:buChar char="•"/>
            </a:pPr>
            <a:r>
              <a:rPr lang="ro-RO" sz="1600">
                <a:latin typeface="IBM Plex Sans" panose="020B0503050203000203" pitchFamily="34" charset="0"/>
              </a:rPr>
              <a:t>Atragerea capitalului necesar susținerii creșterii companiilor din portofoliu</a:t>
            </a:r>
          </a:p>
          <a:p>
            <a:pPr marL="285750" indent="-285750">
              <a:buFont typeface="Arial" panose="020B0604020202020204" pitchFamily="34" charset="0"/>
              <a:buChar char="•"/>
            </a:pPr>
            <a:endParaRPr lang="en-US" sz="1600">
              <a:latin typeface="IBM Plex Sans" panose="020B0503050203000203" pitchFamily="34" charset="0"/>
            </a:endParaRPr>
          </a:p>
        </p:txBody>
      </p:sp>
      <p:pic>
        <p:nvPicPr>
          <p:cNvPr id="45" name="Picture 44">
            <a:extLst>
              <a:ext uri="{FF2B5EF4-FFF2-40B4-BE49-F238E27FC236}">
                <a16:creationId xmlns:a16="http://schemas.microsoft.com/office/drawing/2014/main" id="{2A77E546-8806-46ED-AB54-49E833E4FC8E}"/>
              </a:ext>
            </a:extLst>
          </p:cNvPr>
          <p:cNvPicPr>
            <a:picLocks noChangeAspect="1"/>
          </p:cNvPicPr>
          <p:nvPr/>
        </p:nvPicPr>
        <p:blipFill>
          <a:blip r:embed="rId4"/>
          <a:stretch>
            <a:fillRect/>
          </a:stretch>
        </p:blipFill>
        <p:spPr>
          <a:xfrm>
            <a:off x="5239063" y="1236052"/>
            <a:ext cx="1028328" cy="1028328"/>
          </a:xfrm>
          <a:prstGeom prst="rect">
            <a:avLst/>
          </a:prstGeom>
        </p:spPr>
      </p:pic>
      <p:sp>
        <p:nvSpPr>
          <p:cNvPr id="17" name="TextBox 16">
            <a:extLst>
              <a:ext uri="{FF2B5EF4-FFF2-40B4-BE49-F238E27FC236}">
                <a16:creationId xmlns:a16="http://schemas.microsoft.com/office/drawing/2014/main" id="{19161B94-DA8A-45F1-82D9-5AA11A684128}"/>
              </a:ext>
            </a:extLst>
          </p:cNvPr>
          <p:cNvSpPr txBox="1"/>
          <p:nvPr/>
        </p:nvSpPr>
        <p:spPr>
          <a:xfrm>
            <a:off x="7619692" y="2403786"/>
            <a:ext cx="4405871" cy="3293209"/>
          </a:xfrm>
          <a:prstGeom prst="rect">
            <a:avLst/>
          </a:prstGeom>
          <a:noFill/>
        </p:spPr>
        <p:txBody>
          <a:bodyPr wrap="square">
            <a:spAutoFit/>
          </a:bodyPr>
          <a:lstStyle/>
          <a:p>
            <a:r>
              <a:rPr lang="ro-RO" sz="1600" b="1">
                <a:effectLst/>
                <a:latin typeface="IBM Plex Sans" panose="020B0503050203000203" pitchFamily="34" charset="0"/>
              </a:rPr>
              <a:t>Companiile de familie</a:t>
            </a:r>
          </a:p>
          <a:p>
            <a:pPr marL="285750" indent="-285750">
              <a:buFont typeface="Arial" panose="020B0604020202020204" pitchFamily="34" charset="0"/>
              <a:buChar char="•"/>
            </a:pPr>
            <a:endParaRPr lang="ro-RO" sz="1600">
              <a:latin typeface="IBM Plex Sans" panose="020B0503050203000203" pitchFamily="34" charset="0"/>
            </a:endParaRPr>
          </a:p>
          <a:p>
            <a:pPr marL="285750" indent="-285750">
              <a:buFont typeface="Arial" panose="020B0604020202020204" pitchFamily="34" charset="0"/>
              <a:buChar char="•"/>
            </a:pPr>
            <a:r>
              <a:rPr lang="ro-RO" sz="1600">
                <a:latin typeface="IBM Plex Sans" panose="020B0503050203000203" pitchFamily="34" charset="0"/>
              </a:rPr>
              <a:t>Pentru companie </a:t>
            </a:r>
          </a:p>
          <a:p>
            <a:pPr marL="742950" lvl="1" indent="-285750">
              <a:buFont typeface="Arial" panose="020B0604020202020204" pitchFamily="34" charset="0"/>
              <a:buChar char="•"/>
            </a:pPr>
            <a:r>
              <a:rPr lang="ro-RO" sz="1600">
                <a:latin typeface="IBM Plex Sans" panose="020B0503050203000203" pitchFamily="34" charset="0"/>
              </a:rPr>
              <a:t>parte integrantă a unui plan de succesiune </a:t>
            </a:r>
          </a:p>
          <a:p>
            <a:pPr marL="742950" lvl="1" indent="-285750">
              <a:buFont typeface="Arial" panose="020B0604020202020204" pitchFamily="34" charset="0"/>
              <a:buChar char="•"/>
            </a:pPr>
            <a:r>
              <a:rPr lang="ro-RO" sz="1600">
                <a:latin typeface="IBM Plex Sans" panose="020B0503050203000203" pitchFamily="34" charset="0"/>
              </a:rPr>
              <a:t>delimitarea 	proprietarilor de management</a:t>
            </a:r>
          </a:p>
          <a:p>
            <a:pPr marL="285750" indent="-285750">
              <a:buFont typeface="Arial" panose="020B0604020202020204" pitchFamily="34" charset="0"/>
              <a:buChar char="•"/>
            </a:pPr>
            <a:endParaRPr lang="ro-RO" sz="1600">
              <a:latin typeface="IBM Plex Sans" panose="020B0503050203000203" pitchFamily="34" charset="0"/>
            </a:endParaRPr>
          </a:p>
          <a:p>
            <a:pPr marL="285750" indent="-285750">
              <a:buFont typeface="Arial" panose="020B0604020202020204" pitchFamily="34" charset="0"/>
              <a:buChar char="•"/>
            </a:pPr>
            <a:r>
              <a:rPr lang="ro-RO" sz="1600">
                <a:latin typeface="IBM Plex Sans" panose="020B0503050203000203" pitchFamily="34" charset="0"/>
              </a:rPr>
              <a:t>Pentru propietari </a:t>
            </a:r>
          </a:p>
          <a:p>
            <a:pPr marL="742950" lvl="1" indent="-285750">
              <a:buFont typeface="Arial" panose="020B0604020202020204" pitchFamily="34" charset="0"/>
              <a:buChar char="•"/>
            </a:pPr>
            <a:r>
              <a:rPr lang="ro-RO" sz="1600">
                <a:latin typeface="IBM Plex Sans" panose="020B0503050203000203" pitchFamily="34" charset="0"/>
              </a:rPr>
              <a:t>vânzarea unei părți din acțiuni și</a:t>
            </a:r>
            <a:r>
              <a:rPr lang="en-US" sz="1600">
                <a:latin typeface="IBM Plex Sans" panose="020B0503050203000203" pitchFamily="34" charset="0"/>
              </a:rPr>
              <a:t> diversificarea averii </a:t>
            </a:r>
            <a:r>
              <a:rPr lang="ro-RO" sz="1600">
                <a:latin typeface="IBM Plex Sans" panose="020B0503050203000203" pitchFamily="34" charset="0"/>
              </a:rPr>
              <a:t>în alte active</a:t>
            </a:r>
          </a:p>
          <a:p>
            <a:pPr marL="742950" lvl="1" indent="-285750">
              <a:buFont typeface="Arial" panose="020B0604020202020204" pitchFamily="34" charset="0"/>
              <a:buChar char="•"/>
            </a:pPr>
            <a:r>
              <a:rPr lang="ro-RO" sz="1600">
                <a:latin typeface="IBM Plex Sans" panose="020B0503050203000203" pitchFamily="34" charset="0"/>
              </a:rPr>
              <a:t>un plan mai bun pentru succesiune</a:t>
            </a:r>
          </a:p>
          <a:p>
            <a:endParaRPr lang="en-US" sz="1600">
              <a:latin typeface="IBM Plex Sans" panose="020B0503050203000203" pitchFamily="34" charset="0"/>
            </a:endParaRPr>
          </a:p>
        </p:txBody>
      </p:sp>
      <p:pic>
        <p:nvPicPr>
          <p:cNvPr id="57" name="Graphic 56" descr="Business Growth outline">
            <a:extLst>
              <a:ext uri="{FF2B5EF4-FFF2-40B4-BE49-F238E27FC236}">
                <a16:creationId xmlns:a16="http://schemas.microsoft.com/office/drawing/2014/main" id="{6667A97E-ABAC-46AA-A511-EE3D12DEE2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8944293" y="1373077"/>
            <a:ext cx="1058394" cy="1058345"/>
          </a:xfrm>
          <a:prstGeom prst="rect">
            <a:avLst/>
          </a:prstGeom>
        </p:spPr>
      </p:pic>
      <p:sp>
        <p:nvSpPr>
          <p:cNvPr id="2" name="Slide Number Placeholder 2">
            <a:extLst>
              <a:ext uri="{FF2B5EF4-FFF2-40B4-BE49-F238E27FC236}">
                <a16:creationId xmlns:a16="http://schemas.microsoft.com/office/drawing/2014/main" id="{A99EFBD2-9D02-914A-4FDD-82082CCC0651}"/>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1</a:t>
            </a:r>
            <a:r>
              <a:rPr kumimoji="0" lang="ro-RO"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6</a:t>
            </a:r>
            <a:endPar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endParaRPr>
          </a:p>
        </p:txBody>
      </p:sp>
    </p:spTree>
    <p:extLst>
      <p:ext uri="{BB962C8B-B14F-4D97-AF65-F5344CB8AC3E}">
        <p14:creationId xmlns:p14="http://schemas.microsoft.com/office/powerpoint/2010/main" val="475196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D7F0A0-6F0E-494B-9956-51099C62429F}"/>
              </a:ext>
            </a:extLst>
          </p:cNvPr>
          <p:cNvSpPr/>
          <p:nvPr/>
        </p:nvSpPr>
        <p:spPr>
          <a:xfrm>
            <a:off x="515543" y="213868"/>
            <a:ext cx="9487144" cy="461665"/>
          </a:xfrm>
          <a:prstGeom prst="rect">
            <a:avLst/>
          </a:prstGeom>
        </p:spPr>
        <p:txBody>
          <a:bodyPr wrap="square">
            <a:spAutoFit/>
          </a:bodyPr>
          <a:lstStyle/>
          <a:p>
            <a:pPr defTabSz="457200">
              <a:defRPr sz="2400" b="0" i="0" u="none" strike="noStrike" kern="1200" baseline="0">
                <a:solidFill>
                  <a:prstClr val="black">
                    <a:lumMod val="65000"/>
                    <a:lumOff val="35000"/>
                  </a:prstClr>
                </a:solidFill>
                <a:latin typeface="+mn-lt"/>
                <a:ea typeface="+mn-ea"/>
                <a:cs typeface="+mn-cs"/>
              </a:defRPr>
            </a:pPr>
            <a:r>
              <a:rPr lang="ro-RO" sz="2400">
                <a:solidFill>
                  <a:schemeClr val="bg2">
                    <a:lumMod val="10000"/>
                  </a:schemeClr>
                </a:solidFill>
                <a:latin typeface="IBM Plex Sans" panose="020B0503050203000203" pitchFamily="34" charset="0"/>
                <a:cs typeface="Arial" panose="020B0604020202020204" pitchFamily="34" charset="0"/>
              </a:rPr>
              <a:t>Beneficiile l</a:t>
            </a:r>
            <a:r>
              <a:rPr lang="en-US" sz="2400">
                <a:solidFill>
                  <a:schemeClr val="bg2">
                    <a:lumMod val="10000"/>
                  </a:schemeClr>
                </a:solidFill>
                <a:latin typeface="IBM Plex Sans" panose="020B0503050203000203" pitchFamily="34" charset="0"/>
                <a:cs typeface="Arial" panose="020B0604020202020204" pitchFamily="34" charset="0"/>
              </a:rPr>
              <a:t>ist</a:t>
            </a:r>
            <a:r>
              <a:rPr lang="ro-RO" sz="2400">
                <a:solidFill>
                  <a:schemeClr val="bg2">
                    <a:lumMod val="10000"/>
                  </a:schemeClr>
                </a:solidFill>
                <a:latin typeface="IBM Plex Sans" panose="020B0503050203000203" pitchFamily="34" charset="0"/>
                <a:cs typeface="Arial" panose="020B0604020202020204" pitchFamily="34" charset="0"/>
              </a:rPr>
              <a:t>ă</a:t>
            </a:r>
            <a:r>
              <a:rPr lang="en-US" sz="2400">
                <a:solidFill>
                  <a:schemeClr val="bg2">
                    <a:lumMod val="10000"/>
                  </a:schemeClr>
                </a:solidFill>
                <a:latin typeface="IBM Plex Sans" panose="020B0503050203000203" pitchFamily="34" charset="0"/>
                <a:cs typeface="Arial" panose="020B0604020202020204" pitchFamily="34" charset="0"/>
              </a:rPr>
              <a:t>r</a:t>
            </a:r>
            <a:r>
              <a:rPr lang="ro-RO" sz="2400">
                <a:solidFill>
                  <a:schemeClr val="bg2">
                    <a:lumMod val="10000"/>
                  </a:schemeClr>
                </a:solidFill>
                <a:latin typeface="IBM Plex Sans" panose="020B0503050203000203" pitchFamily="34" charset="0"/>
                <a:cs typeface="Arial" panose="020B0604020202020204" pitchFamily="34" charset="0"/>
              </a:rPr>
              <a:t>ii</a:t>
            </a:r>
            <a:r>
              <a:rPr lang="en-US" sz="2400">
                <a:solidFill>
                  <a:schemeClr val="bg2">
                    <a:lumMod val="10000"/>
                  </a:schemeClr>
                </a:solidFill>
                <a:latin typeface="IBM Plex Sans" panose="020B0503050203000203" pitchFamily="34" charset="0"/>
                <a:cs typeface="Arial" panose="020B0604020202020204" pitchFamily="34" charset="0"/>
              </a:rPr>
              <a:t> la Burs</a:t>
            </a:r>
            <a:r>
              <a:rPr lang="ro-RO" sz="2400">
                <a:solidFill>
                  <a:schemeClr val="bg2">
                    <a:lumMod val="10000"/>
                  </a:schemeClr>
                </a:solidFill>
                <a:latin typeface="IBM Plex Sans" panose="020B0503050203000203" pitchFamily="34" charset="0"/>
                <a:cs typeface="Arial" panose="020B0604020202020204" pitchFamily="34" charset="0"/>
              </a:rPr>
              <a:t>ă</a:t>
            </a:r>
            <a:endParaRPr lang="en-GB" sz="2400">
              <a:solidFill>
                <a:schemeClr val="bg2">
                  <a:lumMod val="10000"/>
                </a:schemeClr>
              </a:solidFill>
              <a:latin typeface="IBM Plex Sans" panose="020B0503050203000203"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07AFC2A-3690-F12E-C139-5D8DCDE27DA8}"/>
              </a:ext>
            </a:extLst>
          </p:cNvPr>
          <p:cNvGrpSpPr/>
          <p:nvPr/>
        </p:nvGrpSpPr>
        <p:grpSpPr>
          <a:xfrm>
            <a:off x="550763" y="1739966"/>
            <a:ext cx="2793363" cy="4397426"/>
            <a:chOff x="210511" y="1403082"/>
            <a:chExt cx="2793363" cy="4397426"/>
          </a:xfrm>
        </p:grpSpPr>
        <p:sp>
          <p:nvSpPr>
            <p:cNvPr id="3" name="TextBox 2">
              <a:extLst>
                <a:ext uri="{FF2B5EF4-FFF2-40B4-BE49-F238E27FC236}">
                  <a16:creationId xmlns:a16="http://schemas.microsoft.com/office/drawing/2014/main" id="{DE60313B-F200-8AC5-71CF-B7860DE53DD3}"/>
                </a:ext>
              </a:extLst>
            </p:cNvPr>
            <p:cNvSpPr txBox="1"/>
            <p:nvPr/>
          </p:nvSpPr>
          <p:spPr>
            <a:xfrm>
              <a:off x="210511" y="2507299"/>
              <a:ext cx="2793363" cy="3293209"/>
            </a:xfrm>
            <a:prstGeom prst="rect">
              <a:avLst/>
            </a:prstGeom>
            <a:noFill/>
          </p:spPr>
          <p:txBody>
            <a:bodyPr wrap="square">
              <a:spAutoFit/>
            </a:bodyPr>
            <a:lstStyle/>
            <a:p>
              <a:pPr algn="ctr"/>
              <a:r>
                <a:rPr lang="ro-RO" sz="1600" b="1">
                  <a:latin typeface="IBM Plex Sans" panose="020B0503050203000203" pitchFamily="34" charset="0"/>
                </a:rPr>
                <a:t>Scale – up</a:t>
              </a:r>
            </a:p>
            <a:p>
              <a:pPr marL="285750" indent="-285750">
                <a:buFont typeface="Arial" panose="020B0604020202020204" pitchFamily="34" charset="0"/>
                <a:buChar char="•"/>
              </a:pPr>
              <a:endParaRPr lang="ro-RO" sz="1600">
                <a:latin typeface="IBM Plex Sans" panose="020B0503050203000203" pitchFamily="34" charset="0"/>
              </a:endParaRPr>
            </a:p>
            <a:p>
              <a:pPr marL="285750" indent="-285750">
                <a:buFont typeface="Arial" panose="020B0604020202020204" pitchFamily="34" charset="0"/>
                <a:buChar char="•"/>
              </a:pPr>
              <a:r>
                <a:rPr lang="ro-RO" sz="1600">
                  <a:latin typeface="IBM Plex Sans" panose="020B0503050203000203" pitchFamily="34" charset="0"/>
                </a:rPr>
                <a:t>Acces la capital de creștere pentru scalare, M&amp;A și investiții în produs/tehnologie</a:t>
              </a:r>
            </a:p>
            <a:p>
              <a:pPr marL="285750" indent="-285750">
                <a:buFont typeface="Arial" panose="020B0604020202020204" pitchFamily="34" charset="0"/>
                <a:buChar char="•"/>
              </a:pPr>
              <a:endParaRPr lang="ro-RO" sz="1600">
                <a:latin typeface="IBM Plex Sans" panose="020B0503050203000203" pitchFamily="34" charset="0"/>
              </a:endParaRPr>
            </a:p>
            <a:p>
              <a:pPr marL="285750" indent="-285750">
                <a:buFont typeface="Arial" panose="020B0604020202020204" pitchFamily="34" charset="0"/>
                <a:buChar char="•"/>
              </a:pPr>
              <a:r>
                <a:rPr lang="ro-RO" sz="1600">
                  <a:latin typeface="IBM Plex Sans" panose="020B0503050203000203" pitchFamily="34" charset="0"/>
                </a:rPr>
                <a:t>Atragerea de talente noi și fidelizarea angajaților performanți și a echipei de management</a:t>
              </a:r>
            </a:p>
            <a:p>
              <a:pPr marL="285750" indent="-285750">
                <a:buFont typeface="Arial" panose="020B0604020202020204" pitchFamily="34" charset="0"/>
                <a:buChar char="•"/>
              </a:pPr>
              <a:endParaRPr lang="ro-RO" sz="1600">
                <a:latin typeface="IBM Plex Sans" panose="020B0503050203000203" pitchFamily="34" charset="0"/>
              </a:endParaRPr>
            </a:p>
            <a:p>
              <a:pPr marL="285750" indent="-285750">
                <a:buFont typeface="Arial" panose="020B0604020202020204" pitchFamily="34" charset="0"/>
                <a:buChar char="•"/>
              </a:pPr>
              <a:endParaRPr lang="ro-RO" sz="1600">
                <a:latin typeface="IBM Plex Sans" panose="020B0503050203000203" pitchFamily="34" charset="0"/>
              </a:endParaRPr>
            </a:p>
          </p:txBody>
        </p:sp>
        <p:pic>
          <p:nvPicPr>
            <p:cNvPr id="11" name="Picture 10" descr="Shape&#10;&#10;Description automatically generated with low confidence">
              <a:extLst>
                <a:ext uri="{FF2B5EF4-FFF2-40B4-BE49-F238E27FC236}">
                  <a16:creationId xmlns:a16="http://schemas.microsoft.com/office/drawing/2014/main" id="{0077D6B2-0307-F022-059A-C5E1687BC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995" y="1403082"/>
              <a:ext cx="1058394" cy="1058394"/>
            </a:xfrm>
            <a:prstGeom prst="rect">
              <a:avLst/>
            </a:prstGeom>
          </p:spPr>
        </p:pic>
      </p:grpSp>
      <p:grpSp>
        <p:nvGrpSpPr>
          <p:cNvPr id="19" name="Group 18">
            <a:extLst>
              <a:ext uri="{FF2B5EF4-FFF2-40B4-BE49-F238E27FC236}">
                <a16:creationId xmlns:a16="http://schemas.microsoft.com/office/drawing/2014/main" id="{355202EE-83A9-78D8-EC50-EC61926DFAA9}"/>
              </a:ext>
            </a:extLst>
          </p:cNvPr>
          <p:cNvGrpSpPr/>
          <p:nvPr/>
        </p:nvGrpSpPr>
        <p:grpSpPr>
          <a:xfrm>
            <a:off x="4047377" y="1825065"/>
            <a:ext cx="3097971" cy="3917024"/>
            <a:chOff x="3710129" y="1448906"/>
            <a:chExt cx="3097971" cy="3917024"/>
          </a:xfrm>
        </p:grpSpPr>
        <p:sp>
          <p:nvSpPr>
            <p:cNvPr id="13" name="TextBox 12">
              <a:extLst>
                <a:ext uri="{FF2B5EF4-FFF2-40B4-BE49-F238E27FC236}">
                  <a16:creationId xmlns:a16="http://schemas.microsoft.com/office/drawing/2014/main" id="{C97FF759-798C-FDFF-026C-32363FCBC062}"/>
                </a:ext>
              </a:extLst>
            </p:cNvPr>
            <p:cNvSpPr txBox="1"/>
            <p:nvPr/>
          </p:nvSpPr>
          <p:spPr>
            <a:xfrm>
              <a:off x="3710129" y="2565163"/>
              <a:ext cx="3097971" cy="2800767"/>
            </a:xfrm>
            <a:prstGeom prst="rect">
              <a:avLst/>
            </a:prstGeom>
            <a:noFill/>
          </p:spPr>
          <p:txBody>
            <a:bodyPr wrap="square">
              <a:spAutoFit/>
            </a:bodyPr>
            <a:lstStyle/>
            <a:p>
              <a:pPr algn="ctr"/>
              <a:r>
                <a:rPr lang="ro-RO" sz="1600" b="1">
                  <a:latin typeface="IBM Plex Sans" panose="020B0503050203000203" pitchFamily="34" charset="0"/>
                </a:rPr>
                <a:t>Companii holding</a:t>
              </a:r>
            </a:p>
            <a:p>
              <a:pPr marL="285750" indent="-285750">
                <a:buFont typeface="Arial" panose="020B0604020202020204" pitchFamily="34" charset="0"/>
                <a:buChar char="•"/>
              </a:pPr>
              <a:endParaRPr lang="ro-RO" sz="1600">
                <a:latin typeface="IBM Plex Sans" panose="020B0503050203000203" pitchFamily="34" charset="0"/>
              </a:endParaRPr>
            </a:p>
            <a:p>
              <a:pPr marL="285750" indent="-285750">
                <a:buFont typeface="Arial" panose="020B0604020202020204" pitchFamily="34" charset="0"/>
                <a:buChar char="•"/>
              </a:pPr>
              <a:r>
                <a:rPr lang="ro-RO" sz="1600">
                  <a:latin typeface="IBM Plex Sans" panose="020B0503050203000203" pitchFamily="34" charset="0"/>
                </a:rPr>
                <a:t>Posibilitatea de a accelera investițiie acolo unde randamentul este superior</a:t>
              </a:r>
            </a:p>
            <a:p>
              <a:pPr marL="285750" indent="-285750">
                <a:buFont typeface="Arial" panose="020B0604020202020204" pitchFamily="34" charset="0"/>
                <a:buChar char="•"/>
              </a:pPr>
              <a:endParaRPr lang="ro-RO" sz="1600">
                <a:latin typeface="IBM Plex Sans" panose="020B0503050203000203" pitchFamily="34" charset="0"/>
              </a:endParaRPr>
            </a:p>
            <a:p>
              <a:pPr marL="285750" indent="-285750">
                <a:buFont typeface="Arial" panose="020B0604020202020204" pitchFamily="34" charset="0"/>
                <a:buChar char="•"/>
              </a:pPr>
              <a:r>
                <a:rPr lang="ro-RO" sz="1600">
                  <a:latin typeface="IBM Plex Sans" panose="020B0503050203000203" pitchFamily="34" charset="0"/>
                </a:rPr>
                <a:t>Modalitate de a separa linii de business</a:t>
              </a:r>
              <a:endParaRPr lang="en-US" sz="1600">
                <a:latin typeface="IBM Plex Sans" panose="020B0503050203000203" pitchFamily="34" charset="0"/>
              </a:endParaRPr>
            </a:p>
            <a:p>
              <a:pPr marL="285750" indent="-285750">
                <a:buFont typeface="Arial" panose="020B0604020202020204" pitchFamily="34" charset="0"/>
                <a:buChar char="•"/>
              </a:pPr>
              <a:endParaRPr lang="ro-RO" sz="1600">
                <a:latin typeface="IBM Plex Sans" panose="020B0503050203000203" pitchFamily="34" charset="0"/>
              </a:endParaRPr>
            </a:p>
            <a:p>
              <a:pPr marL="285750" indent="-285750">
                <a:buFont typeface="Arial" panose="020B0604020202020204" pitchFamily="34" charset="0"/>
                <a:buChar char="•"/>
              </a:pPr>
              <a:r>
                <a:rPr lang="ro-RO" sz="1600">
                  <a:latin typeface="IBM Plex Sans" panose="020B0503050203000203" pitchFamily="34" charset="0"/>
                </a:rPr>
                <a:t>Exit parțial sau total din anumite linii de business</a:t>
              </a:r>
              <a:endParaRPr lang="en-US" sz="1600">
                <a:latin typeface="IBM Plex Sans" panose="020B0503050203000203" pitchFamily="34" charset="0"/>
              </a:endParaRPr>
            </a:p>
          </p:txBody>
        </p:sp>
        <p:pic>
          <p:nvPicPr>
            <p:cNvPr id="14" name="Picture 13" descr="A picture containing dark, night sky&#10;&#10;Description automatically generated">
              <a:extLst>
                <a:ext uri="{FF2B5EF4-FFF2-40B4-BE49-F238E27FC236}">
                  <a16:creationId xmlns:a16="http://schemas.microsoft.com/office/drawing/2014/main" id="{16504AAB-50D3-C6F3-4710-8108F2C49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674" y="1448906"/>
              <a:ext cx="1058393" cy="1058393"/>
            </a:xfrm>
            <a:prstGeom prst="rect">
              <a:avLst/>
            </a:prstGeom>
          </p:spPr>
        </p:pic>
      </p:grpSp>
      <p:grpSp>
        <p:nvGrpSpPr>
          <p:cNvPr id="20" name="Group 19">
            <a:extLst>
              <a:ext uri="{FF2B5EF4-FFF2-40B4-BE49-F238E27FC236}">
                <a16:creationId xmlns:a16="http://schemas.microsoft.com/office/drawing/2014/main" id="{833ED8F5-2E34-537D-0B3E-7728F9F9F9FD}"/>
              </a:ext>
            </a:extLst>
          </p:cNvPr>
          <p:cNvGrpSpPr/>
          <p:nvPr/>
        </p:nvGrpSpPr>
        <p:grpSpPr>
          <a:xfrm>
            <a:off x="7827905" y="1826482"/>
            <a:ext cx="3265211" cy="3423164"/>
            <a:chOff x="7785635" y="1449267"/>
            <a:chExt cx="3265211" cy="3423164"/>
          </a:xfrm>
        </p:grpSpPr>
        <p:pic>
          <p:nvPicPr>
            <p:cNvPr id="16" name="Graphic 15">
              <a:extLst>
                <a:ext uri="{FF2B5EF4-FFF2-40B4-BE49-F238E27FC236}">
                  <a16:creationId xmlns:a16="http://schemas.microsoft.com/office/drawing/2014/main" id="{5809FF25-5B77-6FB2-436F-CDB2872FA6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05605" y="1449267"/>
              <a:ext cx="1058032" cy="1058032"/>
            </a:xfrm>
            <a:prstGeom prst="rect">
              <a:avLst/>
            </a:prstGeom>
          </p:spPr>
        </p:pic>
        <p:sp>
          <p:nvSpPr>
            <p:cNvPr id="17" name="TextBox 16">
              <a:extLst>
                <a:ext uri="{FF2B5EF4-FFF2-40B4-BE49-F238E27FC236}">
                  <a16:creationId xmlns:a16="http://schemas.microsoft.com/office/drawing/2014/main" id="{FFA44534-C0B5-D2BA-AF76-F48EFD06F536}"/>
                </a:ext>
              </a:extLst>
            </p:cNvPr>
            <p:cNvSpPr txBox="1"/>
            <p:nvPr/>
          </p:nvSpPr>
          <p:spPr>
            <a:xfrm>
              <a:off x="7785635" y="2564107"/>
              <a:ext cx="3265211" cy="2308324"/>
            </a:xfrm>
            <a:prstGeom prst="rect">
              <a:avLst/>
            </a:prstGeom>
            <a:noFill/>
          </p:spPr>
          <p:txBody>
            <a:bodyPr wrap="square">
              <a:spAutoFit/>
            </a:bodyPr>
            <a:lstStyle/>
            <a:p>
              <a:pPr algn="ctr"/>
              <a:r>
                <a:rPr lang="ro-RO" sz="1600" b="1">
                  <a:latin typeface="IBM Plex Sans" panose="020B0503050203000203" pitchFamily="34" charset="0"/>
                </a:rPr>
                <a:t>Companiile de stat</a:t>
              </a:r>
            </a:p>
            <a:p>
              <a:pPr marL="285750" indent="-285750">
                <a:buFont typeface="Arial" panose="020B0604020202020204" pitchFamily="34" charset="0"/>
                <a:buChar char="•"/>
              </a:pPr>
              <a:endParaRPr lang="ro-RO" sz="1600">
                <a:latin typeface="IBM Plex Sans" panose="020B0503050203000203" pitchFamily="34" charset="0"/>
              </a:endParaRPr>
            </a:p>
            <a:p>
              <a:pPr marL="285750" indent="-285750">
                <a:buFont typeface="Arial" panose="020B0604020202020204" pitchFamily="34" charset="0"/>
                <a:buChar char="•"/>
              </a:pPr>
              <a:r>
                <a:rPr lang="ro-RO" sz="1600">
                  <a:latin typeface="IBM Plex Sans" panose="020B0503050203000203" pitchFamily="34" charset="0"/>
                </a:rPr>
                <a:t>Acces la capital pentru investiții de dimeniune mare</a:t>
              </a:r>
            </a:p>
            <a:p>
              <a:pPr marL="285750" indent="-285750">
                <a:buFont typeface="Arial" panose="020B0604020202020204" pitchFamily="34" charset="0"/>
                <a:buChar char="•"/>
              </a:pPr>
              <a:endParaRPr lang="ro-RO" sz="1600">
                <a:latin typeface="IBM Plex Sans" panose="020B0503050203000203" pitchFamily="34" charset="0"/>
              </a:endParaRPr>
            </a:p>
            <a:p>
              <a:pPr marL="285750" indent="-285750">
                <a:buFont typeface="Arial" panose="020B0604020202020204" pitchFamily="34" charset="0"/>
                <a:buChar char="•"/>
              </a:pPr>
              <a:r>
                <a:rPr lang="ro-RO" sz="1600">
                  <a:latin typeface="IBM Plex Sans" panose="020B0503050203000203" pitchFamily="34" charset="0"/>
                </a:rPr>
                <a:t>Deschiderea spre noi acționari</a:t>
              </a:r>
              <a:endParaRPr lang="en-US" sz="1600">
                <a:latin typeface="IBM Plex Sans" panose="020B0503050203000203" pitchFamily="34" charset="0"/>
              </a:endParaRPr>
            </a:p>
            <a:p>
              <a:pPr marL="285750" indent="-285750">
                <a:buFont typeface="Arial" panose="020B0604020202020204" pitchFamily="34" charset="0"/>
                <a:buChar char="•"/>
              </a:pPr>
              <a:endParaRPr lang="ro-RO" sz="1600">
                <a:latin typeface="IBM Plex Sans" panose="020B0503050203000203" pitchFamily="34" charset="0"/>
              </a:endParaRPr>
            </a:p>
            <a:p>
              <a:pPr marL="285750" indent="-285750">
                <a:buFont typeface="Arial" panose="020B0604020202020204" pitchFamily="34" charset="0"/>
                <a:buChar char="•"/>
              </a:pPr>
              <a:r>
                <a:rPr lang="ro-RO" sz="1600">
                  <a:latin typeface="IBM Plex Sans" panose="020B0503050203000203" pitchFamily="34" charset="0"/>
                </a:rPr>
                <a:t>Transparență îmbunătățită și întărirea imagini companiei</a:t>
              </a:r>
              <a:endParaRPr lang="en-US" sz="1600">
                <a:latin typeface="IBM Plex Sans" panose="020B0503050203000203" pitchFamily="34" charset="0"/>
              </a:endParaRPr>
            </a:p>
          </p:txBody>
        </p:sp>
      </p:grpSp>
      <p:sp>
        <p:nvSpPr>
          <p:cNvPr id="2" name="Slide Number Placeholder 2">
            <a:extLst>
              <a:ext uri="{FF2B5EF4-FFF2-40B4-BE49-F238E27FC236}">
                <a16:creationId xmlns:a16="http://schemas.microsoft.com/office/drawing/2014/main" id="{4334160F-D583-5BEA-062C-8092C6AFD765}"/>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1</a:t>
            </a:r>
            <a:r>
              <a:rPr kumimoji="0" lang="ro-RO"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7</a:t>
            </a:r>
            <a:endPar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endParaRPr>
          </a:p>
        </p:txBody>
      </p:sp>
    </p:spTree>
    <p:extLst>
      <p:ext uri="{BB962C8B-B14F-4D97-AF65-F5344CB8AC3E}">
        <p14:creationId xmlns:p14="http://schemas.microsoft.com/office/powerpoint/2010/main" val="3766728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D7F0A0-6F0E-494B-9956-51099C62429F}"/>
              </a:ext>
            </a:extLst>
          </p:cNvPr>
          <p:cNvSpPr/>
          <p:nvPr/>
        </p:nvSpPr>
        <p:spPr>
          <a:xfrm>
            <a:off x="515543" y="228657"/>
            <a:ext cx="9487144"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2400" b="0" i="0" u="none" strike="noStrike" kern="1200" baseline="0">
                <a:solidFill>
                  <a:prstClr val="black">
                    <a:lumMod val="65000"/>
                    <a:lumOff val="35000"/>
                  </a:prstClr>
                </a:solidFill>
                <a:latin typeface="+mn-lt"/>
                <a:ea typeface="+mn-ea"/>
                <a:cs typeface="+mn-cs"/>
              </a:defRPr>
            </a:pPr>
            <a:r>
              <a:rPr lang="en-GB" sz="2400">
                <a:solidFill>
                  <a:schemeClr val="bg2">
                    <a:lumMod val="25000"/>
                  </a:schemeClr>
                </a:solidFill>
                <a:latin typeface="IBM Plex Sans" panose="020B0503050203000203" pitchFamily="34" charset="0"/>
                <a:cs typeface="Arial" panose="020B0604020202020204" pitchFamily="34" charset="0"/>
              </a:rPr>
              <a:t>Prezentare general</a:t>
            </a:r>
            <a:r>
              <a:rPr lang="ro-RO" sz="2400">
                <a:solidFill>
                  <a:schemeClr val="bg2">
                    <a:lumMod val="25000"/>
                  </a:schemeClr>
                </a:solidFill>
                <a:latin typeface="IBM Plex Sans" panose="020B0503050203000203" pitchFamily="34" charset="0"/>
                <a:cs typeface="Arial" panose="020B0604020202020204" pitchFamily="34" charset="0"/>
              </a:rPr>
              <a:t>ă</a:t>
            </a:r>
            <a:r>
              <a:rPr lang="en-GB" sz="2400">
                <a:solidFill>
                  <a:schemeClr val="bg2">
                    <a:lumMod val="25000"/>
                  </a:schemeClr>
                </a:solidFill>
                <a:latin typeface="IBM Plex Sans" panose="020B0503050203000203" pitchFamily="34" charset="0"/>
                <a:cs typeface="Arial" panose="020B0604020202020204" pitchFamily="34" charset="0"/>
              </a:rPr>
              <a:t> a pie</a:t>
            </a:r>
            <a:r>
              <a:rPr lang="ro-RO" sz="2400">
                <a:solidFill>
                  <a:schemeClr val="bg2">
                    <a:lumMod val="25000"/>
                  </a:schemeClr>
                </a:solidFill>
                <a:latin typeface="IBM Plex Sans" panose="020B0503050203000203" pitchFamily="34" charset="0"/>
                <a:cs typeface="Arial" panose="020B0604020202020204" pitchFamily="34" charset="0"/>
              </a:rPr>
              <a:t>ț</a:t>
            </a:r>
            <a:r>
              <a:rPr lang="en-GB" sz="2400">
                <a:solidFill>
                  <a:schemeClr val="bg2">
                    <a:lumMod val="25000"/>
                  </a:schemeClr>
                </a:solidFill>
                <a:latin typeface="IBM Plex Sans" panose="020B0503050203000203" pitchFamily="34" charset="0"/>
                <a:cs typeface="Arial" panose="020B0604020202020204" pitchFamily="34" charset="0"/>
              </a:rPr>
              <a:t>elor administrate de BVB</a:t>
            </a:r>
            <a:endParaRPr kumimoji="0" lang="en-GB" sz="2400" b="0" i="0" u="none" strike="noStrike" kern="1200" cap="none" spc="0" normalizeH="0" baseline="0" noProof="0" dirty="0">
              <a:ln>
                <a:noFill/>
              </a:ln>
              <a:solidFill>
                <a:schemeClr val="bg2">
                  <a:lumMod val="25000"/>
                </a:schemeClr>
              </a:solidFill>
              <a:effectLst/>
              <a:uLnTx/>
              <a:uFillTx/>
              <a:latin typeface="IBM Plex Sans" panose="020B0503050203000203"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7F4877DD-5824-4DF1-8BE2-A8C85B16616E}"/>
              </a:ext>
            </a:extLst>
          </p:cNvPr>
          <p:cNvGrpSpPr/>
          <p:nvPr/>
        </p:nvGrpSpPr>
        <p:grpSpPr>
          <a:xfrm>
            <a:off x="672367" y="1021105"/>
            <a:ext cx="10295587" cy="5223284"/>
            <a:chOff x="825600" y="1862538"/>
            <a:chExt cx="4281916" cy="4184314"/>
          </a:xfrm>
        </p:grpSpPr>
        <p:sp>
          <p:nvSpPr>
            <p:cNvPr id="25" name="Rectangle 24">
              <a:extLst>
                <a:ext uri="{FF2B5EF4-FFF2-40B4-BE49-F238E27FC236}">
                  <a16:creationId xmlns:a16="http://schemas.microsoft.com/office/drawing/2014/main" id="{E83FF56C-D227-4BCD-832A-272D6AC2BF1E}"/>
                </a:ext>
              </a:extLst>
            </p:cNvPr>
            <p:cNvSpPr>
              <a:spLocks/>
            </p:cNvSpPr>
            <p:nvPr/>
          </p:nvSpPr>
          <p:spPr bwMode="gray">
            <a:xfrm>
              <a:off x="825600" y="1875175"/>
              <a:ext cx="4281916" cy="417167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0409" tIns="360000" rIns="50409" bIns="50409" rtlCol="0" anchor="t"/>
            <a:lstStyle/>
            <a:p>
              <a:pPr>
                <a:spcAft>
                  <a:spcPts val="300"/>
                </a:spcAft>
              </a:pPr>
              <a:endParaRPr lang="en-GB" sz="900" dirty="0">
                <a:solidFill>
                  <a:schemeClr val="tx1"/>
                </a:solidFill>
                <a:cs typeface="Arial" panose="020B0604020202020204" pitchFamily="34" charset="0"/>
              </a:endParaRPr>
            </a:p>
          </p:txBody>
        </p:sp>
        <p:grpSp>
          <p:nvGrpSpPr>
            <p:cNvPr id="26" name="Group 25">
              <a:extLst>
                <a:ext uri="{FF2B5EF4-FFF2-40B4-BE49-F238E27FC236}">
                  <a16:creationId xmlns:a16="http://schemas.microsoft.com/office/drawing/2014/main" id="{421A791C-3C1F-45AF-B9D1-F2FF04230AC6}"/>
                </a:ext>
              </a:extLst>
            </p:cNvPr>
            <p:cNvGrpSpPr>
              <a:grpSpLocks/>
            </p:cNvGrpSpPr>
            <p:nvPr/>
          </p:nvGrpSpPr>
          <p:grpSpPr bwMode="gray">
            <a:xfrm>
              <a:off x="834250" y="1862538"/>
              <a:ext cx="3299329" cy="445663"/>
              <a:chOff x="838548" y="1826804"/>
              <a:chExt cx="3039634" cy="445663"/>
            </a:xfrm>
          </p:grpSpPr>
          <p:sp>
            <p:nvSpPr>
              <p:cNvPr id="27" name="AutoShape 44">
                <a:extLst>
                  <a:ext uri="{FF2B5EF4-FFF2-40B4-BE49-F238E27FC236}">
                    <a16:creationId xmlns:a16="http://schemas.microsoft.com/office/drawing/2014/main" id="{DA4124D5-03FC-45C2-8E6D-CEFA12ED9F9B}"/>
                  </a:ext>
                </a:extLst>
              </p:cNvPr>
              <p:cNvSpPr>
                <a:spLocks noChangeAspect="1" noChangeArrowheads="1" noTextEdit="1"/>
              </p:cNvSpPr>
              <p:nvPr/>
            </p:nvSpPr>
            <p:spPr bwMode="gray">
              <a:xfrm rot="16200000">
                <a:off x="1808834" y="944702"/>
                <a:ext cx="357479" cy="2298051"/>
              </a:xfrm>
              <a:prstGeom prst="rect">
                <a:avLst/>
              </a:prstGeom>
              <a:noFill/>
              <a:ln w="9525">
                <a:noFill/>
                <a:miter lim="800000"/>
                <a:headEnd/>
                <a:tailEnd/>
              </a:ln>
            </p:spPr>
            <p:txBody>
              <a:bodyPr vert="horz" wrap="square" lIns="84406" tIns="42203" rIns="84406" bIns="42203" numCol="1" anchor="t" anchorCtr="0" compatLnSpc="1">
                <a:prstTxWarp prst="textNoShape">
                  <a:avLst/>
                </a:prstTxWarp>
              </a:bodyPr>
              <a:lstStyle/>
              <a:p>
                <a:pPr>
                  <a:spcAft>
                    <a:spcPts val="300"/>
                  </a:spcAft>
                </a:pPr>
                <a:endParaRPr lang="en-US" sz="900">
                  <a:cs typeface="Arial" panose="020B0604020202020204" pitchFamily="34" charset="0"/>
                </a:endParaRPr>
              </a:p>
            </p:txBody>
          </p:sp>
          <p:sp>
            <p:nvSpPr>
              <p:cNvPr id="28" name="Freeform 47">
                <a:extLst>
                  <a:ext uri="{FF2B5EF4-FFF2-40B4-BE49-F238E27FC236}">
                    <a16:creationId xmlns:a16="http://schemas.microsoft.com/office/drawing/2014/main" id="{317237D6-044E-4E16-93C6-82291910250D}"/>
                  </a:ext>
                </a:extLst>
              </p:cNvPr>
              <p:cNvSpPr>
                <a:spLocks/>
              </p:cNvSpPr>
              <p:nvPr/>
            </p:nvSpPr>
            <p:spPr bwMode="gray">
              <a:xfrm rot="16200000">
                <a:off x="2663023" y="883547"/>
                <a:ext cx="271902" cy="2158416"/>
              </a:xfrm>
              <a:custGeom>
                <a:avLst/>
                <a:gdLst/>
                <a:ahLst/>
                <a:cxnLst>
                  <a:cxn ang="0">
                    <a:pos x="0" y="59"/>
                  </a:cxn>
                  <a:cxn ang="0">
                    <a:pos x="0" y="327"/>
                  </a:cxn>
                  <a:cxn ang="0">
                    <a:pos x="78" y="386"/>
                  </a:cxn>
                  <a:cxn ang="0">
                    <a:pos x="78" y="0"/>
                  </a:cxn>
                  <a:cxn ang="0">
                    <a:pos x="0" y="59"/>
                  </a:cxn>
                </a:cxnLst>
                <a:rect l="0" t="0" r="r" b="b"/>
                <a:pathLst>
                  <a:path w="78" h="386">
                    <a:moveTo>
                      <a:pt x="0" y="59"/>
                    </a:moveTo>
                    <a:cubicBezTo>
                      <a:pt x="0" y="327"/>
                      <a:pt x="0" y="327"/>
                      <a:pt x="0" y="327"/>
                    </a:cubicBezTo>
                    <a:cubicBezTo>
                      <a:pt x="0" y="362"/>
                      <a:pt x="69" y="351"/>
                      <a:pt x="78" y="386"/>
                    </a:cubicBezTo>
                    <a:cubicBezTo>
                      <a:pt x="78" y="0"/>
                      <a:pt x="78" y="0"/>
                      <a:pt x="78" y="0"/>
                    </a:cubicBezTo>
                    <a:cubicBezTo>
                      <a:pt x="69" y="35"/>
                      <a:pt x="0" y="24"/>
                      <a:pt x="0" y="59"/>
                    </a:cubicBezTo>
                    <a:close/>
                  </a:path>
                </a:pathLst>
              </a:custGeom>
              <a:solidFill>
                <a:srgbClr val="00AEEF"/>
              </a:solidFill>
              <a:ln w="6350">
                <a:solidFill>
                  <a:schemeClr val="bg1"/>
                </a:solidFill>
                <a:round/>
                <a:headEnd/>
                <a:tailEnd/>
              </a:ln>
              <a:effectLst>
                <a:outerShdw blurRad="50800" dist="38100" dir="5400000" algn="t" rotWithShape="0">
                  <a:prstClr val="black">
                    <a:alpha val="40000"/>
                  </a:prstClr>
                </a:outerShdw>
              </a:effectLst>
            </p:spPr>
            <p:txBody>
              <a:bodyPr vert="horz" wrap="square" lIns="84406" tIns="42203" rIns="84406" bIns="42203" numCol="1" anchor="t" anchorCtr="0" compatLnSpc="1">
                <a:prstTxWarp prst="textNoShape">
                  <a:avLst/>
                </a:prstTxWarp>
              </a:bodyPr>
              <a:lstStyle/>
              <a:p>
                <a:pPr>
                  <a:spcAft>
                    <a:spcPts val="300"/>
                  </a:spcAft>
                </a:pPr>
                <a:endParaRPr lang="en-US" sz="900">
                  <a:cs typeface="Arial" panose="020B0604020202020204" pitchFamily="34" charset="0"/>
                </a:endParaRPr>
              </a:p>
            </p:txBody>
          </p:sp>
          <p:sp>
            <p:nvSpPr>
              <p:cNvPr id="29" name="TextBox 28">
                <a:extLst>
                  <a:ext uri="{FF2B5EF4-FFF2-40B4-BE49-F238E27FC236}">
                    <a16:creationId xmlns:a16="http://schemas.microsoft.com/office/drawing/2014/main" id="{42056FC4-72D2-4F7F-B866-857A65C012C2}"/>
                  </a:ext>
                </a:extLst>
              </p:cNvPr>
              <p:cNvSpPr txBox="1">
                <a:spLocks/>
              </p:cNvSpPr>
              <p:nvPr/>
            </p:nvSpPr>
            <p:spPr bwMode="gray">
              <a:xfrm>
                <a:off x="2016416" y="1875279"/>
                <a:ext cx="1530734" cy="179121"/>
              </a:xfrm>
              <a:prstGeom prst="rect">
                <a:avLst/>
              </a:prstGeom>
              <a:noFill/>
            </p:spPr>
            <p:txBody>
              <a:bodyPr wrap="square" lIns="0" tIns="0" rIns="0" bIns="0" rtlCol="0">
                <a:spAutoFit/>
              </a:bodyPr>
              <a:lstStyle/>
              <a:p>
                <a:pPr algn="ctr">
                  <a:spcAft>
                    <a:spcPts val="300"/>
                  </a:spcAft>
                </a:pPr>
                <a:r>
                  <a:rPr lang="ro-RO" sz="1500" b="1" dirty="0">
                    <a:solidFill>
                      <a:schemeClr val="bg2">
                        <a:lumMod val="25000"/>
                      </a:schemeClr>
                    </a:solidFill>
                    <a:latin typeface="IBM Plex Sans" panose="020B0503050203000203" pitchFamily="34" charset="0"/>
                    <a:cs typeface="Arial" panose="020B0604020202020204" pitchFamily="34" charset="0"/>
                  </a:rPr>
                  <a:t>Piețe administrate</a:t>
                </a:r>
                <a:r>
                  <a:rPr lang="en-GB" sz="1500" b="1" dirty="0">
                    <a:solidFill>
                      <a:schemeClr val="bg2">
                        <a:lumMod val="25000"/>
                      </a:schemeClr>
                    </a:solidFill>
                    <a:latin typeface="IBM Plex Sans" panose="020B0503050203000203" pitchFamily="34" charset="0"/>
                    <a:cs typeface="Arial" panose="020B0604020202020204" pitchFamily="34" charset="0"/>
                  </a:rPr>
                  <a:t> </a:t>
                </a:r>
                <a:r>
                  <a:rPr lang="ro-RO" sz="1500" b="1" dirty="0">
                    <a:solidFill>
                      <a:schemeClr val="bg2">
                        <a:lumMod val="25000"/>
                      </a:schemeClr>
                    </a:solidFill>
                    <a:latin typeface="IBM Plex Sans" panose="020B0503050203000203" pitchFamily="34" charset="0"/>
                    <a:cs typeface="Arial" panose="020B0604020202020204" pitchFamily="34" charset="0"/>
                  </a:rPr>
                  <a:t>de </a:t>
                </a:r>
                <a:r>
                  <a:rPr lang="en-GB" sz="1500" b="1" dirty="0">
                    <a:solidFill>
                      <a:schemeClr val="bg2">
                        <a:lumMod val="25000"/>
                      </a:schemeClr>
                    </a:solidFill>
                    <a:latin typeface="IBM Plex Sans" panose="020B0503050203000203" pitchFamily="34" charset="0"/>
                    <a:cs typeface="Arial" panose="020B0604020202020204" pitchFamily="34" charset="0"/>
                  </a:rPr>
                  <a:t>BVB</a:t>
                </a:r>
              </a:p>
            </p:txBody>
          </p:sp>
        </p:grpSp>
      </p:grpSp>
      <p:sp>
        <p:nvSpPr>
          <p:cNvPr id="30" name="Rectangle 29">
            <a:extLst>
              <a:ext uri="{FF2B5EF4-FFF2-40B4-BE49-F238E27FC236}">
                <a16:creationId xmlns:a16="http://schemas.microsoft.com/office/drawing/2014/main" id="{714964F0-9923-415D-B858-B0EA7B0A28F5}"/>
              </a:ext>
            </a:extLst>
          </p:cNvPr>
          <p:cNvSpPr/>
          <p:nvPr/>
        </p:nvSpPr>
        <p:spPr>
          <a:xfrm>
            <a:off x="1417671" y="2497505"/>
            <a:ext cx="4548582" cy="3600986"/>
          </a:xfrm>
          <a:prstGeom prst="rect">
            <a:avLst/>
          </a:prstGeom>
        </p:spPr>
        <p:txBody>
          <a:bodyPr wrap="square">
            <a:spAutoFit/>
          </a:bodyPr>
          <a:lstStyle/>
          <a:p>
            <a:pPr marL="0" indent="0" algn="just">
              <a:buNone/>
            </a:pPr>
            <a:r>
              <a:rPr lang="en-GB" sz="1200" dirty="0" err="1">
                <a:latin typeface="IBM Plex Sans" panose="020B0503050203000203" pitchFamily="34" charset="0"/>
                <a:cs typeface="Calibri" panose="020F0502020204030204" pitchFamily="34" charset="0"/>
              </a:rPr>
              <a:t>Dedicat</a:t>
            </a:r>
            <a:r>
              <a:rPr lang="ro-RO" sz="1200" dirty="0">
                <a:latin typeface="IBM Plex Sans" panose="020B0503050203000203" pitchFamily="34" charset="0"/>
                <a:cs typeface="Calibri" panose="020F0502020204030204" pitchFamily="34" charset="0"/>
              </a:rPr>
              <a:t>ă</a:t>
            </a:r>
            <a:r>
              <a:rPr lang="en-GB" sz="1200" dirty="0">
                <a:latin typeface="IBM Plex Sans" panose="020B0503050203000203" pitchFamily="34" charset="0"/>
                <a:cs typeface="Calibri" panose="020F0502020204030204" pitchFamily="34" charset="0"/>
              </a:rPr>
              <a:t> </a:t>
            </a:r>
            <a:r>
              <a:rPr lang="en-GB" sz="1200" dirty="0" err="1">
                <a:latin typeface="IBM Plex Sans" panose="020B0503050203000203" pitchFamily="34" charset="0"/>
                <a:cs typeface="Calibri" panose="020F0502020204030204" pitchFamily="34" charset="0"/>
              </a:rPr>
              <a:t>companiilor</a:t>
            </a:r>
            <a:r>
              <a:rPr lang="en-GB" sz="1200" dirty="0">
                <a:latin typeface="IBM Plex Sans" panose="020B0503050203000203" pitchFamily="34" charset="0"/>
                <a:cs typeface="Calibri" panose="020F0502020204030204" pitchFamily="34" charset="0"/>
              </a:rPr>
              <a:t> care </a:t>
            </a:r>
            <a:r>
              <a:rPr lang="ro-RO" sz="1200" dirty="0">
                <a:latin typeface="IBM Plex Sans" panose="020B0503050203000203" pitchFamily="34" charset="0"/>
                <a:cs typeface="Calibri" panose="020F0502020204030204" pitchFamily="34" charset="0"/>
              </a:rPr>
              <a:t>î</a:t>
            </a:r>
            <a:r>
              <a:rPr lang="en-GB" sz="1200" dirty="0" err="1">
                <a:latin typeface="IBM Plex Sans" panose="020B0503050203000203" pitchFamily="34" charset="0"/>
                <a:cs typeface="Calibri" panose="020F0502020204030204" pitchFamily="34" charset="0"/>
              </a:rPr>
              <a:t>ndeplinesc</a:t>
            </a:r>
            <a:r>
              <a:rPr lang="en-GB" sz="1200" dirty="0">
                <a:latin typeface="IBM Plex Sans" panose="020B0503050203000203" pitchFamily="34" charset="0"/>
                <a:cs typeface="Calibri" panose="020F0502020204030204" pitchFamily="34" charset="0"/>
              </a:rPr>
              <a:t> </a:t>
            </a:r>
            <a:r>
              <a:rPr lang="en-GB" sz="1200" dirty="0" err="1">
                <a:latin typeface="IBM Plex Sans" panose="020B0503050203000203" pitchFamily="34" charset="0"/>
                <a:cs typeface="Calibri" panose="020F0502020204030204" pitchFamily="34" charset="0"/>
              </a:rPr>
              <a:t>urm</a:t>
            </a:r>
            <a:r>
              <a:rPr lang="ro-RO" sz="1200" dirty="0">
                <a:latin typeface="IBM Plex Sans" panose="020B0503050203000203" pitchFamily="34" charset="0"/>
                <a:cs typeface="Calibri" panose="020F0502020204030204" pitchFamily="34" charset="0"/>
              </a:rPr>
              <a:t>ă</a:t>
            </a:r>
            <a:r>
              <a:rPr lang="en-GB" sz="1200" dirty="0" err="1">
                <a:latin typeface="IBM Plex Sans" panose="020B0503050203000203" pitchFamily="34" charset="0"/>
                <a:cs typeface="Calibri" panose="020F0502020204030204" pitchFamily="34" charset="0"/>
              </a:rPr>
              <a:t>toarele</a:t>
            </a:r>
            <a:r>
              <a:rPr lang="en-GB" sz="1200" dirty="0">
                <a:latin typeface="IBM Plex Sans" panose="020B0503050203000203" pitchFamily="34" charset="0"/>
                <a:cs typeface="Calibri" panose="020F0502020204030204" pitchFamily="34" charset="0"/>
              </a:rPr>
              <a:t> </a:t>
            </a:r>
            <a:r>
              <a:rPr lang="en-GB" sz="1200" dirty="0" err="1">
                <a:latin typeface="IBM Plex Sans" panose="020B0503050203000203" pitchFamily="34" charset="0"/>
                <a:cs typeface="Calibri" panose="020F0502020204030204" pitchFamily="34" charset="0"/>
              </a:rPr>
              <a:t>criterii</a:t>
            </a:r>
            <a:r>
              <a:rPr lang="en-GB" sz="1200" dirty="0">
                <a:latin typeface="IBM Plex Sans" panose="020B0503050203000203" pitchFamily="34" charset="0"/>
                <a:cs typeface="Calibri" panose="020F0502020204030204" pitchFamily="34" charset="0"/>
              </a:rPr>
              <a:t>:</a:t>
            </a:r>
          </a:p>
          <a:p>
            <a:pPr marL="171450" indent="-171450" algn="just">
              <a:buFont typeface="Arial" panose="020B0604020202020204" pitchFamily="34" charset="0"/>
              <a:buChar char="•"/>
            </a:pPr>
            <a:r>
              <a:rPr lang="en-GB" sz="1200" dirty="0">
                <a:latin typeface="IBM Plex Sans" panose="020B0503050203000203" pitchFamily="34" charset="0"/>
                <a:cs typeface="Calibri" panose="020F0502020204030204" pitchFamily="34" charset="0"/>
              </a:rPr>
              <a:t>sunt </a:t>
            </a:r>
            <a:r>
              <a:rPr lang="en-GB" sz="1200" dirty="0" err="1">
                <a:latin typeface="IBM Plex Sans" panose="020B0503050203000203" pitchFamily="34" charset="0"/>
                <a:cs typeface="Calibri" panose="020F0502020204030204" pitchFamily="34" charset="0"/>
              </a:rPr>
              <a:t>societ</a:t>
            </a:r>
            <a:r>
              <a:rPr lang="ro-RO" sz="1200" dirty="0">
                <a:latin typeface="IBM Plex Sans" panose="020B0503050203000203" pitchFamily="34" charset="0"/>
                <a:cs typeface="Calibri" panose="020F0502020204030204" pitchFamily="34" charset="0"/>
              </a:rPr>
              <a:t>ăț</a:t>
            </a:r>
            <a:r>
              <a:rPr lang="en-GB" sz="1200" dirty="0">
                <a:latin typeface="IBM Plex Sans" panose="020B0503050203000203" pitchFamily="34" charset="0"/>
                <a:cs typeface="Calibri" panose="020F0502020204030204" pitchFamily="34" charset="0"/>
              </a:rPr>
              <a:t>i pe ac</a:t>
            </a:r>
            <a:r>
              <a:rPr lang="ro-RO" sz="1200" dirty="0">
                <a:latin typeface="IBM Plex Sans" panose="020B0503050203000203" pitchFamily="34" charset="0"/>
                <a:cs typeface="Calibri" panose="020F0502020204030204" pitchFamily="34" charset="0"/>
              </a:rPr>
              <a:t>ț</a:t>
            </a:r>
            <a:r>
              <a:rPr lang="en-GB" sz="1200" dirty="0" err="1">
                <a:latin typeface="IBM Plex Sans" panose="020B0503050203000203" pitchFamily="34" charset="0"/>
                <a:cs typeface="Calibri" panose="020F0502020204030204" pitchFamily="34" charset="0"/>
              </a:rPr>
              <a:t>iuni</a:t>
            </a:r>
            <a:r>
              <a:rPr lang="en-GB" sz="1200" dirty="0">
                <a:latin typeface="IBM Plex Sans" panose="020B0503050203000203" pitchFamily="34" charset="0"/>
                <a:cs typeface="Calibri" panose="020F0502020204030204" pitchFamily="34" charset="0"/>
              </a:rPr>
              <a:t> (SA)</a:t>
            </a:r>
          </a:p>
          <a:p>
            <a:pPr marL="171450" indent="-171450" algn="just">
              <a:buFont typeface="Arial" panose="020B0604020202020204" pitchFamily="34" charset="0"/>
              <a:buChar char="•"/>
            </a:pPr>
            <a:r>
              <a:rPr lang="en-GB" sz="1200" dirty="0">
                <a:latin typeface="IBM Plex Sans" panose="020B0503050203000203" pitchFamily="34" charset="0"/>
                <a:cs typeface="Calibri" panose="020F0502020204030204" pitchFamily="34" charset="0"/>
              </a:rPr>
              <a:t>au o </a:t>
            </a:r>
            <a:r>
              <a:rPr lang="en-GB" sz="1200" dirty="0" err="1">
                <a:latin typeface="IBM Plex Sans" panose="020B0503050203000203" pitchFamily="34" charset="0"/>
                <a:cs typeface="Calibri" panose="020F0502020204030204" pitchFamily="34" charset="0"/>
              </a:rPr>
              <a:t>capitalizare</a:t>
            </a:r>
            <a:r>
              <a:rPr lang="en-GB" sz="1200" dirty="0">
                <a:latin typeface="IBM Plex Sans" panose="020B0503050203000203" pitchFamily="34" charset="0"/>
                <a:cs typeface="Calibri" panose="020F0502020204030204" pitchFamily="34" charset="0"/>
              </a:rPr>
              <a:t> </a:t>
            </a:r>
            <a:r>
              <a:rPr lang="en-GB" sz="1200" dirty="0" err="1">
                <a:latin typeface="IBM Plex Sans" panose="020B0503050203000203" pitchFamily="34" charset="0"/>
                <a:cs typeface="Calibri" panose="020F0502020204030204" pitchFamily="34" charset="0"/>
              </a:rPr>
              <a:t>bursier</a:t>
            </a:r>
            <a:r>
              <a:rPr lang="ro-RO" sz="1200" dirty="0">
                <a:latin typeface="IBM Plex Sans" panose="020B0503050203000203" pitchFamily="34" charset="0"/>
                <a:cs typeface="Calibri" panose="020F0502020204030204" pitchFamily="34" charset="0"/>
              </a:rPr>
              <a:t>ă</a:t>
            </a:r>
            <a:r>
              <a:rPr lang="en-GB" sz="1200" dirty="0">
                <a:latin typeface="IBM Plex Sans" panose="020B0503050203000203" pitchFamily="34" charset="0"/>
                <a:cs typeface="Calibri" panose="020F0502020204030204" pitchFamily="34" charset="0"/>
              </a:rPr>
              <a:t> </a:t>
            </a:r>
            <a:r>
              <a:rPr lang="en-GB" sz="1200" dirty="0" err="1">
                <a:latin typeface="IBM Plex Sans" panose="020B0503050203000203" pitchFamily="34" charset="0"/>
                <a:cs typeface="Calibri" panose="020F0502020204030204" pitchFamily="34" charset="0"/>
              </a:rPr>
              <a:t>anticipat</a:t>
            </a:r>
            <a:r>
              <a:rPr lang="ro-RO" sz="1200" dirty="0">
                <a:latin typeface="IBM Plex Sans" panose="020B0503050203000203" pitchFamily="34" charset="0"/>
                <a:cs typeface="Calibri" panose="020F0502020204030204" pitchFamily="34" charset="0"/>
              </a:rPr>
              <a:t>ă</a:t>
            </a:r>
            <a:r>
              <a:rPr lang="en-GB" sz="1200" dirty="0">
                <a:latin typeface="IBM Plex Sans" panose="020B0503050203000203" pitchFamily="34" charset="0"/>
                <a:cs typeface="Calibri" panose="020F0502020204030204" pitchFamily="34" charset="0"/>
              </a:rPr>
              <a:t>/</a:t>
            </a:r>
            <a:r>
              <a:rPr lang="en-GB" sz="1200" dirty="0" err="1">
                <a:latin typeface="IBM Plex Sans" panose="020B0503050203000203" pitchFamily="34" charset="0"/>
                <a:cs typeface="Calibri" panose="020F0502020204030204" pitchFamily="34" charset="0"/>
              </a:rPr>
              <a:t>capitaluri</a:t>
            </a:r>
            <a:r>
              <a:rPr lang="en-GB" sz="1200" dirty="0">
                <a:latin typeface="IBM Plex Sans" panose="020B0503050203000203" pitchFamily="34" charset="0"/>
                <a:cs typeface="Calibri" panose="020F0502020204030204" pitchFamily="34" charset="0"/>
              </a:rPr>
              <a:t> </a:t>
            </a:r>
            <a:r>
              <a:rPr lang="en-GB" sz="1200" dirty="0" err="1">
                <a:latin typeface="IBM Plex Sans" panose="020B0503050203000203" pitchFamily="34" charset="0"/>
                <a:cs typeface="Calibri" panose="020F0502020204030204" pitchFamily="34" charset="0"/>
              </a:rPr>
              <a:t>proprii</a:t>
            </a:r>
            <a:r>
              <a:rPr lang="en-GB" sz="1200" dirty="0">
                <a:latin typeface="IBM Plex Sans" panose="020B0503050203000203" pitchFamily="34" charset="0"/>
                <a:cs typeface="Calibri" panose="020F0502020204030204" pitchFamily="34" charset="0"/>
              </a:rPr>
              <a:t> de minimum </a:t>
            </a:r>
            <a:r>
              <a:rPr lang="en-GB" sz="1200">
                <a:latin typeface="IBM Plex Sans" panose="020B0503050203000203" pitchFamily="34" charset="0"/>
                <a:cs typeface="Calibri" panose="020F0502020204030204" pitchFamily="34" charset="0"/>
              </a:rPr>
              <a:t>1 mil, </a:t>
            </a:r>
            <a:r>
              <a:rPr lang="en-GB" sz="1200" dirty="0">
                <a:latin typeface="IBM Plex Sans" panose="020B0503050203000203" pitchFamily="34" charset="0"/>
                <a:cs typeface="Calibri" panose="020F0502020204030204" pitchFamily="34" charset="0"/>
              </a:rPr>
              <a:t>EUR</a:t>
            </a:r>
          </a:p>
          <a:p>
            <a:pPr marL="171450" indent="-171450" algn="just">
              <a:buFont typeface="Arial" panose="020B0604020202020204" pitchFamily="34" charset="0"/>
              <a:buChar char="•"/>
            </a:pPr>
            <a:r>
              <a:rPr lang="en-GB" sz="1200" dirty="0">
                <a:latin typeface="IBM Plex Sans" panose="020B0503050203000203" pitchFamily="34" charset="0"/>
                <a:cs typeface="Calibri" panose="020F0502020204030204" pitchFamily="34" charset="0"/>
              </a:rPr>
              <a:t>free-float de minimum 25%</a:t>
            </a:r>
          </a:p>
          <a:p>
            <a:pPr marL="171450" indent="-171450" algn="just">
              <a:buFont typeface="Arial" panose="020B0604020202020204" pitchFamily="34" charset="0"/>
              <a:buChar char="•"/>
            </a:pPr>
            <a:r>
              <a:rPr lang="en-GB" sz="1200" dirty="0">
                <a:latin typeface="IBM Plex Sans" panose="020B0503050203000203" pitchFamily="34" charset="0"/>
                <a:cs typeface="Calibri" panose="020F0502020204030204" pitchFamily="34" charset="0"/>
              </a:rPr>
              <a:t>au </a:t>
            </a:r>
            <a:r>
              <a:rPr lang="ro-RO" sz="1200" dirty="0">
                <a:latin typeface="IBM Plex Sans" panose="020B0503050203000203" pitchFamily="34" charset="0"/>
                <a:cs typeface="Calibri" panose="020F0502020204030204" pitchFamily="34" charset="0"/>
              </a:rPr>
              <a:t>î</a:t>
            </a:r>
            <a:r>
              <a:rPr lang="en-GB" sz="1200" dirty="0" err="1">
                <a:latin typeface="IBM Plex Sans" panose="020B0503050203000203" pitchFamily="34" charset="0"/>
                <a:cs typeface="Calibri" panose="020F0502020204030204" pitchFamily="34" charset="0"/>
              </a:rPr>
              <a:t>ntocmit</a:t>
            </a:r>
            <a:r>
              <a:rPr lang="en-GB" sz="1200" dirty="0">
                <a:latin typeface="IBM Plex Sans" panose="020B0503050203000203" pitchFamily="34" charset="0"/>
                <a:cs typeface="Calibri" panose="020F0502020204030204" pitchFamily="34" charset="0"/>
              </a:rPr>
              <a:t> </a:t>
            </a:r>
            <a:r>
              <a:rPr lang="en-GB" sz="1200" dirty="0" err="1">
                <a:latin typeface="IBM Plex Sans" panose="020B0503050203000203" pitchFamily="34" charset="0"/>
                <a:cs typeface="Calibri" panose="020F0502020204030204" pitchFamily="34" charset="0"/>
              </a:rPr>
              <a:t>situa</a:t>
            </a:r>
            <a:r>
              <a:rPr lang="ro-RO" sz="1200" dirty="0">
                <a:latin typeface="IBM Plex Sans" panose="020B0503050203000203" pitchFamily="34" charset="0"/>
                <a:cs typeface="Calibri" panose="020F0502020204030204" pitchFamily="34" charset="0"/>
              </a:rPr>
              <a:t>ț</a:t>
            </a:r>
            <a:r>
              <a:rPr lang="en-GB" sz="1200" dirty="0">
                <a:latin typeface="IBM Plex Sans" panose="020B0503050203000203" pitchFamily="34" charset="0"/>
                <a:cs typeface="Calibri" panose="020F0502020204030204" pitchFamily="34" charset="0"/>
              </a:rPr>
              <a:t>ii </a:t>
            </a:r>
            <a:r>
              <a:rPr lang="en-GB" sz="1200" dirty="0" err="1">
                <a:latin typeface="IBM Plex Sans" panose="020B0503050203000203" pitchFamily="34" charset="0"/>
                <a:cs typeface="Calibri" panose="020F0502020204030204" pitchFamily="34" charset="0"/>
              </a:rPr>
              <a:t>financiare</a:t>
            </a:r>
            <a:r>
              <a:rPr lang="en-GB" sz="1200" dirty="0">
                <a:latin typeface="IBM Plex Sans" panose="020B0503050203000203" pitchFamily="34" charset="0"/>
                <a:cs typeface="Calibri" panose="020F0502020204030204" pitchFamily="34" charset="0"/>
              </a:rPr>
              <a:t> </a:t>
            </a:r>
            <a:r>
              <a:rPr lang="ro-RO" sz="1200" dirty="0">
                <a:latin typeface="IBM Plex Sans" panose="020B0503050203000203" pitchFamily="34" charset="0"/>
                <a:cs typeface="Calibri" panose="020F0502020204030204" pitchFamily="34" charset="0"/>
              </a:rPr>
              <a:t>î</a:t>
            </a:r>
            <a:r>
              <a:rPr lang="en-GB" sz="1200" dirty="0">
                <a:latin typeface="IBM Plex Sans" panose="020B0503050203000203" pitchFamily="34" charset="0"/>
                <a:cs typeface="Calibri" panose="020F0502020204030204" pitchFamily="34" charset="0"/>
              </a:rPr>
              <a:t>n </a:t>
            </a:r>
            <a:r>
              <a:rPr lang="en-GB" sz="1200" dirty="0" err="1">
                <a:latin typeface="IBM Plex Sans" panose="020B0503050203000203" pitchFamily="34" charset="0"/>
                <a:cs typeface="Calibri" panose="020F0502020204030204" pitchFamily="34" charset="0"/>
              </a:rPr>
              <a:t>ultimii</a:t>
            </a:r>
            <a:r>
              <a:rPr lang="en-GB" sz="1200" dirty="0">
                <a:latin typeface="IBM Plex Sans" panose="020B0503050203000203" pitchFamily="34" charset="0"/>
                <a:cs typeface="Calibri" panose="020F0502020204030204" pitchFamily="34" charset="0"/>
              </a:rPr>
              <a:t> 3 ani (</a:t>
            </a:r>
            <a:r>
              <a:rPr lang="en-GB" sz="1200" dirty="0" err="1">
                <a:latin typeface="IBM Plex Sans" panose="020B0503050203000203" pitchFamily="34" charset="0"/>
                <a:cs typeface="Calibri" panose="020F0502020204030204" pitchFamily="34" charset="0"/>
              </a:rPr>
              <a:t>cel</a:t>
            </a:r>
            <a:r>
              <a:rPr lang="en-GB" sz="1200" dirty="0">
                <a:latin typeface="IBM Plex Sans" panose="020B0503050203000203" pitchFamily="34" charset="0"/>
                <a:cs typeface="Calibri" panose="020F0502020204030204" pitchFamily="34" charset="0"/>
              </a:rPr>
              <a:t> </a:t>
            </a:r>
            <a:r>
              <a:rPr lang="en-GB" sz="1200" dirty="0" err="1">
                <a:latin typeface="IBM Plex Sans" panose="020B0503050203000203" pitchFamily="34" charset="0"/>
                <a:cs typeface="Calibri" panose="020F0502020204030204" pitchFamily="34" charset="0"/>
              </a:rPr>
              <a:t>pu</a:t>
            </a:r>
            <a:r>
              <a:rPr lang="ro-RO" sz="1200" dirty="0">
                <a:latin typeface="IBM Plex Sans" panose="020B0503050203000203" pitchFamily="34" charset="0"/>
                <a:cs typeface="Calibri" panose="020F0502020204030204" pitchFamily="34" charset="0"/>
              </a:rPr>
              <a:t>ț</a:t>
            </a:r>
            <a:r>
              <a:rPr lang="en-GB" sz="1200" dirty="0">
                <a:latin typeface="IBM Plex Sans" panose="020B0503050203000203" pitchFamily="34" charset="0"/>
                <a:cs typeface="Calibri" panose="020F0502020204030204" pitchFamily="34" charset="0"/>
              </a:rPr>
              <a:t>in)</a:t>
            </a:r>
            <a:endParaRPr lang="ro-RO" sz="1200" dirty="0">
              <a:latin typeface="IBM Plex Sans" panose="020B0503050203000203" pitchFamily="34" charset="0"/>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effectLst/>
              <a:uLnTx/>
              <a:uFillTx/>
              <a:latin typeface="IBM Plex Sans" panose="020B0503050203000203" pitchFamily="34" charset="0"/>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Companii listate</a:t>
            </a:r>
            <a:r>
              <a:rPr kumimoji="0" lang="en-US" sz="1200" b="1"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 </a:t>
            </a:r>
            <a:r>
              <a:rPr kumimoji="0" lang="ro-RO"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8</a:t>
            </a:r>
            <a:r>
              <a:rPr kumimoji="0" lang="en-US"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1</a:t>
            </a:r>
            <a:r>
              <a:rPr kumimoji="0" lang="ro-RO"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 locale și </a:t>
            </a:r>
            <a:r>
              <a:rPr kumimoji="0" lang="en-US"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4 </a:t>
            </a:r>
            <a:r>
              <a:rPr kumimoji="0" lang="ro-RO"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străine</a:t>
            </a:r>
            <a:endParaRPr kumimoji="0" lang="en-US"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Capitalizarea companiilor locale</a:t>
            </a:r>
            <a:r>
              <a:rPr kumimoji="0" lang="en-US" sz="1200" b="1" i="0" u="none" strike="noStrike" kern="1200" cap="none" spc="0" normalizeH="0" baseline="0" noProof="0">
                <a:ln>
                  <a:noFill/>
                </a:ln>
                <a:effectLst/>
                <a:uLnTx/>
                <a:uFillTx/>
                <a:latin typeface="IBM Plex Sans" panose="020B0503050203000203" pitchFamily="34" charset="0"/>
                <a:cs typeface="Calibri" panose="020F0502020204030204" pitchFamily="34" charset="0"/>
              </a:rPr>
              <a:t>: </a:t>
            </a:r>
            <a:r>
              <a:rPr kumimoji="0" lang="en-US" sz="1200" i="0" u="none" strike="noStrike" kern="1200" cap="none" spc="0" normalizeH="0" baseline="0" noProof="0">
                <a:ln>
                  <a:noFill/>
                </a:ln>
                <a:effectLst/>
                <a:uLnTx/>
                <a:uFillTx/>
                <a:latin typeface="IBM Plex Sans" panose="020B0503050203000203" pitchFamily="34" charset="0"/>
                <a:cs typeface="Calibri" panose="020F0502020204030204" pitchFamily="34" charset="0"/>
              </a:rPr>
              <a:t>5</a:t>
            </a:r>
            <a:r>
              <a:rPr lang="ro-RO" sz="1200">
                <a:latin typeface="IBM Plex Sans" panose="020B0503050203000203" pitchFamily="34" charset="0"/>
                <a:cs typeface="Calibri" panose="020F0502020204030204" pitchFamily="34" charset="0"/>
              </a:rPr>
              <a:t>2</a:t>
            </a:r>
            <a:r>
              <a:rPr kumimoji="0" lang="en-US" sz="1200" i="0" u="none" strike="noStrike" kern="1200" cap="none" spc="0" normalizeH="0" baseline="0" noProof="0">
                <a:ln>
                  <a:noFill/>
                </a:ln>
                <a:effectLst/>
                <a:uLnTx/>
                <a:uFillTx/>
                <a:latin typeface="IBM Plex Sans" panose="020B0503050203000203" pitchFamily="34" charset="0"/>
                <a:cs typeface="Calibri" panose="020F0502020204030204" pitchFamily="34" charset="0"/>
              </a:rPr>
              <a:t>,</a:t>
            </a:r>
            <a:r>
              <a:rPr lang="ro-RO" sz="1200">
                <a:latin typeface="IBM Plex Sans" panose="020B0503050203000203" pitchFamily="34" charset="0"/>
                <a:cs typeface="Calibri" panose="020F0502020204030204" pitchFamily="34" charset="0"/>
              </a:rPr>
              <a:t>7</a:t>
            </a:r>
            <a:r>
              <a:rPr lang="en-US" sz="1200">
                <a:latin typeface="IBM Plex Sans" panose="020B0503050203000203" pitchFamily="34" charset="0"/>
                <a:cs typeface="Calibri" panose="020F0502020204030204" pitchFamily="34" charset="0"/>
              </a:rPr>
              <a:t> </a:t>
            </a:r>
            <a:r>
              <a:rPr lang="ro-RO" sz="1200">
                <a:latin typeface="IBM Plex Sans" panose="020B0503050203000203" pitchFamily="34" charset="0"/>
                <a:cs typeface="Calibri" panose="020F0502020204030204" pitchFamily="34" charset="0"/>
              </a:rPr>
              <a:t>mld, </a:t>
            </a:r>
            <a:r>
              <a:rPr kumimoji="0" lang="en-US"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EUR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Capitalizarea totală a companiilor listate</a:t>
            </a:r>
            <a:r>
              <a:rPr kumimoji="0" lang="en-US" sz="1200" b="1" i="0" u="none" strike="noStrike" kern="1200" cap="none" spc="0" normalizeH="0" baseline="0" noProof="0">
                <a:ln>
                  <a:noFill/>
                </a:ln>
                <a:effectLst/>
                <a:uLnTx/>
                <a:uFillTx/>
                <a:latin typeface="IBM Plex Sans" panose="020B0503050203000203" pitchFamily="34" charset="0"/>
                <a:cs typeface="Calibri" panose="020F0502020204030204" pitchFamily="34" charset="0"/>
              </a:rPr>
              <a:t>: </a:t>
            </a:r>
            <a:r>
              <a:rPr kumimoji="0" lang="en-US" sz="1200" b="0" i="0" u="none" strike="noStrike" kern="1200" cap="none" spc="0" normalizeH="0" baseline="0" noProof="0">
                <a:ln>
                  <a:noFill/>
                </a:ln>
                <a:effectLst/>
                <a:uLnTx/>
                <a:uFillTx/>
                <a:latin typeface="IBM Plex Sans" panose="020B0503050203000203" pitchFamily="34" charset="0"/>
                <a:cs typeface="Calibri" panose="020F0502020204030204" pitchFamily="34" charset="0"/>
              </a:rPr>
              <a:t>8</a:t>
            </a:r>
            <a:r>
              <a:rPr kumimoji="0" lang="ro-RO" sz="1200" b="0" i="0" u="none" strike="noStrike" kern="1200" cap="none" spc="0" normalizeH="0" baseline="0" noProof="0">
                <a:ln>
                  <a:noFill/>
                </a:ln>
                <a:effectLst/>
                <a:uLnTx/>
                <a:uFillTx/>
                <a:latin typeface="IBM Plex Sans" panose="020B0503050203000203" pitchFamily="34" charset="0"/>
                <a:cs typeface="Calibri" panose="020F0502020204030204" pitchFamily="34" charset="0"/>
              </a:rPr>
              <a:t>6</a:t>
            </a:r>
            <a:r>
              <a:rPr kumimoji="0" lang="en-US" sz="1200" b="0" i="0" u="none" strike="noStrike" kern="1200" cap="none" spc="0" normalizeH="0" baseline="0" noProof="0">
                <a:ln>
                  <a:noFill/>
                </a:ln>
                <a:effectLst/>
                <a:uLnTx/>
                <a:uFillTx/>
                <a:latin typeface="IBM Plex Sans" panose="020B0503050203000203" pitchFamily="34" charset="0"/>
                <a:cs typeface="Calibri" panose="020F0502020204030204" pitchFamily="34" charset="0"/>
              </a:rPr>
              <a:t>,0</a:t>
            </a:r>
            <a:r>
              <a:rPr kumimoji="0" lang="ro-RO" sz="1200" b="0" i="0" u="none" strike="noStrike" kern="1200" cap="none" spc="0" normalizeH="0" baseline="0" noProof="0">
                <a:ln>
                  <a:noFill/>
                </a:ln>
                <a:effectLst/>
                <a:uLnTx/>
                <a:uFillTx/>
                <a:latin typeface="IBM Plex Sans" panose="020B0503050203000203" pitchFamily="34" charset="0"/>
                <a:cs typeface="Calibri" panose="020F0502020204030204" pitchFamily="34" charset="0"/>
              </a:rPr>
              <a:t>4</a:t>
            </a:r>
            <a:r>
              <a:rPr lang="en-US" sz="1200">
                <a:latin typeface="IBM Plex Sans" panose="020B0503050203000203" pitchFamily="34" charset="0"/>
                <a:cs typeface="Calibri" panose="020F0502020204030204" pitchFamily="34" charset="0"/>
              </a:rPr>
              <a:t> </a:t>
            </a:r>
            <a:r>
              <a:rPr kumimoji="0" lang="ro-RO" sz="1200" b="0" i="0" u="none" strike="noStrike" kern="1200" cap="none" spc="0" normalizeH="0" baseline="0" noProof="0">
                <a:ln>
                  <a:noFill/>
                </a:ln>
                <a:effectLst/>
                <a:uLnTx/>
                <a:uFillTx/>
                <a:latin typeface="IBM Plex Sans" panose="020B0503050203000203" pitchFamily="34" charset="0"/>
                <a:cs typeface="Calibri" panose="020F0502020204030204" pitchFamily="34" charset="0"/>
              </a:rPr>
              <a:t>mld, </a:t>
            </a:r>
            <a:r>
              <a:rPr kumimoji="0" lang="en-US"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EUR </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200" dirty="0">
              <a:latin typeface="IBM Plex Sans" panose="020B0503050203000203" pitchFamily="34" charset="0"/>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Obligațiuni listate</a:t>
            </a:r>
            <a:r>
              <a:rPr kumimoji="0" lang="en-US" sz="1200" b="1"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161</a:t>
            </a:r>
            <a:r>
              <a:rPr kumimoji="0" lang="ro-RO"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 emisiuni</a:t>
            </a:r>
            <a:r>
              <a:rPr kumimoji="0" lang="en-US"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 87</a:t>
            </a:r>
            <a:r>
              <a:rPr kumimoji="0" lang="ro-RO"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 titluri de stat</a:t>
            </a:r>
            <a:r>
              <a:rPr kumimoji="0" lang="en-US"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 </a:t>
            </a:r>
            <a:r>
              <a:rPr lang="en-US" sz="1200" dirty="0">
                <a:latin typeface="IBM Plex Sans" panose="020B0503050203000203" pitchFamily="34" charset="0"/>
                <a:cs typeface="Calibri" panose="020F0502020204030204" pitchFamily="34" charset="0"/>
              </a:rPr>
              <a:t>40</a:t>
            </a:r>
            <a:r>
              <a:rPr kumimoji="0" lang="en-US"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 </a:t>
            </a:r>
            <a:r>
              <a:rPr kumimoji="0" lang="ro-RO"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corporative și</a:t>
            </a:r>
            <a:r>
              <a:rPr kumimoji="0" lang="en-US"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 3</a:t>
            </a:r>
            <a:r>
              <a:rPr lang="en-GB" sz="1200" dirty="0">
                <a:latin typeface="IBM Plex Sans" panose="020B0503050203000203" pitchFamily="34" charset="0"/>
                <a:cs typeface="Calibri" panose="020F0502020204030204" pitchFamily="34" charset="0"/>
              </a:rPr>
              <a:t>4</a:t>
            </a:r>
            <a:r>
              <a:rPr kumimoji="0" lang="en-US"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 </a:t>
            </a:r>
            <a:r>
              <a:rPr kumimoji="0" lang="ro-RO"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municipale</a:t>
            </a:r>
            <a:endParaRPr kumimoji="0" lang="en-US"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Valoare medie zilnică de tranzacționare</a:t>
            </a:r>
            <a:r>
              <a:rPr kumimoji="0" lang="en-US" sz="1200" b="1"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a:latin typeface="IBM Plex Sans" panose="020B0503050203000203" pitchFamily="34" charset="0"/>
                <a:cs typeface="Calibri" panose="020F0502020204030204" pitchFamily="34" charset="0"/>
              </a:rPr>
              <a:t>33,</a:t>
            </a:r>
            <a:r>
              <a:rPr lang="ro-RO" sz="1200">
                <a:latin typeface="IBM Plex Sans" panose="020B0503050203000203" pitchFamily="34" charset="0"/>
                <a:cs typeface="Calibri" panose="020F0502020204030204" pitchFamily="34" charset="0"/>
              </a:rPr>
              <a:t>1</a:t>
            </a:r>
            <a:r>
              <a:rPr lang="en-US" sz="1200">
                <a:latin typeface="IBM Plex Sans" panose="020B0503050203000203" pitchFamily="34" charset="0"/>
                <a:cs typeface="Calibri" panose="020F0502020204030204" pitchFamily="34" charset="0"/>
              </a:rPr>
              <a:t> </a:t>
            </a:r>
            <a:r>
              <a:rPr kumimoji="0" lang="ro-RO" sz="1200" i="0" u="none" strike="noStrike" kern="1200" cap="none" spc="0" normalizeH="0" baseline="0" noProof="0">
                <a:ln>
                  <a:noFill/>
                </a:ln>
                <a:effectLst/>
                <a:uLnTx/>
                <a:uFillTx/>
                <a:latin typeface="IBM Plex Sans" panose="020B0503050203000203" pitchFamily="34" charset="0"/>
                <a:cs typeface="Calibri" panose="020F0502020204030204" pitchFamily="34" charset="0"/>
              </a:rPr>
              <a:t>mil, </a:t>
            </a:r>
            <a:r>
              <a:rPr kumimoji="0" lang="en-US" sz="120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EUR (</a:t>
            </a:r>
            <a:r>
              <a:rPr kumimoji="0" lang="en-US" sz="1200" i="0" u="none" strike="noStrike" kern="1200" cap="none" spc="0" normalizeH="0" baseline="0" noProof="0" dirty="0" err="1">
                <a:ln>
                  <a:noFill/>
                </a:ln>
                <a:effectLst/>
                <a:uLnTx/>
                <a:uFillTx/>
                <a:latin typeface="IBM Plex Sans" panose="020B0503050203000203" pitchFamily="34" charset="0"/>
                <a:cs typeface="Calibri" panose="020F0502020204030204" pitchFamily="34" charset="0"/>
              </a:rPr>
              <a:t>toate</a:t>
            </a:r>
            <a:r>
              <a:rPr kumimoji="0" lang="en-US" sz="120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 </a:t>
            </a:r>
            <a:r>
              <a:rPr kumimoji="0" lang="en-US" sz="1200" i="0" u="none" strike="noStrike" kern="1200" cap="none" spc="0" normalizeH="0" baseline="0" noProof="0" dirty="0" err="1">
                <a:ln>
                  <a:noFill/>
                </a:ln>
                <a:effectLst/>
                <a:uLnTx/>
                <a:uFillTx/>
                <a:latin typeface="IBM Plex Sans" panose="020B0503050203000203" pitchFamily="34" charset="0"/>
                <a:cs typeface="Calibri" panose="020F0502020204030204" pitchFamily="34" charset="0"/>
              </a:rPr>
              <a:t>instrumentele</a:t>
            </a:r>
            <a:r>
              <a:rPr kumimoji="0" lang="en-US" sz="120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 </a:t>
            </a:r>
            <a:r>
              <a:rPr kumimoji="0" lang="en-US" sz="1200" i="0" u="none" strike="noStrike" kern="1200" cap="none" spc="0" normalizeH="0" baseline="0" noProof="0">
                <a:ln>
                  <a:noFill/>
                </a:ln>
                <a:effectLst/>
                <a:uLnTx/>
                <a:uFillTx/>
                <a:latin typeface="IBM Plex Sans" panose="020B0503050203000203" pitchFamily="34" charset="0"/>
                <a:cs typeface="Calibri" panose="020F0502020204030204" pitchFamily="34" charset="0"/>
              </a:rPr>
              <a:t>/ 1</a:t>
            </a:r>
            <a:r>
              <a:rPr lang="en-US" sz="1200">
                <a:latin typeface="IBM Plex Sans" panose="020B0503050203000203" pitchFamily="34" charset="0"/>
                <a:cs typeface="Calibri" panose="020F0502020204030204" pitchFamily="34" charset="0"/>
              </a:rPr>
              <a:t>3</a:t>
            </a:r>
            <a:r>
              <a:rPr kumimoji="0" lang="en-US" sz="1200" i="0" u="none" strike="noStrike" kern="1200" cap="none" spc="0" normalizeH="0" baseline="0" noProof="0">
                <a:ln>
                  <a:noFill/>
                </a:ln>
                <a:effectLst/>
                <a:uLnTx/>
                <a:uFillTx/>
                <a:latin typeface="IBM Plex Sans" panose="020B0503050203000203" pitchFamily="34" charset="0"/>
                <a:cs typeface="Calibri" panose="020F0502020204030204" pitchFamily="34" charset="0"/>
              </a:rPr>
              <a:t>,</a:t>
            </a:r>
            <a:r>
              <a:rPr kumimoji="0" lang="ro-RO" sz="1200" i="0" u="none" strike="noStrike" kern="1200" cap="none" spc="0" normalizeH="0" baseline="0" noProof="0">
                <a:ln>
                  <a:noFill/>
                </a:ln>
                <a:effectLst/>
                <a:uLnTx/>
                <a:uFillTx/>
                <a:latin typeface="IBM Plex Sans" panose="020B0503050203000203" pitchFamily="34" charset="0"/>
                <a:cs typeface="Calibri" panose="020F0502020204030204" pitchFamily="34" charset="0"/>
              </a:rPr>
              <a:t>2</a:t>
            </a:r>
            <a:r>
              <a:rPr kumimoji="0" lang="en-US" sz="1200" i="0" u="none" strike="noStrike" kern="1200" cap="none" spc="0" normalizeH="0" baseline="0" noProof="0">
                <a:ln>
                  <a:noFill/>
                </a:ln>
                <a:effectLst/>
                <a:uLnTx/>
                <a:uFillTx/>
                <a:latin typeface="IBM Plex Sans" panose="020B0503050203000203" pitchFamily="34" charset="0"/>
                <a:cs typeface="Calibri" panose="020F0502020204030204" pitchFamily="34" charset="0"/>
              </a:rPr>
              <a:t> mil</a:t>
            </a:r>
            <a:r>
              <a:rPr kumimoji="0" lang="ro-RO" sz="1200" i="0" u="none" strike="noStrike" kern="1200" cap="none" spc="0" normalizeH="0" baseline="0" noProof="0">
                <a:ln>
                  <a:noFill/>
                </a:ln>
                <a:effectLst/>
                <a:uLnTx/>
                <a:uFillTx/>
                <a:latin typeface="IBM Plex Sans" panose="020B0503050203000203" pitchFamily="34" charset="0"/>
                <a:cs typeface="Calibri" panose="020F0502020204030204" pitchFamily="34" charset="0"/>
              </a:rPr>
              <a:t>,</a:t>
            </a:r>
            <a:r>
              <a:rPr kumimoji="0" lang="en-US" sz="1200" i="0" u="none" strike="noStrike" kern="1200" cap="none" spc="0" normalizeH="0" baseline="0" noProof="0">
                <a:ln>
                  <a:noFill/>
                </a:ln>
                <a:effectLst/>
                <a:uLnTx/>
                <a:uFillTx/>
                <a:latin typeface="IBM Plex Sans" panose="020B0503050203000203" pitchFamily="34" charset="0"/>
                <a:cs typeface="Calibri" panose="020F0502020204030204" pitchFamily="34" charset="0"/>
              </a:rPr>
              <a:t> </a:t>
            </a:r>
            <a:r>
              <a:rPr kumimoji="0" lang="en-US" sz="120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EUR (ac</a:t>
            </a:r>
            <a:r>
              <a:rPr kumimoji="0" lang="ro-RO" sz="120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ț</a:t>
            </a:r>
            <a:r>
              <a:rPr kumimoji="0" lang="en-US" sz="1200" i="0" u="none" strike="noStrike" kern="1200" cap="none" spc="0" normalizeH="0" baseline="0" noProof="0" dirty="0" err="1">
                <a:ln>
                  <a:noFill/>
                </a:ln>
                <a:effectLst/>
                <a:uLnTx/>
                <a:uFillTx/>
                <a:latin typeface="IBM Plex Sans" panose="020B0503050203000203" pitchFamily="34" charset="0"/>
                <a:cs typeface="Calibri" panose="020F0502020204030204" pitchFamily="34" charset="0"/>
              </a:rPr>
              <a:t>iuni</a:t>
            </a:r>
            <a:r>
              <a:rPr kumimoji="0" lang="en-US" sz="120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 </a:t>
            </a:r>
            <a:r>
              <a:rPr kumimoji="0" lang="ro-RO" sz="120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și structurate</a:t>
            </a:r>
            <a:r>
              <a:rPr kumimoji="0" lang="en-US" sz="120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a:t>
            </a:r>
          </a:p>
        </p:txBody>
      </p:sp>
      <p:pic>
        <p:nvPicPr>
          <p:cNvPr id="33" name="Picture 32">
            <a:extLst>
              <a:ext uri="{FF2B5EF4-FFF2-40B4-BE49-F238E27FC236}">
                <a16:creationId xmlns:a16="http://schemas.microsoft.com/office/drawing/2014/main" id="{721C91F2-0BE6-4606-AFE5-369A15A590F0}"/>
              </a:ext>
            </a:extLst>
          </p:cNvPr>
          <p:cNvPicPr>
            <a:picLocks noChangeAspect="1"/>
          </p:cNvPicPr>
          <p:nvPr/>
        </p:nvPicPr>
        <p:blipFill>
          <a:blip r:embed="rId2"/>
          <a:stretch>
            <a:fillRect/>
          </a:stretch>
        </p:blipFill>
        <p:spPr>
          <a:xfrm>
            <a:off x="7726419" y="1446364"/>
            <a:ext cx="1538961" cy="513071"/>
          </a:xfrm>
          <a:prstGeom prst="rect">
            <a:avLst/>
          </a:prstGeom>
        </p:spPr>
      </p:pic>
      <p:sp>
        <p:nvSpPr>
          <p:cNvPr id="36" name="Rectangle 35">
            <a:extLst>
              <a:ext uri="{FF2B5EF4-FFF2-40B4-BE49-F238E27FC236}">
                <a16:creationId xmlns:a16="http://schemas.microsoft.com/office/drawing/2014/main" id="{E808634B-0928-4676-893E-815BF5B3C259}"/>
              </a:ext>
            </a:extLst>
          </p:cNvPr>
          <p:cNvSpPr/>
          <p:nvPr/>
        </p:nvSpPr>
        <p:spPr>
          <a:xfrm>
            <a:off x="7197755" y="1987409"/>
            <a:ext cx="2804932"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solidFill>
                  <a:srgbClr val="00AEEF"/>
                </a:solidFill>
                <a:latin typeface="IBM Plex Sans" panose="020B0503050203000203" pitchFamily="34" charset="0"/>
                <a:cs typeface="Calibri" panose="020F0502020204030204" pitchFamily="34" charset="0"/>
              </a:rPr>
              <a:t>S</a:t>
            </a:r>
            <a:r>
              <a:rPr lang="ro-RO" sz="1400">
                <a:solidFill>
                  <a:srgbClr val="00AEEF"/>
                </a:solidFill>
                <a:latin typeface="IBM Plex Sans" panose="020B0503050203000203" pitchFamily="34" charset="0"/>
                <a:cs typeface="Calibri" panose="020F0502020204030204" pitchFamily="34" charset="0"/>
              </a:rPr>
              <a:t>istem </a:t>
            </a:r>
            <a:r>
              <a:rPr lang="en-US" sz="1400">
                <a:solidFill>
                  <a:srgbClr val="00AEEF"/>
                </a:solidFill>
                <a:latin typeface="IBM Plex Sans" panose="020B0503050203000203" pitchFamily="34" charset="0"/>
                <a:cs typeface="Calibri" panose="020F0502020204030204" pitchFamily="34" charset="0"/>
              </a:rPr>
              <a:t>M</a:t>
            </a:r>
            <a:r>
              <a:rPr lang="ro-RO" sz="1400">
                <a:solidFill>
                  <a:srgbClr val="00AEEF"/>
                </a:solidFill>
                <a:latin typeface="IBM Plex Sans" panose="020B0503050203000203" pitchFamily="34" charset="0"/>
                <a:cs typeface="Calibri" panose="020F0502020204030204" pitchFamily="34" charset="0"/>
              </a:rPr>
              <a:t>ultilateral de </a:t>
            </a:r>
            <a:r>
              <a:rPr lang="en-US" sz="1400">
                <a:solidFill>
                  <a:srgbClr val="00AEEF"/>
                </a:solidFill>
                <a:latin typeface="IBM Plex Sans" panose="020B0503050203000203" pitchFamily="34" charset="0"/>
                <a:cs typeface="Calibri" panose="020F0502020204030204" pitchFamily="34" charset="0"/>
              </a:rPr>
              <a:t>T</a:t>
            </a:r>
            <a:r>
              <a:rPr lang="ro-RO" sz="1400">
                <a:solidFill>
                  <a:srgbClr val="00AEEF"/>
                </a:solidFill>
                <a:latin typeface="IBM Plex Sans" panose="020B0503050203000203" pitchFamily="34" charset="0"/>
                <a:cs typeface="Calibri" panose="020F0502020204030204" pitchFamily="34" charset="0"/>
              </a:rPr>
              <a:t>ranzacționare</a:t>
            </a:r>
            <a:endParaRPr kumimoji="0" lang="en-US" sz="1400" b="0" i="0" u="none" strike="noStrike" kern="1200" cap="none" spc="0" normalizeH="0" baseline="0" noProof="0">
              <a:ln>
                <a:noFill/>
              </a:ln>
              <a:solidFill>
                <a:srgbClr val="00AEEF"/>
              </a:solidFill>
              <a:effectLst/>
              <a:uLnTx/>
              <a:uFillTx/>
              <a:latin typeface="IBM Plex Sans" panose="020B0503050203000203" pitchFamily="34" charset="0"/>
              <a:cs typeface="Calibri" panose="020F0502020204030204" pitchFamily="34" charset="0"/>
            </a:endParaRPr>
          </a:p>
        </p:txBody>
      </p:sp>
      <p:sp>
        <p:nvSpPr>
          <p:cNvPr id="37" name="Rectangle 36">
            <a:extLst>
              <a:ext uri="{FF2B5EF4-FFF2-40B4-BE49-F238E27FC236}">
                <a16:creationId xmlns:a16="http://schemas.microsoft.com/office/drawing/2014/main" id="{EF67509A-9EA0-4BEF-B0B1-32B0BB767AC0}"/>
              </a:ext>
            </a:extLst>
          </p:cNvPr>
          <p:cNvSpPr/>
          <p:nvPr/>
        </p:nvSpPr>
        <p:spPr>
          <a:xfrm>
            <a:off x="2416687" y="2065928"/>
            <a:ext cx="1475250"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a:ln>
                  <a:noFill/>
                </a:ln>
                <a:solidFill>
                  <a:srgbClr val="00AEEF"/>
                </a:solidFill>
                <a:effectLst/>
                <a:uLnTx/>
                <a:uFillTx/>
                <a:latin typeface="IBM Plex Sans" panose="020B0503050203000203" pitchFamily="34" charset="0"/>
                <a:cs typeface="Calibri" panose="020F0502020204030204" pitchFamily="34" charset="0"/>
              </a:rPr>
              <a:t>Piața Principală</a:t>
            </a:r>
            <a:endParaRPr kumimoji="0" lang="en-US" sz="1400" b="0" i="0" u="none" strike="noStrike" kern="1200" cap="none" spc="0" normalizeH="0" baseline="0" noProof="0">
              <a:ln>
                <a:noFill/>
              </a:ln>
              <a:solidFill>
                <a:srgbClr val="00AEEF"/>
              </a:solidFill>
              <a:effectLst/>
              <a:uLnTx/>
              <a:uFillTx/>
              <a:latin typeface="IBM Plex Sans" panose="020B0503050203000203"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87FFFD7F-35B3-46AD-90E8-C2A567AA2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6589" y="1536821"/>
            <a:ext cx="1235446" cy="481343"/>
          </a:xfrm>
          <a:prstGeom prst="rect">
            <a:avLst/>
          </a:prstGeom>
        </p:spPr>
      </p:pic>
      <p:sp>
        <p:nvSpPr>
          <p:cNvPr id="2" name="Rectangle 1">
            <a:extLst>
              <a:ext uri="{FF2B5EF4-FFF2-40B4-BE49-F238E27FC236}">
                <a16:creationId xmlns:a16="http://schemas.microsoft.com/office/drawing/2014/main" id="{80888BAD-33D1-49EC-2E2E-8E0144446375}"/>
              </a:ext>
            </a:extLst>
          </p:cNvPr>
          <p:cNvSpPr/>
          <p:nvPr/>
        </p:nvSpPr>
        <p:spPr>
          <a:xfrm>
            <a:off x="6690759" y="2497505"/>
            <a:ext cx="4190601" cy="341632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err="1">
                <a:latin typeface="IBM Plex Sans" panose="020B0503050203000203" pitchFamily="34" charset="0"/>
                <a:cs typeface="Calibri" panose="020F0502020204030204" pitchFamily="34" charset="0"/>
              </a:rPr>
              <a:t>Dedicat</a:t>
            </a:r>
            <a:r>
              <a:rPr lang="ro-RO" sz="1200" dirty="0">
                <a:latin typeface="IBM Plex Sans" panose="020B0503050203000203" pitchFamily="34" charset="0"/>
                <a:cs typeface="Calibri" panose="020F0502020204030204" pitchFamily="34" charset="0"/>
              </a:rPr>
              <a:t>ă</a:t>
            </a:r>
            <a:r>
              <a:rPr lang="en-US" sz="1200" dirty="0">
                <a:latin typeface="IBM Plex Sans" panose="020B0503050203000203" pitchFamily="34" charset="0"/>
                <a:cs typeface="Calibri" panose="020F0502020204030204" pitchFamily="34" charset="0"/>
              </a:rPr>
              <a:t> </a:t>
            </a:r>
            <a:r>
              <a:rPr lang="en-US" sz="1200" dirty="0" err="1">
                <a:latin typeface="IBM Plex Sans" panose="020B0503050203000203" pitchFamily="34" charset="0"/>
                <a:cs typeface="Calibri" panose="020F0502020204030204" pitchFamily="34" charset="0"/>
              </a:rPr>
              <a:t>firmelor</a:t>
            </a:r>
            <a:r>
              <a:rPr lang="en-US" sz="1200" dirty="0">
                <a:latin typeface="IBM Plex Sans" panose="020B0503050203000203" pitchFamily="34" charset="0"/>
                <a:cs typeface="Calibri" panose="020F0502020204030204" pitchFamily="34" charset="0"/>
              </a:rPr>
              <a:t> </a:t>
            </a:r>
            <a:r>
              <a:rPr lang="en-US" sz="1200" dirty="0" err="1">
                <a:latin typeface="IBM Plex Sans" panose="020B0503050203000203" pitchFamily="34" charset="0"/>
                <a:cs typeface="Calibri" panose="020F0502020204030204" pitchFamily="34" charset="0"/>
              </a:rPr>
              <a:t>mici</a:t>
            </a:r>
            <a:r>
              <a:rPr lang="en-US" sz="1200" dirty="0">
                <a:latin typeface="IBM Plex Sans" panose="020B0503050203000203" pitchFamily="34" charset="0"/>
                <a:cs typeface="Calibri" panose="020F0502020204030204" pitchFamily="34" charset="0"/>
              </a:rPr>
              <a:t> </a:t>
            </a:r>
            <a:r>
              <a:rPr lang="ro-RO" sz="1200" dirty="0">
                <a:latin typeface="IBM Plex Sans" panose="020B0503050203000203" pitchFamily="34" charset="0"/>
                <a:cs typeface="Calibri" panose="020F0502020204030204" pitchFamily="34" charset="0"/>
              </a:rPr>
              <a:t>ș</a:t>
            </a:r>
            <a:r>
              <a:rPr lang="en-US" sz="1200" dirty="0">
                <a:latin typeface="IBM Plex Sans" panose="020B0503050203000203" pitchFamily="34" charset="0"/>
                <a:cs typeface="Calibri" panose="020F0502020204030204" pitchFamily="34" charset="0"/>
              </a:rPr>
              <a:t>i </a:t>
            </a:r>
            <a:r>
              <a:rPr lang="en-US" sz="1200" dirty="0" err="1">
                <a:latin typeface="IBM Plex Sans" panose="020B0503050203000203" pitchFamily="34" charset="0"/>
                <a:cs typeface="Calibri" panose="020F0502020204030204" pitchFamily="34" charset="0"/>
              </a:rPr>
              <a:t>mijlocii</a:t>
            </a:r>
            <a:r>
              <a:rPr lang="en-US" sz="1200" dirty="0">
                <a:latin typeface="IBM Plex Sans" panose="020B0503050203000203" pitchFamily="34" charset="0"/>
                <a:cs typeface="Calibri" panose="020F0502020204030204" pitchFamily="34" charset="0"/>
              </a:rPr>
              <a:t> care </a:t>
            </a:r>
            <a:r>
              <a:rPr lang="ro-RO" sz="1200" dirty="0">
                <a:latin typeface="IBM Plex Sans" panose="020B0503050203000203" pitchFamily="34" charset="0"/>
                <a:cs typeface="Calibri" panose="020F0502020204030204" pitchFamily="34" charset="0"/>
              </a:rPr>
              <a:t>î</a:t>
            </a:r>
            <a:r>
              <a:rPr lang="en-US" sz="1200" dirty="0" err="1">
                <a:latin typeface="IBM Plex Sans" panose="020B0503050203000203" pitchFamily="34" charset="0"/>
                <a:cs typeface="Calibri" panose="020F0502020204030204" pitchFamily="34" charset="0"/>
              </a:rPr>
              <a:t>ndeplinesc</a:t>
            </a:r>
            <a:r>
              <a:rPr lang="en-US" sz="1200" dirty="0">
                <a:latin typeface="IBM Plex Sans" panose="020B0503050203000203" pitchFamily="34" charset="0"/>
                <a:cs typeface="Calibri" panose="020F0502020204030204" pitchFamily="34" charset="0"/>
              </a:rPr>
              <a:t> </a:t>
            </a:r>
            <a:r>
              <a:rPr lang="en-US" sz="1200" dirty="0" err="1">
                <a:latin typeface="IBM Plex Sans" panose="020B0503050203000203" pitchFamily="34" charset="0"/>
                <a:cs typeface="Calibri" panose="020F0502020204030204" pitchFamily="34" charset="0"/>
              </a:rPr>
              <a:t>urm</a:t>
            </a:r>
            <a:r>
              <a:rPr lang="ro-RO" sz="1200" dirty="0">
                <a:latin typeface="IBM Plex Sans" panose="020B0503050203000203" pitchFamily="34" charset="0"/>
                <a:cs typeface="Calibri" panose="020F0502020204030204" pitchFamily="34" charset="0"/>
              </a:rPr>
              <a:t>ă</a:t>
            </a:r>
            <a:r>
              <a:rPr lang="en-US" sz="1200" dirty="0" err="1">
                <a:latin typeface="IBM Plex Sans" panose="020B0503050203000203" pitchFamily="34" charset="0"/>
                <a:cs typeface="Calibri" panose="020F0502020204030204" pitchFamily="34" charset="0"/>
              </a:rPr>
              <a:t>toarele</a:t>
            </a:r>
            <a:r>
              <a:rPr lang="en-US" sz="1200" dirty="0">
                <a:latin typeface="IBM Plex Sans" panose="020B0503050203000203" pitchFamily="34" charset="0"/>
                <a:cs typeface="Calibri" panose="020F0502020204030204" pitchFamily="34" charset="0"/>
              </a:rPr>
              <a:t> </a:t>
            </a:r>
            <a:r>
              <a:rPr lang="en-US" sz="1200" dirty="0" err="1">
                <a:latin typeface="IBM Plex Sans" panose="020B0503050203000203" pitchFamily="34" charset="0"/>
                <a:cs typeface="Calibri" panose="020F0502020204030204" pitchFamily="34" charset="0"/>
              </a:rPr>
              <a:t>criterii</a:t>
            </a:r>
            <a:r>
              <a:rPr lang="en-US" sz="1200" dirty="0">
                <a:latin typeface="IBM Plex Sans" panose="020B0503050203000203" pitchFamily="34" charset="0"/>
                <a:cs typeface="Calibri" panose="020F0502020204030204" pitchFamily="34" charset="0"/>
              </a:rPr>
              <a:t>:</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IBM Plex Sans" panose="020B0503050203000203" pitchFamily="34" charset="0"/>
                <a:cs typeface="Calibri" panose="020F0502020204030204" pitchFamily="34" charset="0"/>
              </a:rPr>
              <a:t>sunt </a:t>
            </a:r>
            <a:r>
              <a:rPr lang="en-US" sz="1200" dirty="0" err="1">
                <a:latin typeface="IBM Plex Sans" panose="020B0503050203000203" pitchFamily="34" charset="0"/>
                <a:cs typeface="Calibri" panose="020F0502020204030204" pitchFamily="34" charset="0"/>
              </a:rPr>
              <a:t>societ</a:t>
            </a:r>
            <a:r>
              <a:rPr lang="ro-RO" sz="1200" dirty="0">
                <a:latin typeface="IBM Plex Sans" panose="020B0503050203000203" pitchFamily="34" charset="0"/>
                <a:cs typeface="Calibri" panose="020F0502020204030204" pitchFamily="34" charset="0"/>
              </a:rPr>
              <a:t>ăț</a:t>
            </a:r>
            <a:r>
              <a:rPr lang="en-US" sz="1200" dirty="0">
                <a:latin typeface="IBM Plex Sans" panose="020B0503050203000203" pitchFamily="34" charset="0"/>
                <a:cs typeface="Calibri" panose="020F0502020204030204" pitchFamily="34" charset="0"/>
              </a:rPr>
              <a:t>i pe ac</a:t>
            </a:r>
            <a:r>
              <a:rPr lang="ro-RO" sz="1200" dirty="0">
                <a:latin typeface="IBM Plex Sans" panose="020B0503050203000203" pitchFamily="34" charset="0"/>
                <a:cs typeface="Calibri" panose="020F0502020204030204" pitchFamily="34" charset="0"/>
              </a:rPr>
              <a:t>ț</a:t>
            </a:r>
            <a:r>
              <a:rPr lang="en-US" sz="1200" dirty="0" err="1">
                <a:latin typeface="IBM Plex Sans" panose="020B0503050203000203" pitchFamily="34" charset="0"/>
                <a:cs typeface="Calibri" panose="020F0502020204030204" pitchFamily="34" charset="0"/>
              </a:rPr>
              <a:t>iuni</a:t>
            </a:r>
            <a:r>
              <a:rPr lang="en-US" sz="1200" dirty="0">
                <a:latin typeface="IBM Plex Sans" panose="020B0503050203000203" pitchFamily="34" charset="0"/>
                <a:cs typeface="Calibri" panose="020F0502020204030204" pitchFamily="34" charset="0"/>
              </a:rPr>
              <a:t> (SA)</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IBM Plex Sans" panose="020B0503050203000203" pitchFamily="34" charset="0"/>
                <a:cs typeface="Calibri" panose="020F0502020204030204" pitchFamily="34" charset="0"/>
              </a:rPr>
              <a:t>au o </a:t>
            </a:r>
            <a:r>
              <a:rPr lang="en-US" sz="1200" dirty="0" err="1">
                <a:latin typeface="IBM Plex Sans" panose="020B0503050203000203" pitchFamily="34" charset="0"/>
                <a:cs typeface="Calibri" panose="020F0502020204030204" pitchFamily="34" charset="0"/>
              </a:rPr>
              <a:t>capitalizare</a:t>
            </a:r>
            <a:r>
              <a:rPr lang="en-US" sz="1200" dirty="0">
                <a:latin typeface="IBM Plex Sans" panose="020B0503050203000203" pitchFamily="34" charset="0"/>
                <a:cs typeface="Calibri" panose="020F0502020204030204" pitchFamily="34" charset="0"/>
              </a:rPr>
              <a:t> </a:t>
            </a:r>
            <a:r>
              <a:rPr lang="en-US" sz="1200" dirty="0" err="1">
                <a:latin typeface="IBM Plex Sans" panose="020B0503050203000203" pitchFamily="34" charset="0"/>
                <a:cs typeface="Calibri" panose="020F0502020204030204" pitchFamily="34" charset="0"/>
              </a:rPr>
              <a:t>bursier</a:t>
            </a:r>
            <a:r>
              <a:rPr lang="ro-RO" sz="1200" dirty="0">
                <a:latin typeface="IBM Plex Sans" panose="020B0503050203000203" pitchFamily="34" charset="0"/>
                <a:cs typeface="Calibri" panose="020F0502020204030204" pitchFamily="34" charset="0"/>
              </a:rPr>
              <a:t>ă</a:t>
            </a:r>
            <a:r>
              <a:rPr lang="en-US" sz="1200" dirty="0">
                <a:latin typeface="IBM Plex Sans" panose="020B0503050203000203" pitchFamily="34" charset="0"/>
                <a:cs typeface="Calibri" panose="020F0502020204030204" pitchFamily="34" charset="0"/>
              </a:rPr>
              <a:t> </a:t>
            </a:r>
            <a:r>
              <a:rPr lang="en-US" sz="1200" dirty="0" err="1">
                <a:latin typeface="IBM Plex Sans" panose="020B0503050203000203" pitchFamily="34" charset="0"/>
                <a:cs typeface="Calibri" panose="020F0502020204030204" pitchFamily="34" charset="0"/>
              </a:rPr>
              <a:t>anticipat</a:t>
            </a:r>
            <a:r>
              <a:rPr lang="ro-RO" sz="1200" dirty="0">
                <a:latin typeface="IBM Plex Sans" panose="020B0503050203000203" pitchFamily="34" charset="0"/>
                <a:cs typeface="Calibri" panose="020F0502020204030204" pitchFamily="34" charset="0"/>
              </a:rPr>
              <a:t>ă</a:t>
            </a:r>
            <a:r>
              <a:rPr lang="en-US" sz="1200" dirty="0">
                <a:latin typeface="IBM Plex Sans" panose="020B0503050203000203" pitchFamily="34" charset="0"/>
                <a:cs typeface="Calibri" panose="020F0502020204030204" pitchFamily="34" charset="0"/>
              </a:rPr>
              <a:t> / </a:t>
            </a:r>
            <a:r>
              <a:rPr lang="en-US" sz="1200" dirty="0" err="1">
                <a:latin typeface="IBM Plex Sans" panose="020B0503050203000203" pitchFamily="34" charset="0"/>
                <a:cs typeface="Calibri" panose="020F0502020204030204" pitchFamily="34" charset="0"/>
              </a:rPr>
              <a:t>capitaluri</a:t>
            </a:r>
            <a:r>
              <a:rPr lang="en-US" sz="1200" dirty="0">
                <a:latin typeface="IBM Plex Sans" panose="020B0503050203000203" pitchFamily="34" charset="0"/>
                <a:cs typeface="Calibri" panose="020F0502020204030204" pitchFamily="34" charset="0"/>
              </a:rPr>
              <a:t> </a:t>
            </a:r>
            <a:r>
              <a:rPr lang="en-US" sz="1200" dirty="0" err="1">
                <a:latin typeface="IBM Plex Sans" panose="020B0503050203000203" pitchFamily="34" charset="0"/>
                <a:cs typeface="Calibri" panose="020F0502020204030204" pitchFamily="34" charset="0"/>
              </a:rPr>
              <a:t>proprii</a:t>
            </a:r>
            <a:r>
              <a:rPr lang="en-US" sz="1200" dirty="0">
                <a:latin typeface="IBM Plex Sans" panose="020B0503050203000203" pitchFamily="34" charset="0"/>
                <a:cs typeface="Calibri" panose="020F0502020204030204" pitchFamily="34" charset="0"/>
              </a:rPr>
              <a:t> de </a:t>
            </a:r>
            <a:r>
              <a:rPr lang="en-US" sz="1200">
                <a:latin typeface="IBM Plex Sans" panose="020B0503050203000203" pitchFamily="34" charset="0"/>
                <a:cs typeface="Calibri" panose="020F0502020204030204" pitchFamily="34" charset="0"/>
              </a:rPr>
              <a:t>minimum 250,000 </a:t>
            </a:r>
            <a:r>
              <a:rPr lang="en-US" sz="1200" dirty="0">
                <a:latin typeface="IBM Plex Sans" panose="020B0503050203000203" pitchFamily="34" charset="0"/>
                <a:cs typeface="Calibri" panose="020F0502020204030204" pitchFamily="34" charset="0"/>
              </a:rPr>
              <a:t>de </a:t>
            </a:r>
            <a:r>
              <a:rPr lang="ro-RO" sz="1200" dirty="0">
                <a:latin typeface="IBM Plex Sans" panose="020B0503050203000203" pitchFamily="34" charset="0"/>
                <a:cs typeface="Calibri" panose="020F0502020204030204" pitchFamily="34" charset="0"/>
              </a:rPr>
              <a:t>EUR</a:t>
            </a:r>
            <a:endParaRPr lang="en-US" sz="1200" dirty="0">
              <a:latin typeface="IBM Plex Sans" panose="020B0503050203000203" pitchFamily="34" charset="0"/>
              <a:cs typeface="Calibri" panose="020F0502020204030204" pitchFamily="34" charset="0"/>
            </a:endParaRP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IBM Plex Sans" panose="020B0503050203000203" pitchFamily="34" charset="0"/>
                <a:cs typeface="Calibri" panose="020F0502020204030204" pitchFamily="34" charset="0"/>
              </a:rPr>
              <a:t>free-float de 10% </a:t>
            </a:r>
            <a:r>
              <a:rPr lang="ro-RO" sz="1200" dirty="0">
                <a:latin typeface="IBM Plex Sans" panose="020B0503050203000203" pitchFamily="34" charset="0"/>
                <a:cs typeface="Calibri" panose="020F0502020204030204" pitchFamily="34" charset="0"/>
              </a:rPr>
              <a:t>ș</a:t>
            </a:r>
            <a:r>
              <a:rPr lang="en-US" sz="1200" dirty="0">
                <a:latin typeface="IBM Plex Sans" panose="020B0503050203000203" pitchFamily="34" charset="0"/>
                <a:cs typeface="Calibri" panose="020F0502020204030204" pitchFamily="34" charset="0"/>
              </a:rPr>
              <a:t>i minimum 30 de ac</a:t>
            </a:r>
            <a:r>
              <a:rPr lang="ro-RO" sz="1200" dirty="0">
                <a:latin typeface="IBM Plex Sans" panose="020B0503050203000203" pitchFamily="34" charset="0"/>
                <a:cs typeface="Calibri" panose="020F0502020204030204" pitchFamily="34" charset="0"/>
              </a:rPr>
              <a:t>ț</a:t>
            </a:r>
            <a:r>
              <a:rPr lang="en-US" sz="1200" dirty="0" err="1">
                <a:latin typeface="IBM Plex Sans" panose="020B0503050203000203" pitchFamily="34" charset="0"/>
                <a:cs typeface="Calibri" panose="020F0502020204030204" pitchFamily="34" charset="0"/>
              </a:rPr>
              <a:t>ionari</a:t>
            </a:r>
            <a:endParaRPr lang="en-US" sz="1200" dirty="0">
              <a:latin typeface="IBM Plex Sans" panose="020B0503050203000203" pitchFamily="34" charset="0"/>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ro-RO" sz="1200" b="1" dirty="0">
              <a:latin typeface="IBM Plex Sans" panose="020B0503050203000203" pitchFamily="34" charset="0"/>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Companii listate</a:t>
            </a:r>
            <a:r>
              <a:rPr kumimoji="0" lang="en-US" sz="1200" b="1"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 </a:t>
            </a:r>
            <a:r>
              <a:rPr kumimoji="0" lang="en-US"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2</a:t>
            </a:r>
            <a:r>
              <a:rPr kumimoji="0" lang="ro-RO"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5</a:t>
            </a:r>
            <a:r>
              <a:rPr kumimoji="0" lang="en-US"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3 </a:t>
            </a:r>
            <a:r>
              <a:rPr kumimoji="0" lang="ro-RO"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locale și </a:t>
            </a:r>
            <a:r>
              <a:rPr lang="en-US" sz="1200" dirty="0">
                <a:latin typeface="IBM Plex Sans" panose="020B0503050203000203" pitchFamily="34" charset="0"/>
                <a:cs typeface="Calibri" panose="020F0502020204030204" pitchFamily="34" charset="0"/>
              </a:rPr>
              <a:t>15</a:t>
            </a:r>
            <a:r>
              <a:rPr kumimoji="0" lang="en-US"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 </a:t>
            </a:r>
            <a:r>
              <a:rPr kumimoji="0" lang="ro-RO"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străine</a:t>
            </a:r>
            <a:endParaRPr kumimoji="0" lang="en-US"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o-RO" sz="1200" b="0" i="1" u="none" strike="noStrike" kern="1200" cap="none" spc="0" normalizeH="0" baseline="0" noProof="0">
              <a:ln>
                <a:noFill/>
              </a:ln>
              <a:effectLst/>
              <a:uLnTx/>
              <a:uFillTx/>
              <a:latin typeface="IBM Plex Sans" panose="020B0503050203000203" pitchFamily="34" charset="0"/>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effectLst/>
              <a:uLnTx/>
              <a:uFillTx/>
              <a:latin typeface="IBM Plex Sans" panose="020B0503050203000203" pitchFamily="34" charset="0"/>
              <a:cs typeface="Calibri" panose="020F0502020204030204" pitchFamily="34" charset="0"/>
            </a:endParaRPr>
          </a:p>
          <a:p>
            <a:pPr algn="just" defTabSz="457200">
              <a:defRPr/>
            </a:pPr>
            <a:r>
              <a:rPr kumimoji="0" lang="ro-RO" sz="1200" b="1"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Capitalizarea totală a companiilor listate</a:t>
            </a:r>
            <a:r>
              <a:rPr kumimoji="0" lang="en-US" sz="1200" b="1"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 </a:t>
            </a:r>
            <a:r>
              <a:rPr lang="ro-RO" sz="1200" dirty="0">
                <a:latin typeface="IBM Plex Sans" panose="020B0503050203000203" pitchFamily="34" charset="0"/>
                <a:cs typeface="Calibri" panose="020F0502020204030204" pitchFamily="34" charset="0"/>
              </a:rPr>
              <a:t>2,</a:t>
            </a:r>
            <a:r>
              <a:rPr lang="en-US" sz="1200">
                <a:latin typeface="IBM Plex Sans" panose="020B0503050203000203" pitchFamily="34" charset="0"/>
                <a:cs typeface="Calibri" panose="020F0502020204030204" pitchFamily="34" charset="0"/>
              </a:rPr>
              <a:t>8</a:t>
            </a:r>
            <a:r>
              <a:rPr lang="ro-RO" sz="1200">
                <a:latin typeface="IBM Plex Sans" panose="020B0503050203000203" pitchFamily="34" charset="0"/>
                <a:cs typeface="Calibri" panose="020F0502020204030204" pitchFamily="34" charset="0"/>
              </a:rPr>
              <a:t> </a:t>
            </a:r>
            <a:r>
              <a:rPr kumimoji="0" lang="ro-RO" sz="1200" b="0" i="0" u="none" strike="noStrike" kern="1200" cap="none" spc="0" normalizeH="0" baseline="0" noProof="0">
                <a:ln>
                  <a:noFill/>
                </a:ln>
                <a:effectLst/>
                <a:uLnTx/>
                <a:uFillTx/>
                <a:latin typeface="IBM Plex Sans" panose="020B0503050203000203" pitchFamily="34" charset="0"/>
                <a:cs typeface="Calibri" panose="020F0502020204030204" pitchFamily="34" charset="0"/>
              </a:rPr>
              <a:t>mld, </a:t>
            </a:r>
            <a:r>
              <a:rPr kumimoji="0" lang="en-US"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EUR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effectLst/>
              <a:uLnTx/>
              <a:uFillTx/>
              <a:latin typeface="IBM Plex Sans" panose="020B0503050203000203" pitchFamily="34" charset="0"/>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effectLst/>
              <a:uLnTx/>
              <a:uFillTx/>
              <a:latin typeface="IBM Plex Sans" panose="020B0503050203000203" pitchFamily="34" charset="0"/>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Obligațiuni listate</a:t>
            </a:r>
            <a:r>
              <a:rPr kumimoji="0" lang="en-US" sz="1200" b="1"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 </a:t>
            </a:r>
            <a:r>
              <a:rPr kumimoji="0" lang="en-US" sz="120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31</a:t>
            </a:r>
            <a:r>
              <a:rPr kumimoji="0" lang="ro-RO"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 </a:t>
            </a:r>
            <a:r>
              <a:rPr lang="ro-RO" sz="1200">
                <a:latin typeface="IBM Plex Sans" panose="020B0503050203000203" pitchFamily="34" charset="0"/>
                <a:cs typeface="Calibri" panose="020F0502020204030204" pitchFamily="34" charset="0"/>
              </a:rPr>
              <a:t>emisiuni corporative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effectLst/>
              <a:uLnTx/>
              <a:uFillTx/>
              <a:latin typeface="IBM Plex Sans" panose="020B0503050203000203" pitchFamily="34" charset="0"/>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ro-RO" sz="1200" dirty="0">
              <a:latin typeface="IBM Plex Sans" panose="020B0503050203000203" pitchFamily="34" charset="0"/>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Valoare medie zilnică de tranzacționare</a:t>
            </a:r>
            <a:r>
              <a:rPr kumimoji="0" lang="en-US" sz="1200" b="1"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latin typeface="IBM Plex Sans" panose="020B0503050203000203" pitchFamily="34" charset="0"/>
                <a:cs typeface="Calibri" panose="020F0502020204030204" pitchFamily="34" charset="0"/>
              </a:rPr>
              <a:t>0,3</a:t>
            </a:r>
            <a:r>
              <a:rPr kumimoji="0" lang="en-US" sz="120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 </a:t>
            </a:r>
            <a:r>
              <a:rPr kumimoji="0" lang="en-US" sz="1200" i="0" u="none" strike="noStrike" kern="1200" cap="none" spc="0" normalizeH="0" baseline="0" noProof="0">
                <a:ln>
                  <a:noFill/>
                </a:ln>
                <a:effectLst/>
                <a:uLnTx/>
                <a:uFillTx/>
                <a:latin typeface="IBM Plex Sans" panose="020B0503050203000203" pitchFamily="34" charset="0"/>
                <a:cs typeface="Calibri" panose="020F0502020204030204" pitchFamily="34" charset="0"/>
              </a:rPr>
              <a:t>m</a:t>
            </a:r>
            <a:r>
              <a:rPr kumimoji="0" lang="ro-RO" sz="1200" i="0" u="none" strike="noStrike" kern="1200" cap="none" spc="0" normalizeH="0" baseline="0" noProof="0">
                <a:ln>
                  <a:noFill/>
                </a:ln>
                <a:effectLst/>
                <a:uLnTx/>
                <a:uFillTx/>
                <a:latin typeface="IBM Plex Sans" panose="020B0503050203000203" pitchFamily="34" charset="0"/>
                <a:cs typeface="Calibri" panose="020F0502020204030204" pitchFamily="34" charset="0"/>
              </a:rPr>
              <a:t>il, </a:t>
            </a:r>
            <a:r>
              <a:rPr kumimoji="0" lang="en-US" sz="1200" i="0" u="none" strike="noStrike" kern="1200" cap="none" spc="0" normalizeH="0" baseline="0" noProof="0" dirty="0">
                <a:ln>
                  <a:noFill/>
                </a:ln>
                <a:effectLst/>
                <a:uLnTx/>
                <a:uFillTx/>
                <a:latin typeface="IBM Plex Sans" panose="020B0503050203000203" pitchFamily="34" charset="0"/>
                <a:cs typeface="Calibri" panose="020F0502020204030204" pitchFamily="34" charset="0"/>
              </a:rPr>
              <a:t>EUR </a:t>
            </a:r>
          </a:p>
        </p:txBody>
      </p:sp>
      <p:sp>
        <p:nvSpPr>
          <p:cNvPr id="3" name="TextBox 35">
            <a:extLst>
              <a:ext uri="{FF2B5EF4-FFF2-40B4-BE49-F238E27FC236}">
                <a16:creationId xmlns:a16="http://schemas.microsoft.com/office/drawing/2014/main" id="{F3CE30F3-38B6-7944-AFD7-9EC536ED397C}"/>
              </a:ext>
            </a:extLst>
          </p:cNvPr>
          <p:cNvSpPr txBox="1">
            <a:spLocks noChangeArrowheads="1"/>
          </p:cNvSpPr>
          <p:nvPr/>
        </p:nvSpPr>
        <p:spPr bwMode="auto">
          <a:xfrm>
            <a:off x="672367" y="6222724"/>
            <a:ext cx="8023652" cy="406619"/>
          </a:xfrm>
          <a:prstGeom prst="rect">
            <a:avLst/>
          </a:prstGeom>
        </p:spPr>
        <p:txBody>
          <a:bodyPr vert="horz" lIns="91440" tIns="45720" rIns="91440" bIns="45720" rtlCol="0" anchor="ctr"/>
          <a:lstStyle>
            <a:defPPr>
              <a:defRPr lang="en-US"/>
            </a:defPPr>
            <a:lvl1pPr>
              <a:defRPr sz="1100"/>
            </a:lvl1pPr>
          </a:lstStyle>
          <a:p>
            <a:r>
              <a:rPr kumimoji="0" lang="en-US" altLang="pl-PL" sz="1000" b="0" i="0" u="none" strike="noStrike" kern="1200" cap="none" spc="0" normalizeH="0" baseline="0" noProof="0" dirty="0">
                <a:ln>
                  <a:noFill/>
                </a:ln>
                <a:solidFill>
                  <a:prstClr val="black"/>
                </a:solidFill>
                <a:effectLst/>
                <a:uLnTx/>
                <a:uFillTx/>
                <a:latin typeface="IBM Plex Sans" panose="020B0503050203000203" pitchFamily="34" charset="0"/>
              </a:rPr>
              <a:t>Sursa</a:t>
            </a:r>
            <a:r>
              <a:rPr lang="ro-RO" altLang="pl-PL" sz="1000" dirty="0">
                <a:solidFill>
                  <a:prstClr val="black"/>
                </a:solidFill>
                <a:latin typeface="IBM Plex Sans" panose="020B0503050203000203" pitchFamily="34" charset="0"/>
              </a:rPr>
              <a:t>:</a:t>
            </a:r>
            <a:r>
              <a:rPr kumimoji="0" lang="en-US" altLang="pl-PL" sz="1000" b="0" i="0" u="none" strike="noStrike" kern="1200" cap="none" spc="0" normalizeH="0" baseline="0" noProof="0" dirty="0">
                <a:ln>
                  <a:noFill/>
                </a:ln>
                <a:solidFill>
                  <a:prstClr val="black"/>
                </a:solidFill>
                <a:effectLst/>
                <a:uLnTx/>
                <a:uFillTx/>
                <a:latin typeface="IBM Plex Sans" panose="020B0503050203000203" pitchFamily="34" charset="0"/>
              </a:rPr>
              <a:t> BVB</a:t>
            </a:r>
            <a:endParaRPr kumimoji="0" lang="en-GB" altLang="pl-PL" sz="1000" b="0" i="0" u="none" strike="noStrike" kern="1200" cap="none" spc="0" normalizeH="0" baseline="0" noProof="0" dirty="0">
              <a:ln>
                <a:noFill/>
              </a:ln>
              <a:solidFill>
                <a:prstClr val="black"/>
              </a:solidFill>
              <a:effectLst/>
              <a:uLnTx/>
              <a:uFillTx/>
              <a:latin typeface="IBM Plex Sans" panose="020B0503050203000203" pitchFamily="34" charset="0"/>
            </a:endParaRPr>
          </a:p>
        </p:txBody>
      </p:sp>
      <p:sp>
        <p:nvSpPr>
          <p:cNvPr id="4" name="Slide Number Placeholder 2">
            <a:extLst>
              <a:ext uri="{FF2B5EF4-FFF2-40B4-BE49-F238E27FC236}">
                <a16:creationId xmlns:a16="http://schemas.microsoft.com/office/drawing/2014/main" id="{B26653BB-9780-F795-4EB3-4C277A494673}"/>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rPr>
              <a:t>2</a:t>
            </a:r>
            <a:endPar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endParaRPr>
          </a:p>
        </p:txBody>
      </p:sp>
    </p:spTree>
    <p:extLst>
      <p:ext uri="{BB962C8B-B14F-4D97-AF65-F5344CB8AC3E}">
        <p14:creationId xmlns:p14="http://schemas.microsoft.com/office/powerpoint/2010/main" val="377067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D7F0A0-6F0E-494B-9956-51099C62429F}"/>
              </a:ext>
            </a:extLst>
          </p:cNvPr>
          <p:cNvSpPr/>
          <p:nvPr/>
        </p:nvSpPr>
        <p:spPr>
          <a:xfrm>
            <a:off x="515543" y="213868"/>
            <a:ext cx="9487144" cy="461665"/>
          </a:xfrm>
          <a:prstGeom prst="rect">
            <a:avLst/>
          </a:prstGeom>
        </p:spPr>
        <p:txBody>
          <a:bodyPr wrap="square">
            <a:spAutoFit/>
          </a:bodyPr>
          <a:lstStyle/>
          <a:p>
            <a:pPr lvl="0" defTabSz="457200">
              <a:defRPr sz="2400" b="0" i="0" u="none" strike="noStrike" kern="1200" baseline="0">
                <a:solidFill>
                  <a:prstClr val="black">
                    <a:lumMod val="65000"/>
                    <a:lumOff val="35000"/>
                  </a:prstClr>
                </a:solidFill>
                <a:latin typeface="+mn-lt"/>
                <a:ea typeface="+mn-ea"/>
                <a:cs typeface="+mn-cs"/>
              </a:defRPr>
            </a:pPr>
            <a:r>
              <a:rPr lang="ro-RO" sz="2400">
                <a:solidFill>
                  <a:schemeClr val="bg2">
                    <a:lumMod val="10000"/>
                  </a:schemeClr>
                </a:solidFill>
                <a:latin typeface="IBM Plex Sans" panose="020B0503050203000203" pitchFamily="34" charset="0"/>
                <a:cs typeface="Arial" panose="020B0604020202020204" pitchFamily="34" charset="0"/>
              </a:rPr>
              <a:t>Companii listate cu succes la bursă</a:t>
            </a:r>
            <a:endParaRPr lang="en-GB" sz="2400">
              <a:solidFill>
                <a:schemeClr val="bg2">
                  <a:lumMod val="10000"/>
                </a:schemeClr>
              </a:solidFill>
              <a:latin typeface="IBM Plex Sans" panose="020B0503050203000203"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241206A4-C5AF-4784-ADE3-1D994B9A183A}"/>
              </a:ext>
            </a:extLst>
          </p:cNvPr>
          <p:cNvGrpSpPr/>
          <p:nvPr/>
        </p:nvGrpSpPr>
        <p:grpSpPr>
          <a:xfrm>
            <a:off x="448431" y="1017273"/>
            <a:ext cx="11186654" cy="1058394"/>
            <a:chOff x="485477" y="753644"/>
            <a:chExt cx="11186654" cy="1058394"/>
          </a:xfrm>
        </p:grpSpPr>
        <p:sp>
          <p:nvSpPr>
            <p:cNvPr id="15" name="TextBox 14">
              <a:extLst>
                <a:ext uri="{FF2B5EF4-FFF2-40B4-BE49-F238E27FC236}">
                  <a16:creationId xmlns:a16="http://schemas.microsoft.com/office/drawing/2014/main" id="{5801F8B7-42A2-4DD4-AA33-D46F3E760949}"/>
                </a:ext>
              </a:extLst>
            </p:cNvPr>
            <p:cNvSpPr txBox="1"/>
            <p:nvPr/>
          </p:nvSpPr>
          <p:spPr>
            <a:xfrm>
              <a:off x="1493340" y="977004"/>
              <a:ext cx="10178791" cy="646331"/>
            </a:xfrm>
            <a:prstGeom prst="rect">
              <a:avLst/>
            </a:prstGeom>
            <a:noFill/>
          </p:spPr>
          <p:txBody>
            <a:bodyPr wrap="square">
              <a:spAutoFit/>
            </a:bodyPr>
            <a:lstStyle/>
            <a:p>
              <a:r>
                <a:rPr lang="ro-RO" b="1">
                  <a:effectLst/>
                  <a:latin typeface="IBM Plex Sans" panose="020B0503050203000203" pitchFamily="34" charset="0"/>
                </a:rPr>
                <a:t>C</a:t>
              </a:r>
              <a:r>
                <a:rPr lang="it-IT" b="1">
                  <a:effectLst/>
                  <a:latin typeface="IBM Plex Sans" panose="020B0503050203000203" pitchFamily="34" charset="0"/>
                </a:rPr>
                <a:t>ompanii</a:t>
              </a:r>
              <a:r>
                <a:rPr lang="ro-RO" b="1">
                  <a:effectLst/>
                  <a:latin typeface="IBM Plex Sans" panose="020B0503050203000203" pitchFamily="34" charset="0"/>
                </a:rPr>
                <a:t>le</a:t>
              </a:r>
              <a:r>
                <a:rPr lang="it-IT" b="1">
                  <a:effectLst/>
                  <a:latin typeface="IBM Plex Sans" panose="020B0503050203000203" pitchFamily="34" charset="0"/>
                </a:rPr>
                <a:t> de cre</a:t>
              </a:r>
              <a:r>
                <a:rPr lang="ro-RO" b="1">
                  <a:effectLst/>
                  <a:latin typeface="IBM Plex Sans" panose="020B0503050203000203" pitchFamily="34" charset="0"/>
                </a:rPr>
                <a:t>ștere</a:t>
              </a:r>
            </a:p>
            <a:p>
              <a:pPr marL="285750" indent="-285750">
                <a:buFont typeface="Arial" panose="020B0604020202020204" pitchFamily="34" charset="0"/>
                <a:buChar char="•"/>
              </a:pPr>
              <a:r>
                <a:rPr lang="ro-RO">
                  <a:latin typeface="IBM Plex Sans" panose="020B0503050203000203" pitchFamily="34" charset="0"/>
                </a:rPr>
                <a:t>Atragerea finanțării pentru inovație, creștere, achiziții și internalizare</a:t>
              </a:r>
            </a:p>
          </p:txBody>
        </p:sp>
        <p:pic>
          <p:nvPicPr>
            <p:cNvPr id="22" name="Graphic 21" descr="City outline">
              <a:extLst>
                <a:ext uri="{FF2B5EF4-FFF2-40B4-BE49-F238E27FC236}">
                  <a16:creationId xmlns:a16="http://schemas.microsoft.com/office/drawing/2014/main" id="{F0782F92-3FEF-40E1-A08D-FF9D995839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5477" y="753644"/>
              <a:ext cx="1058394" cy="1058394"/>
            </a:xfrm>
            <a:prstGeom prst="rect">
              <a:avLst/>
            </a:prstGeom>
          </p:spPr>
        </p:pic>
      </p:grpSp>
      <p:grpSp>
        <p:nvGrpSpPr>
          <p:cNvPr id="19" name="Group 18">
            <a:extLst>
              <a:ext uri="{FF2B5EF4-FFF2-40B4-BE49-F238E27FC236}">
                <a16:creationId xmlns:a16="http://schemas.microsoft.com/office/drawing/2014/main" id="{9B1E8AE9-75E6-B99E-6126-6AD57957CA35}"/>
              </a:ext>
            </a:extLst>
          </p:cNvPr>
          <p:cNvGrpSpPr/>
          <p:nvPr/>
        </p:nvGrpSpPr>
        <p:grpSpPr>
          <a:xfrm>
            <a:off x="1782024" y="2080756"/>
            <a:ext cx="7525847" cy="885825"/>
            <a:chOff x="594696" y="3214529"/>
            <a:chExt cx="7525847" cy="885825"/>
          </a:xfrm>
        </p:grpSpPr>
        <p:pic>
          <p:nvPicPr>
            <p:cNvPr id="11" name="Picture 10">
              <a:extLst>
                <a:ext uri="{FF2B5EF4-FFF2-40B4-BE49-F238E27FC236}">
                  <a16:creationId xmlns:a16="http://schemas.microsoft.com/office/drawing/2014/main" id="{41D641B4-76C5-697F-7CA7-4F24BA695ED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4696" y="3214529"/>
              <a:ext cx="915840" cy="885825"/>
            </a:xfrm>
            <a:prstGeom prst="rect">
              <a:avLst/>
            </a:prstGeom>
          </p:spPr>
        </p:pic>
        <p:sp>
          <p:nvSpPr>
            <p:cNvPr id="12" name="Content Placeholder 2">
              <a:extLst>
                <a:ext uri="{FF2B5EF4-FFF2-40B4-BE49-F238E27FC236}">
                  <a16:creationId xmlns:a16="http://schemas.microsoft.com/office/drawing/2014/main" id="{B288E641-202E-7549-9509-9717D92792F5}"/>
                </a:ext>
              </a:extLst>
            </p:cNvPr>
            <p:cNvSpPr txBox="1">
              <a:spLocks/>
            </p:cNvSpPr>
            <p:nvPr/>
          </p:nvSpPr>
          <p:spPr bwMode="auto">
            <a:xfrm>
              <a:off x="1711261" y="3238345"/>
              <a:ext cx="64092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kumimoji="1"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kumimoji="1"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9pPr>
            </a:lstStyle>
            <a:p>
              <a:pPr marL="285750" indent="-285750" algn="just" eaLnBrk="0" fontAlgn="base" hangingPunct="0">
                <a:spcAft>
                  <a:spcPct val="0"/>
                </a:spcAft>
                <a:defRPr/>
              </a:pPr>
              <a:r>
                <a:rPr kumimoji="1" lang="en-US" altLang="en-US" sz="1800" b="0" i="0" u="none" strike="noStrike" kern="1200" cap="none" spc="0" normalizeH="0" baseline="0" noProof="0">
                  <a:ln>
                    <a:noFill/>
                  </a:ln>
                  <a:solidFill>
                    <a:prstClr val="black">
                      <a:lumMod val="75000"/>
                      <a:lumOff val="25000"/>
                    </a:prstClr>
                  </a:solidFill>
                  <a:effectLst/>
                  <a:uLnTx/>
                  <a:uFillTx/>
                  <a:latin typeface="IBM Plex Sans" panose="020B0503050203000203" pitchFamily="34" charset="0"/>
                </a:rPr>
                <a:t>9</a:t>
              </a:r>
              <a:r>
                <a:rPr kumimoji="1" lang="ro-RO" altLang="en-US" sz="1800" b="0" i="0" u="none" strike="noStrike" kern="1200" cap="none" spc="0" normalizeH="0" baseline="0" noProof="0">
                  <a:ln>
                    <a:noFill/>
                  </a:ln>
                  <a:solidFill>
                    <a:prstClr val="black">
                      <a:lumMod val="75000"/>
                      <a:lumOff val="25000"/>
                    </a:prstClr>
                  </a:solidFill>
                  <a:effectLst/>
                  <a:uLnTx/>
                  <a:uFillTx/>
                  <a:latin typeface="IBM Plex Sans" panose="020B0503050203000203" pitchFamily="34" charset="0"/>
                </a:rPr>
                <a:t>,</a:t>
              </a:r>
              <a:r>
                <a:rPr kumimoji="1" lang="en-US" altLang="en-US" sz="1800" b="0" i="0" u="none" strike="noStrike" kern="1200" cap="none" spc="0" normalizeH="0" baseline="0" noProof="0">
                  <a:ln>
                    <a:noFill/>
                  </a:ln>
                  <a:solidFill>
                    <a:prstClr val="black">
                      <a:lumMod val="75000"/>
                      <a:lumOff val="25000"/>
                    </a:prstClr>
                  </a:solidFill>
                  <a:effectLst/>
                  <a:uLnTx/>
                  <a:uFillTx/>
                  <a:latin typeface="IBM Plex Sans" panose="020B0503050203000203" pitchFamily="34" charset="0"/>
                </a:rPr>
                <a:t>09% </a:t>
              </a:r>
              <a:r>
                <a:rPr kumimoji="1" lang="ro-RO" altLang="en-US" sz="1800" b="0" i="0" u="none" strike="noStrike" kern="1200" cap="none" spc="0" normalizeH="0" baseline="0" noProof="0">
                  <a:ln>
                    <a:noFill/>
                  </a:ln>
                  <a:solidFill>
                    <a:prstClr val="black">
                      <a:lumMod val="75000"/>
                      <a:lumOff val="25000"/>
                    </a:prstClr>
                  </a:solidFill>
                  <a:effectLst/>
                  <a:uLnTx/>
                  <a:uFillTx/>
                  <a:latin typeface="IBM Plex Sans" panose="020B0503050203000203" pitchFamily="34" charset="0"/>
                </a:rPr>
                <a:t>din acțiuni vândute pentru </a:t>
              </a:r>
              <a:r>
                <a:rPr kumimoji="1" lang="en-US" altLang="en-US" sz="1800" b="1" i="0" u="none" strike="noStrike" kern="1200" cap="none" spc="0" normalizeH="0" baseline="0" noProof="0">
                  <a:ln>
                    <a:noFill/>
                  </a:ln>
                  <a:solidFill>
                    <a:srgbClr val="002060"/>
                  </a:solidFill>
                  <a:effectLst/>
                  <a:uLnTx/>
                  <a:uFillTx/>
                  <a:latin typeface="IBM Plex Sans" panose="020B0503050203000203" pitchFamily="34" charset="0"/>
                </a:rPr>
                <a:t>52</a:t>
              </a:r>
              <a:r>
                <a:rPr kumimoji="1" lang="ro-RO" altLang="en-US" sz="1800" b="1" i="0" u="none" strike="noStrike" kern="1200" cap="none" spc="0" normalizeH="0" baseline="0" noProof="0">
                  <a:ln>
                    <a:noFill/>
                  </a:ln>
                  <a:solidFill>
                    <a:srgbClr val="002060"/>
                  </a:solidFill>
                  <a:effectLst/>
                  <a:uLnTx/>
                  <a:uFillTx/>
                  <a:latin typeface="IBM Plex Sans" panose="020B0503050203000203" pitchFamily="34" charset="0"/>
                </a:rPr>
                <a:t>,</a:t>
              </a:r>
              <a:r>
                <a:rPr kumimoji="1" lang="en-US" altLang="en-US" sz="1800" b="1" i="0" u="none" strike="noStrike" kern="1200" cap="none" spc="0" normalizeH="0" baseline="0" noProof="0">
                  <a:ln>
                    <a:noFill/>
                  </a:ln>
                  <a:solidFill>
                    <a:srgbClr val="002060"/>
                  </a:solidFill>
                  <a:effectLst/>
                  <a:uLnTx/>
                  <a:uFillTx/>
                  <a:latin typeface="IBM Plex Sans" panose="020B0503050203000203" pitchFamily="34" charset="0"/>
                </a:rPr>
                <a:t>8</a:t>
              </a:r>
              <a:r>
                <a:rPr kumimoji="1" lang="ro-RO" altLang="en-US" sz="1800" b="1" i="0" u="none" strike="noStrike" kern="1200" cap="none" spc="0" normalizeH="0" baseline="0" noProof="0">
                  <a:ln>
                    <a:noFill/>
                  </a:ln>
                  <a:solidFill>
                    <a:srgbClr val="002060"/>
                  </a:solidFill>
                  <a:effectLst/>
                  <a:uLnTx/>
                  <a:uFillTx/>
                  <a:latin typeface="IBM Plex Sans" panose="020B0503050203000203" pitchFamily="34" charset="0"/>
                </a:rPr>
                <a:t> </a:t>
              </a:r>
              <a:r>
                <a:rPr kumimoji="1" lang="en-US" altLang="en-US" sz="1800" b="1" i="0" u="none" strike="noStrike" kern="1200" cap="none" spc="0" normalizeH="0" baseline="0" noProof="0">
                  <a:ln>
                    <a:noFill/>
                  </a:ln>
                  <a:solidFill>
                    <a:srgbClr val="002060"/>
                  </a:solidFill>
                  <a:effectLst/>
                  <a:uLnTx/>
                  <a:uFillTx/>
                  <a:latin typeface="IBM Plex Sans" panose="020B0503050203000203" pitchFamily="34" charset="0"/>
                </a:rPr>
                <a:t>m</a:t>
              </a:r>
              <a:r>
                <a:rPr kumimoji="1" lang="ro-RO" altLang="en-US" sz="1800" b="1" i="0" u="none" strike="noStrike" kern="1200" cap="none" spc="0" normalizeH="0" baseline="0" noProof="0">
                  <a:ln>
                    <a:noFill/>
                  </a:ln>
                  <a:solidFill>
                    <a:srgbClr val="002060"/>
                  </a:solidFill>
                  <a:effectLst/>
                  <a:uLnTx/>
                  <a:uFillTx/>
                  <a:latin typeface="IBM Plex Sans" panose="020B0503050203000203" pitchFamily="34" charset="0"/>
                </a:rPr>
                <a:t>il EUR</a:t>
              </a:r>
              <a:r>
                <a:rPr kumimoji="1" lang="en-US" altLang="en-US" sz="1800" b="1" i="0" u="none" strike="noStrike" kern="1200" cap="none" spc="0" normalizeH="0" baseline="0" noProof="0">
                  <a:ln>
                    <a:noFill/>
                  </a:ln>
                  <a:solidFill>
                    <a:srgbClr val="002060"/>
                  </a:solidFill>
                  <a:effectLst/>
                  <a:uLnTx/>
                  <a:uFillTx/>
                  <a:latin typeface="IBM Plex Sans" panose="020B0503050203000203" pitchFamily="34" charset="0"/>
                </a:rPr>
                <a:t>,</a:t>
              </a:r>
              <a:endParaRPr kumimoji="1" lang="ro-RO" altLang="en-US" sz="1800" b="1" i="0" u="none" strike="noStrike" kern="1200" cap="none" spc="0" normalizeH="0" baseline="0" noProof="0">
                <a:ln>
                  <a:noFill/>
                </a:ln>
                <a:solidFill>
                  <a:srgbClr val="002060"/>
                </a:solidFill>
                <a:effectLst/>
                <a:uLnTx/>
                <a:uFillTx/>
                <a:latin typeface="IBM Plex Sans" panose="020B0503050203000203" pitchFamily="34" charset="0"/>
              </a:endParaRPr>
            </a:p>
            <a:p>
              <a:pPr marL="285750" indent="-285750" algn="just" eaLnBrk="0" fontAlgn="base" hangingPunct="0">
                <a:spcAft>
                  <a:spcPct val="0"/>
                </a:spcAft>
                <a:defRPr/>
              </a:pPr>
              <a:r>
                <a:rPr lang="ro-RO" altLang="en-US" sz="1800">
                  <a:solidFill>
                    <a:prstClr val="black">
                      <a:lumMod val="75000"/>
                      <a:lumOff val="25000"/>
                    </a:prstClr>
                  </a:solidFill>
                  <a:latin typeface="IBM Plex Sans" panose="020B0503050203000203" pitchFamily="34" charset="0"/>
                </a:rPr>
                <a:t>IPO derulat în 2021</a:t>
              </a:r>
              <a:r>
                <a:rPr lang="en-US" altLang="en-US" sz="1800">
                  <a:solidFill>
                    <a:prstClr val="black">
                      <a:lumMod val="75000"/>
                      <a:lumOff val="25000"/>
                    </a:prstClr>
                  </a:solidFill>
                  <a:latin typeface="IBM Plex Sans" panose="020B0503050203000203" pitchFamily="34" charset="0"/>
                </a:rPr>
                <a:t> </a:t>
              </a:r>
              <a:endParaRPr lang="ro-RO" altLang="en-US" sz="1800">
                <a:solidFill>
                  <a:prstClr val="black">
                    <a:lumMod val="75000"/>
                    <a:lumOff val="25000"/>
                  </a:prstClr>
                </a:solidFill>
                <a:latin typeface="IBM Plex Sans" panose="020B0503050203000203" pitchFamily="34" charset="0"/>
              </a:endParaRPr>
            </a:p>
            <a:p>
              <a:pPr algn="just" eaLnBrk="0" fontAlgn="base" hangingPunct="0">
                <a:spcAft>
                  <a:spcPct val="0"/>
                </a:spcAft>
                <a:buNone/>
                <a:defRPr/>
              </a:pPr>
              <a:endParaRPr lang="en-US" altLang="en-US" sz="1800">
                <a:solidFill>
                  <a:prstClr val="black">
                    <a:lumMod val="75000"/>
                    <a:lumOff val="25000"/>
                  </a:prstClr>
                </a:solidFill>
                <a:latin typeface="IBM Plex Sans" panose="020B0503050203000203" pitchFamily="34" charset="0"/>
              </a:endParaRPr>
            </a:p>
          </p:txBody>
        </p:sp>
      </p:grpSp>
      <p:grpSp>
        <p:nvGrpSpPr>
          <p:cNvPr id="20" name="Group 19">
            <a:extLst>
              <a:ext uri="{FF2B5EF4-FFF2-40B4-BE49-F238E27FC236}">
                <a16:creationId xmlns:a16="http://schemas.microsoft.com/office/drawing/2014/main" id="{4DEB0DB3-2548-2922-8D44-94FD5708FC0F}"/>
              </a:ext>
            </a:extLst>
          </p:cNvPr>
          <p:cNvGrpSpPr/>
          <p:nvPr/>
        </p:nvGrpSpPr>
        <p:grpSpPr>
          <a:xfrm>
            <a:off x="448431" y="3271472"/>
            <a:ext cx="11116289" cy="1028328"/>
            <a:chOff x="545608" y="1739878"/>
            <a:chExt cx="11116289" cy="1028328"/>
          </a:xfrm>
        </p:grpSpPr>
        <p:sp>
          <p:nvSpPr>
            <p:cNvPr id="21" name="TextBox 20">
              <a:extLst>
                <a:ext uri="{FF2B5EF4-FFF2-40B4-BE49-F238E27FC236}">
                  <a16:creationId xmlns:a16="http://schemas.microsoft.com/office/drawing/2014/main" id="{299DE663-B0BB-F5DF-FDF3-E9179FDFB2B8}"/>
                </a:ext>
              </a:extLst>
            </p:cNvPr>
            <p:cNvSpPr txBox="1"/>
            <p:nvPr/>
          </p:nvSpPr>
          <p:spPr>
            <a:xfrm>
              <a:off x="1533637" y="1798487"/>
              <a:ext cx="10128260" cy="923330"/>
            </a:xfrm>
            <a:prstGeom prst="rect">
              <a:avLst/>
            </a:prstGeom>
            <a:noFill/>
          </p:spPr>
          <p:txBody>
            <a:bodyPr wrap="square">
              <a:spAutoFit/>
            </a:bodyPr>
            <a:lstStyle/>
            <a:p>
              <a:r>
                <a:rPr lang="ro-RO" b="1">
                  <a:latin typeface="IBM Plex Sans" panose="020B0503050203000203" pitchFamily="34" charset="0"/>
                </a:rPr>
                <a:t>Fondurile de Private Equity și Venture Capital</a:t>
              </a:r>
            </a:p>
            <a:p>
              <a:pPr marL="285750" indent="-285750">
                <a:buFont typeface="Arial" panose="020B0604020202020204" pitchFamily="34" charset="0"/>
                <a:buChar char="•"/>
              </a:pPr>
              <a:r>
                <a:rPr lang="ro-RO">
                  <a:latin typeface="IBM Plex Sans" panose="020B0503050203000203" pitchFamily="34" charset="0"/>
                </a:rPr>
                <a:t>Exit parțial sau integral</a:t>
              </a:r>
            </a:p>
            <a:p>
              <a:pPr marL="285750" indent="-285750">
                <a:buFont typeface="Arial" panose="020B0604020202020204" pitchFamily="34" charset="0"/>
                <a:buChar char="•"/>
              </a:pPr>
              <a:r>
                <a:rPr lang="ro-RO">
                  <a:latin typeface="IBM Plex Sans" panose="020B0503050203000203" pitchFamily="34" charset="0"/>
                </a:rPr>
                <a:t>O metodă de atragere a capitalului necesar susținerii creșterii companiilor din portofoliu</a:t>
              </a:r>
              <a:endParaRPr lang="en-US">
                <a:latin typeface="IBM Plex Sans" panose="020B0503050203000203" pitchFamily="34" charset="0"/>
              </a:endParaRPr>
            </a:p>
          </p:txBody>
        </p:sp>
        <p:pic>
          <p:nvPicPr>
            <p:cNvPr id="23" name="Picture 22">
              <a:extLst>
                <a:ext uri="{FF2B5EF4-FFF2-40B4-BE49-F238E27FC236}">
                  <a16:creationId xmlns:a16="http://schemas.microsoft.com/office/drawing/2014/main" id="{B1FEC93E-CEDF-BCC4-F4BA-7830A9F9F99F}"/>
                </a:ext>
              </a:extLst>
            </p:cNvPr>
            <p:cNvPicPr>
              <a:picLocks noChangeAspect="1"/>
            </p:cNvPicPr>
            <p:nvPr/>
          </p:nvPicPr>
          <p:blipFill>
            <a:blip r:embed="rId5"/>
            <a:stretch>
              <a:fillRect/>
            </a:stretch>
          </p:blipFill>
          <p:spPr>
            <a:xfrm>
              <a:off x="545608" y="1739878"/>
              <a:ext cx="1028328" cy="1028328"/>
            </a:xfrm>
            <a:prstGeom prst="rect">
              <a:avLst/>
            </a:prstGeom>
          </p:spPr>
        </p:pic>
      </p:grpSp>
      <p:grpSp>
        <p:nvGrpSpPr>
          <p:cNvPr id="27" name="Group 26">
            <a:extLst>
              <a:ext uri="{FF2B5EF4-FFF2-40B4-BE49-F238E27FC236}">
                <a16:creationId xmlns:a16="http://schemas.microsoft.com/office/drawing/2014/main" id="{0873422B-E906-E8D3-BD42-0067941F93E2}"/>
              </a:ext>
            </a:extLst>
          </p:cNvPr>
          <p:cNvGrpSpPr/>
          <p:nvPr/>
        </p:nvGrpSpPr>
        <p:grpSpPr>
          <a:xfrm>
            <a:off x="1130397" y="4495069"/>
            <a:ext cx="9175774" cy="880265"/>
            <a:chOff x="1197509" y="4230620"/>
            <a:chExt cx="9175774" cy="880265"/>
          </a:xfrm>
        </p:grpSpPr>
        <p:sp>
          <p:nvSpPr>
            <p:cNvPr id="25" name="Content Placeholder 2">
              <a:extLst>
                <a:ext uri="{FF2B5EF4-FFF2-40B4-BE49-F238E27FC236}">
                  <a16:creationId xmlns:a16="http://schemas.microsoft.com/office/drawing/2014/main" id="{EF47B740-E646-66F5-7324-DEB55E04B1C2}"/>
                </a:ext>
              </a:extLst>
            </p:cNvPr>
            <p:cNvSpPr txBox="1">
              <a:spLocks/>
            </p:cNvSpPr>
            <p:nvPr/>
          </p:nvSpPr>
          <p:spPr bwMode="auto">
            <a:xfrm>
              <a:off x="3100063" y="4230620"/>
              <a:ext cx="7273220" cy="88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kumimoji="1"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kumimoji="1"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9pPr>
            </a:lstStyle>
            <a:p>
              <a:pPr marL="285750" indent="-285750" algn="just" eaLnBrk="0" fontAlgn="base" hangingPunct="0">
                <a:spcAft>
                  <a:spcPct val="0"/>
                </a:spcAft>
                <a:defRPr/>
              </a:pPr>
              <a:r>
                <a:rPr kumimoji="1" lang="ro-RO" altLang="en-US" sz="1800" b="0" i="0" u="none" strike="noStrike" kern="1200" cap="none" spc="0" normalizeH="0" baseline="0" noProof="0">
                  <a:ln>
                    <a:noFill/>
                  </a:ln>
                  <a:solidFill>
                    <a:prstClr val="black">
                      <a:lumMod val="75000"/>
                      <a:lumOff val="25000"/>
                    </a:prstClr>
                  </a:solidFill>
                  <a:effectLst/>
                  <a:uLnTx/>
                  <a:uFillTx/>
                  <a:latin typeface="IBM Plex Sans" panose="020B0503050203000203" pitchFamily="34" charset="0"/>
                </a:rPr>
                <a:t>44</a:t>
              </a:r>
              <a:r>
                <a:rPr kumimoji="1" lang="en-US" altLang="en-US" sz="1800" b="0" i="0" u="none" strike="noStrike" kern="1200" cap="none" spc="0" normalizeH="0" baseline="0" noProof="0">
                  <a:ln>
                    <a:noFill/>
                  </a:ln>
                  <a:solidFill>
                    <a:prstClr val="black">
                      <a:lumMod val="75000"/>
                      <a:lumOff val="25000"/>
                    </a:prstClr>
                  </a:solidFill>
                  <a:effectLst/>
                  <a:uLnTx/>
                  <a:uFillTx/>
                  <a:latin typeface="IBM Plex Sans" panose="020B0503050203000203" pitchFamily="34" charset="0"/>
                </a:rPr>
                <a:t>% </a:t>
              </a:r>
              <a:r>
                <a:rPr kumimoji="1" lang="ro-RO" altLang="en-US" sz="1800" b="0" i="0" u="none" strike="noStrike" kern="1200" cap="none" spc="0" normalizeH="0" baseline="0" noProof="0">
                  <a:ln>
                    <a:noFill/>
                  </a:ln>
                  <a:solidFill>
                    <a:prstClr val="black">
                      <a:lumMod val="75000"/>
                      <a:lumOff val="25000"/>
                    </a:prstClr>
                  </a:solidFill>
                  <a:effectLst/>
                  <a:uLnTx/>
                  <a:uFillTx/>
                  <a:latin typeface="IBM Plex Sans" panose="020B0503050203000203" pitchFamily="34" charset="0"/>
                </a:rPr>
                <a:t>din acțiuni au fost vândute pentru </a:t>
              </a:r>
              <a:r>
                <a:rPr kumimoji="1" lang="ro-RO" altLang="en-US" sz="1800" b="1" i="0" u="none" strike="noStrike" kern="1200" cap="none" spc="0" normalizeH="0" baseline="0" noProof="0">
                  <a:ln>
                    <a:noFill/>
                  </a:ln>
                  <a:solidFill>
                    <a:srgbClr val="002060"/>
                  </a:solidFill>
                  <a:effectLst/>
                  <a:uLnTx/>
                  <a:uFillTx/>
                  <a:latin typeface="IBM Plex Sans" panose="020B0503050203000203" pitchFamily="34" charset="0"/>
                </a:rPr>
                <a:t>50,5 mil EUR</a:t>
              </a:r>
              <a:r>
                <a:rPr kumimoji="1" lang="en-US" altLang="en-US" sz="1800" b="1" i="0" u="none" strike="noStrike" kern="1200" cap="none" spc="0" normalizeH="0" baseline="0" noProof="0">
                  <a:ln>
                    <a:noFill/>
                  </a:ln>
                  <a:solidFill>
                    <a:srgbClr val="002060"/>
                  </a:solidFill>
                  <a:effectLst/>
                  <a:uLnTx/>
                  <a:uFillTx/>
                  <a:latin typeface="IBM Plex Sans" panose="020B0503050203000203" pitchFamily="34" charset="0"/>
                </a:rPr>
                <a:t>,</a:t>
              </a:r>
              <a:endParaRPr kumimoji="1" lang="ro-RO" altLang="en-US" sz="1800" b="1" i="0" u="none" strike="noStrike" kern="1200" cap="none" spc="0" normalizeH="0" baseline="0" noProof="0">
                <a:ln>
                  <a:noFill/>
                </a:ln>
                <a:solidFill>
                  <a:srgbClr val="002060"/>
                </a:solidFill>
                <a:effectLst/>
                <a:uLnTx/>
                <a:uFillTx/>
                <a:latin typeface="IBM Plex Sans" panose="020B0503050203000203" pitchFamily="34" charset="0"/>
              </a:endParaRPr>
            </a:p>
            <a:p>
              <a:pPr marL="1028700" lvl="1" algn="just" eaLnBrk="0" fontAlgn="base" hangingPunct="0">
                <a:spcAft>
                  <a:spcPct val="0"/>
                </a:spcAft>
                <a:defRPr/>
              </a:pPr>
              <a:r>
                <a:rPr lang="ro-RO" altLang="en-US" sz="1600">
                  <a:solidFill>
                    <a:prstClr val="black">
                      <a:lumMod val="75000"/>
                      <a:lumOff val="25000"/>
                    </a:prstClr>
                  </a:solidFill>
                  <a:latin typeface="IBM Plex Sans" panose="020B0503050203000203" pitchFamily="34" charset="0"/>
                </a:rPr>
                <a:t>Exit realizat de: </a:t>
              </a:r>
            </a:p>
            <a:p>
              <a:pPr marL="1428750" lvl="2" algn="just" eaLnBrk="0" fontAlgn="base" hangingPunct="0">
                <a:spcAft>
                  <a:spcPct val="0"/>
                </a:spcAft>
                <a:defRPr/>
              </a:pPr>
              <a:r>
                <a:rPr lang="ro-RO" altLang="en-US" sz="1600">
                  <a:solidFill>
                    <a:prstClr val="black">
                      <a:lumMod val="75000"/>
                      <a:lumOff val="25000"/>
                    </a:prstClr>
                  </a:solidFill>
                  <a:latin typeface="IBM Plex Sans" panose="020B0503050203000203" pitchFamily="34" charset="0"/>
                </a:rPr>
                <a:t>fondul V4C Eastern Europe Holdings (V4C) - 36,25% </a:t>
              </a:r>
            </a:p>
            <a:p>
              <a:pPr marL="1428750" lvl="2" algn="just" eaLnBrk="0" fontAlgn="base" hangingPunct="0">
                <a:spcAft>
                  <a:spcPct val="0"/>
                </a:spcAft>
                <a:defRPr/>
              </a:pPr>
              <a:r>
                <a:rPr lang="ro-RO" altLang="en-US" sz="1600">
                  <a:solidFill>
                    <a:prstClr val="black">
                      <a:lumMod val="75000"/>
                      <a:lumOff val="25000"/>
                    </a:prstClr>
                  </a:solidFill>
                  <a:latin typeface="IBM Plex Sans" panose="020B0503050203000203" pitchFamily="34" charset="0"/>
                </a:rPr>
                <a:t>International Finance Corporation (IFC) - 7,75%,</a:t>
              </a:r>
            </a:p>
            <a:p>
              <a:pPr marL="285750" indent="-285750" algn="just" eaLnBrk="0" fontAlgn="base" hangingPunct="0">
                <a:spcAft>
                  <a:spcPct val="0"/>
                </a:spcAft>
                <a:defRPr/>
              </a:pPr>
              <a:r>
                <a:rPr lang="ro-RO" altLang="en-US" sz="1800">
                  <a:solidFill>
                    <a:prstClr val="black">
                      <a:lumMod val="75000"/>
                      <a:lumOff val="25000"/>
                    </a:prstClr>
                  </a:solidFill>
                  <a:latin typeface="IBM Plex Sans" panose="020B0503050203000203" pitchFamily="34" charset="0"/>
                </a:rPr>
                <a:t>IPO derulat în 2017</a:t>
              </a:r>
              <a:r>
                <a:rPr lang="en-US" altLang="en-US" sz="1800">
                  <a:solidFill>
                    <a:prstClr val="black">
                      <a:lumMod val="75000"/>
                      <a:lumOff val="25000"/>
                    </a:prstClr>
                  </a:solidFill>
                  <a:latin typeface="IBM Plex Sans" panose="020B0503050203000203" pitchFamily="34" charset="0"/>
                </a:rPr>
                <a:t> </a:t>
              </a:r>
            </a:p>
          </p:txBody>
        </p:sp>
        <p:pic>
          <p:nvPicPr>
            <p:cNvPr id="26" name="Picture 25">
              <a:extLst>
                <a:ext uri="{FF2B5EF4-FFF2-40B4-BE49-F238E27FC236}">
                  <a16:creationId xmlns:a16="http://schemas.microsoft.com/office/drawing/2014/main" id="{89FDC189-F091-70C4-4B46-896F11328E3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97509" y="4278333"/>
              <a:ext cx="1902554" cy="578376"/>
            </a:xfrm>
            <a:prstGeom prst="rect">
              <a:avLst/>
            </a:prstGeom>
          </p:spPr>
        </p:pic>
      </p:grpSp>
      <p:sp>
        <p:nvSpPr>
          <p:cNvPr id="2" name="Slide Number Placeholder 2">
            <a:extLst>
              <a:ext uri="{FF2B5EF4-FFF2-40B4-BE49-F238E27FC236}">
                <a16:creationId xmlns:a16="http://schemas.microsoft.com/office/drawing/2014/main" id="{B67BB3E7-831D-45C6-96B3-998CE7814976}"/>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1</a:t>
            </a:r>
            <a:r>
              <a:rPr kumimoji="0" lang="ro-RO"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8</a:t>
            </a:r>
            <a:endPar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endParaRPr>
          </a:p>
        </p:txBody>
      </p:sp>
    </p:spTree>
    <p:extLst>
      <p:ext uri="{BB962C8B-B14F-4D97-AF65-F5344CB8AC3E}">
        <p14:creationId xmlns:p14="http://schemas.microsoft.com/office/powerpoint/2010/main" val="256854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D7F0A0-6F0E-494B-9956-51099C62429F}"/>
              </a:ext>
            </a:extLst>
          </p:cNvPr>
          <p:cNvSpPr/>
          <p:nvPr/>
        </p:nvSpPr>
        <p:spPr>
          <a:xfrm>
            <a:off x="515543" y="213868"/>
            <a:ext cx="9487144" cy="461665"/>
          </a:xfrm>
          <a:prstGeom prst="rect">
            <a:avLst/>
          </a:prstGeom>
        </p:spPr>
        <p:txBody>
          <a:bodyPr wrap="square">
            <a:spAutoFit/>
          </a:bodyPr>
          <a:lstStyle/>
          <a:p>
            <a:pPr defTabSz="457200">
              <a:defRPr sz="2400" b="0" i="0" u="none" strike="noStrike" kern="1200" baseline="0">
                <a:solidFill>
                  <a:prstClr val="black">
                    <a:lumMod val="65000"/>
                    <a:lumOff val="35000"/>
                  </a:prstClr>
                </a:solidFill>
                <a:latin typeface="+mn-lt"/>
                <a:ea typeface="+mn-ea"/>
                <a:cs typeface="+mn-cs"/>
              </a:defRPr>
            </a:pPr>
            <a:r>
              <a:rPr lang="ro-RO" sz="2400">
                <a:solidFill>
                  <a:schemeClr val="bg2">
                    <a:lumMod val="10000"/>
                  </a:schemeClr>
                </a:solidFill>
                <a:latin typeface="IBM Plex Sans" panose="020B0503050203000203" pitchFamily="34" charset="0"/>
                <a:cs typeface="Arial" panose="020B0604020202020204" pitchFamily="34" charset="0"/>
              </a:rPr>
              <a:t>Companii listate cu succes la bursă</a:t>
            </a:r>
            <a:endParaRPr lang="en-GB" sz="2400">
              <a:solidFill>
                <a:schemeClr val="bg2">
                  <a:lumMod val="10000"/>
                </a:schemeClr>
              </a:solidFill>
              <a:latin typeface="IBM Plex Sans" panose="020B0503050203000203" pitchFamily="34" charset="0"/>
              <a:cs typeface="Arial" panose="020B0604020202020204" pitchFamily="34" charset="0"/>
            </a:endParaRPr>
          </a:p>
        </p:txBody>
      </p:sp>
      <p:grpSp>
        <p:nvGrpSpPr>
          <p:cNvPr id="10" name="Group 9">
            <a:extLst>
              <a:ext uri="{FF2B5EF4-FFF2-40B4-BE49-F238E27FC236}">
                <a16:creationId xmlns:a16="http://schemas.microsoft.com/office/drawing/2014/main" id="{20390C6C-11F1-073B-4968-095DFAA08614}"/>
              </a:ext>
            </a:extLst>
          </p:cNvPr>
          <p:cNvGrpSpPr/>
          <p:nvPr/>
        </p:nvGrpSpPr>
        <p:grpSpPr>
          <a:xfrm>
            <a:off x="2143396" y="2501342"/>
            <a:ext cx="8258951" cy="885825"/>
            <a:chOff x="1673613" y="2021403"/>
            <a:chExt cx="8258951" cy="885825"/>
          </a:xfrm>
        </p:grpSpPr>
        <p:pic>
          <p:nvPicPr>
            <p:cNvPr id="3" name="Picture 2">
              <a:extLst>
                <a:ext uri="{FF2B5EF4-FFF2-40B4-BE49-F238E27FC236}">
                  <a16:creationId xmlns:a16="http://schemas.microsoft.com/office/drawing/2014/main" id="{D163F23B-FBDB-3C2C-74CA-A3442000A7DB}"/>
                </a:ext>
              </a:extLst>
            </p:cNvPr>
            <p:cNvPicPr>
              <a:picLocks noChangeAspect="1"/>
            </p:cNvPicPr>
            <p:nvPr/>
          </p:nvPicPr>
          <p:blipFill>
            <a:blip r:embed="rId2"/>
            <a:stretch>
              <a:fillRect/>
            </a:stretch>
          </p:blipFill>
          <p:spPr>
            <a:xfrm>
              <a:off x="1673613" y="2021403"/>
              <a:ext cx="1497461" cy="885825"/>
            </a:xfrm>
            <a:prstGeom prst="rect">
              <a:avLst/>
            </a:prstGeom>
          </p:spPr>
        </p:pic>
        <p:sp>
          <p:nvSpPr>
            <p:cNvPr id="4" name="Content Placeholder 2">
              <a:extLst>
                <a:ext uri="{FF2B5EF4-FFF2-40B4-BE49-F238E27FC236}">
                  <a16:creationId xmlns:a16="http://schemas.microsoft.com/office/drawing/2014/main" id="{E4F55D16-4D08-AA43-EF99-CEC295E553B3}"/>
                </a:ext>
              </a:extLst>
            </p:cNvPr>
            <p:cNvSpPr txBox="1">
              <a:spLocks/>
            </p:cNvSpPr>
            <p:nvPr/>
          </p:nvSpPr>
          <p:spPr bwMode="auto">
            <a:xfrm>
              <a:off x="3171073" y="2026963"/>
              <a:ext cx="6761491" cy="88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kumimoji="1"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kumimoji="1"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9pPr>
            </a:lstStyle>
            <a:p>
              <a:pPr marL="285750" indent="-285750" algn="just" eaLnBrk="0" fontAlgn="base" hangingPunct="0">
                <a:spcAft>
                  <a:spcPct val="0"/>
                </a:spcAft>
                <a:defRPr/>
              </a:pPr>
              <a:r>
                <a:rPr kumimoji="1" lang="en-US" altLang="en-US" sz="1800" b="0" i="0" u="none" strike="noStrike" kern="1200" cap="none" spc="0" normalizeH="0" baseline="0" noProof="0">
                  <a:ln>
                    <a:noFill/>
                  </a:ln>
                  <a:solidFill>
                    <a:prstClr val="black">
                      <a:lumMod val="75000"/>
                      <a:lumOff val="25000"/>
                    </a:prstClr>
                  </a:solidFill>
                  <a:effectLst/>
                  <a:uLnTx/>
                  <a:uFillTx/>
                  <a:latin typeface="IBM Plex Sans" panose="020B0503050203000203" pitchFamily="34" charset="0"/>
                </a:rPr>
                <a:t>50% </a:t>
              </a:r>
              <a:r>
                <a:rPr kumimoji="1" lang="ro-RO" altLang="en-US" sz="1800" b="0" i="0" u="none" strike="noStrike" kern="1200" cap="none" spc="0" normalizeH="0" baseline="0" noProof="0">
                  <a:ln>
                    <a:noFill/>
                  </a:ln>
                  <a:solidFill>
                    <a:prstClr val="black">
                      <a:lumMod val="75000"/>
                      <a:lumOff val="25000"/>
                    </a:prstClr>
                  </a:solidFill>
                  <a:effectLst/>
                  <a:uLnTx/>
                  <a:uFillTx/>
                  <a:latin typeface="IBM Plex Sans" panose="020B0503050203000203" pitchFamily="34" charset="0"/>
                </a:rPr>
                <a:t>din acțiuni vândute de acționari pentru </a:t>
              </a:r>
              <a:r>
                <a:rPr kumimoji="1" lang="en-US" altLang="en-US" sz="1800" b="1" i="0" u="none" strike="noStrike" kern="1200" cap="none" spc="0" normalizeH="0" baseline="0" noProof="0">
                  <a:ln>
                    <a:noFill/>
                  </a:ln>
                  <a:solidFill>
                    <a:srgbClr val="002060"/>
                  </a:solidFill>
                  <a:effectLst/>
                  <a:uLnTx/>
                  <a:uFillTx/>
                  <a:latin typeface="IBM Plex Sans" panose="020B0503050203000203" pitchFamily="34" charset="0"/>
                </a:rPr>
                <a:t>58</a:t>
              </a:r>
              <a:r>
                <a:rPr kumimoji="1" lang="ro-RO" altLang="en-US" sz="1800" b="1" i="0" u="none" strike="noStrike" kern="1200" cap="none" spc="0" normalizeH="0" baseline="0" noProof="0">
                  <a:ln>
                    <a:noFill/>
                  </a:ln>
                  <a:solidFill>
                    <a:srgbClr val="002060"/>
                  </a:solidFill>
                  <a:effectLst/>
                  <a:uLnTx/>
                  <a:uFillTx/>
                  <a:latin typeface="IBM Plex Sans" panose="020B0503050203000203" pitchFamily="34" charset="0"/>
                </a:rPr>
                <a:t>,</a:t>
              </a:r>
              <a:r>
                <a:rPr kumimoji="1" lang="en-US" altLang="en-US" sz="1800" b="1" i="0" u="none" strike="noStrike" kern="1200" cap="none" spc="0" normalizeH="0" baseline="0" noProof="0">
                  <a:ln>
                    <a:noFill/>
                  </a:ln>
                  <a:solidFill>
                    <a:srgbClr val="002060"/>
                  </a:solidFill>
                  <a:effectLst/>
                  <a:uLnTx/>
                  <a:uFillTx/>
                  <a:latin typeface="IBM Plex Sans" panose="020B0503050203000203" pitchFamily="34" charset="0"/>
                </a:rPr>
                <a:t>5</a:t>
              </a:r>
              <a:r>
                <a:rPr kumimoji="1" lang="ro-RO" altLang="en-US" sz="1800" b="1" i="0" u="none" strike="noStrike" kern="1200" cap="none" spc="0" normalizeH="0" baseline="0" noProof="0">
                  <a:ln>
                    <a:noFill/>
                  </a:ln>
                  <a:solidFill>
                    <a:srgbClr val="002060"/>
                  </a:solidFill>
                  <a:effectLst/>
                  <a:uLnTx/>
                  <a:uFillTx/>
                  <a:latin typeface="IBM Plex Sans" panose="020B0503050203000203" pitchFamily="34" charset="0"/>
                </a:rPr>
                <a:t> </a:t>
              </a:r>
              <a:r>
                <a:rPr kumimoji="1" lang="en-US" altLang="en-US" sz="1800" b="1" i="0" u="none" strike="noStrike" kern="1200" cap="none" spc="0" normalizeH="0" baseline="0" noProof="0">
                  <a:ln>
                    <a:noFill/>
                  </a:ln>
                  <a:solidFill>
                    <a:srgbClr val="002060"/>
                  </a:solidFill>
                  <a:effectLst/>
                  <a:uLnTx/>
                  <a:uFillTx/>
                  <a:latin typeface="IBM Plex Sans" panose="020B0503050203000203" pitchFamily="34" charset="0"/>
                </a:rPr>
                <a:t>m</a:t>
              </a:r>
              <a:r>
                <a:rPr kumimoji="1" lang="ro-RO" altLang="en-US" sz="1800" b="1" i="0" u="none" strike="noStrike" kern="1200" cap="none" spc="0" normalizeH="0" baseline="0" noProof="0">
                  <a:ln>
                    <a:noFill/>
                  </a:ln>
                  <a:solidFill>
                    <a:srgbClr val="002060"/>
                  </a:solidFill>
                  <a:effectLst/>
                  <a:uLnTx/>
                  <a:uFillTx/>
                  <a:latin typeface="IBM Plex Sans" panose="020B0503050203000203" pitchFamily="34" charset="0"/>
                </a:rPr>
                <a:t>il EUR</a:t>
              </a:r>
              <a:r>
                <a:rPr kumimoji="1" lang="en-US" altLang="en-US" sz="1800" b="1" i="0" u="none" strike="noStrike" kern="1200" cap="none" spc="0" normalizeH="0" baseline="0" noProof="0">
                  <a:ln>
                    <a:noFill/>
                  </a:ln>
                  <a:solidFill>
                    <a:srgbClr val="002060"/>
                  </a:solidFill>
                  <a:effectLst/>
                  <a:uLnTx/>
                  <a:uFillTx/>
                  <a:latin typeface="IBM Plex Sans" panose="020B0503050203000203" pitchFamily="34" charset="0"/>
                </a:rPr>
                <a:t>,</a:t>
              </a:r>
              <a:endParaRPr kumimoji="1" lang="ro-RO" altLang="en-US" sz="1800" b="1" i="0" u="none" strike="noStrike" kern="1200" cap="none" spc="0" normalizeH="0" baseline="0" noProof="0">
                <a:ln>
                  <a:noFill/>
                </a:ln>
                <a:solidFill>
                  <a:srgbClr val="002060"/>
                </a:solidFill>
                <a:effectLst/>
                <a:uLnTx/>
                <a:uFillTx/>
                <a:latin typeface="IBM Plex Sans" panose="020B0503050203000203" pitchFamily="34" charset="0"/>
              </a:endParaRPr>
            </a:p>
            <a:p>
              <a:pPr marL="285750" indent="-285750" algn="just" eaLnBrk="0" fontAlgn="base" hangingPunct="0">
                <a:spcAft>
                  <a:spcPct val="0"/>
                </a:spcAft>
                <a:defRPr/>
              </a:pPr>
              <a:r>
                <a:rPr lang="ro-RO" altLang="en-US" sz="1800">
                  <a:solidFill>
                    <a:prstClr val="black">
                      <a:lumMod val="75000"/>
                      <a:lumOff val="25000"/>
                    </a:prstClr>
                  </a:solidFill>
                  <a:latin typeface="IBM Plex Sans" panose="020B0503050203000203" pitchFamily="34" charset="0"/>
                </a:rPr>
                <a:t>IPO derulat în 2021</a:t>
              </a:r>
              <a:r>
                <a:rPr lang="en-US" altLang="en-US" sz="1800">
                  <a:solidFill>
                    <a:prstClr val="black">
                      <a:lumMod val="75000"/>
                      <a:lumOff val="25000"/>
                    </a:prstClr>
                  </a:solidFill>
                  <a:latin typeface="IBM Plex Sans" panose="020B0503050203000203" pitchFamily="34" charset="0"/>
                </a:rPr>
                <a:t> </a:t>
              </a:r>
            </a:p>
          </p:txBody>
        </p:sp>
      </p:grpSp>
      <p:grpSp>
        <p:nvGrpSpPr>
          <p:cNvPr id="7" name="Group 6">
            <a:extLst>
              <a:ext uri="{FF2B5EF4-FFF2-40B4-BE49-F238E27FC236}">
                <a16:creationId xmlns:a16="http://schemas.microsoft.com/office/drawing/2014/main" id="{D9266B22-430E-37DA-1D7D-A9E3A74B3D92}"/>
              </a:ext>
            </a:extLst>
          </p:cNvPr>
          <p:cNvGrpSpPr/>
          <p:nvPr/>
        </p:nvGrpSpPr>
        <p:grpSpPr>
          <a:xfrm>
            <a:off x="619701" y="1012877"/>
            <a:ext cx="11106057" cy="1754326"/>
            <a:chOff x="485477" y="3609504"/>
            <a:chExt cx="11106057" cy="1754326"/>
          </a:xfrm>
        </p:grpSpPr>
        <p:sp>
          <p:nvSpPr>
            <p:cNvPr id="8" name="TextBox 7">
              <a:extLst>
                <a:ext uri="{FF2B5EF4-FFF2-40B4-BE49-F238E27FC236}">
                  <a16:creationId xmlns:a16="http://schemas.microsoft.com/office/drawing/2014/main" id="{D752D0F7-FECB-A1D0-4DC3-828461310003}"/>
                </a:ext>
              </a:extLst>
            </p:cNvPr>
            <p:cNvSpPr txBox="1"/>
            <p:nvPr/>
          </p:nvSpPr>
          <p:spPr>
            <a:xfrm>
              <a:off x="1493339" y="3609504"/>
              <a:ext cx="10098195" cy="1754326"/>
            </a:xfrm>
            <a:prstGeom prst="rect">
              <a:avLst/>
            </a:prstGeom>
            <a:noFill/>
          </p:spPr>
          <p:txBody>
            <a:bodyPr wrap="square">
              <a:spAutoFit/>
            </a:bodyPr>
            <a:lstStyle/>
            <a:p>
              <a:r>
                <a:rPr lang="ro-RO" b="1">
                  <a:effectLst/>
                  <a:latin typeface="IBM Plex Sans" panose="020B0503050203000203" pitchFamily="34" charset="0"/>
                </a:rPr>
                <a:t>Companiile de familie</a:t>
              </a:r>
            </a:p>
            <a:p>
              <a:pPr marL="285750" indent="-285750">
                <a:buFont typeface="Arial" panose="020B0604020202020204" pitchFamily="34" charset="0"/>
                <a:buChar char="•"/>
              </a:pPr>
              <a:r>
                <a:rPr lang="ro-RO">
                  <a:latin typeface="IBM Plex Sans" panose="020B0503050203000203" pitchFamily="34" charset="0"/>
                </a:rPr>
                <a:t>Pentru companie – parte integrantă a unui plan de succesiune </a:t>
              </a:r>
            </a:p>
            <a:p>
              <a:r>
                <a:rPr lang="ro-RO">
                  <a:latin typeface="IBM Plex Sans" panose="020B0503050203000203" pitchFamily="34" charset="0"/>
                </a:rPr>
                <a:t>   		     – delimitarea proprietarilor de management</a:t>
              </a:r>
            </a:p>
            <a:p>
              <a:pPr marL="285750" indent="-285750">
                <a:buFont typeface="Arial" panose="020B0604020202020204" pitchFamily="34" charset="0"/>
                <a:buChar char="•"/>
              </a:pPr>
              <a:r>
                <a:rPr lang="ro-RO">
                  <a:latin typeface="IBM Plex Sans" panose="020B0503050203000203" pitchFamily="34" charset="0"/>
                </a:rPr>
                <a:t>Pentru propietari – vânzarea unei părți din acțiuni și intrarea banilor direct în conturile lor</a:t>
              </a:r>
            </a:p>
            <a:p>
              <a:r>
                <a:rPr lang="ro-RO">
                  <a:latin typeface="IBM Plex Sans" panose="020B0503050203000203" pitchFamily="34" charset="0"/>
                </a:rPr>
                <a:t>		     – un plan mai bun pentru succesiune</a:t>
              </a:r>
            </a:p>
            <a:p>
              <a:endParaRPr lang="en-US">
                <a:latin typeface="IBM Plex Sans" panose="020B0503050203000203" pitchFamily="34" charset="0"/>
              </a:endParaRPr>
            </a:p>
          </p:txBody>
        </p:sp>
        <p:pic>
          <p:nvPicPr>
            <p:cNvPr id="9" name="Graphic 8" descr="Business Growth outline">
              <a:extLst>
                <a:ext uri="{FF2B5EF4-FFF2-40B4-BE49-F238E27FC236}">
                  <a16:creationId xmlns:a16="http://schemas.microsoft.com/office/drawing/2014/main" id="{41B88C1A-60DD-F820-CB18-536EE2D393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485477" y="3868518"/>
              <a:ext cx="1058394" cy="1058345"/>
            </a:xfrm>
            <a:prstGeom prst="rect">
              <a:avLst/>
            </a:prstGeom>
          </p:spPr>
        </p:pic>
      </p:grpSp>
      <p:grpSp>
        <p:nvGrpSpPr>
          <p:cNvPr id="2" name="Group 1">
            <a:extLst>
              <a:ext uri="{FF2B5EF4-FFF2-40B4-BE49-F238E27FC236}">
                <a16:creationId xmlns:a16="http://schemas.microsoft.com/office/drawing/2014/main" id="{EE5CEE37-BED2-9594-63F4-BF04CF5DDEAB}"/>
              </a:ext>
            </a:extLst>
          </p:cNvPr>
          <p:cNvGrpSpPr/>
          <p:nvPr/>
        </p:nvGrpSpPr>
        <p:grpSpPr>
          <a:xfrm>
            <a:off x="619701" y="3616111"/>
            <a:ext cx="7170409" cy="1058394"/>
            <a:chOff x="621661" y="2401912"/>
            <a:chExt cx="7170409" cy="1058394"/>
          </a:xfrm>
        </p:grpSpPr>
        <p:sp>
          <p:nvSpPr>
            <p:cNvPr id="11" name="TextBox 10">
              <a:extLst>
                <a:ext uri="{FF2B5EF4-FFF2-40B4-BE49-F238E27FC236}">
                  <a16:creationId xmlns:a16="http://schemas.microsoft.com/office/drawing/2014/main" id="{024B9D4D-D2E7-D318-FB5F-6BFF0CB6863B}"/>
                </a:ext>
              </a:extLst>
            </p:cNvPr>
            <p:cNvSpPr txBox="1"/>
            <p:nvPr/>
          </p:nvSpPr>
          <p:spPr>
            <a:xfrm>
              <a:off x="1695088" y="2418698"/>
              <a:ext cx="6096982" cy="923330"/>
            </a:xfrm>
            <a:prstGeom prst="rect">
              <a:avLst/>
            </a:prstGeom>
            <a:noFill/>
          </p:spPr>
          <p:txBody>
            <a:bodyPr wrap="square">
              <a:spAutoFit/>
            </a:bodyPr>
            <a:lstStyle/>
            <a:p>
              <a:r>
                <a:rPr lang="ro-RO" b="1">
                  <a:latin typeface="IBM Plex Sans" panose="020B0503050203000203" pitchFamily="34" charset="0"/>
                </a:rPr>
                <a:t>Scale – up</a:t>
              </a:r>
            </a:p>
            <a:p>
              <a:pPr marL="285750" indent="-285750">
                <a:buFont typeface="Arial" panose="020B0604020202020204" pitchFamily="34" charset="0"/>
                <a:buChar char="•"/>
              </a:pPr>
              <a:r>
                <a:rPr lang="ro-RO">
                  <a:latin typeface="IBM Plex Sans" panose="020B0503050203000203" pitchFamily="34" charset="0"/>
                </a:rPr>
                <a:t>Atragerea de talente noi</a:t>
              </a:r>
            </a:p>
            <a:p>
              <a:pPr marL="285750" indent="-285750">
                <a:buFont typeface="Arial" panose="020B0604020202020204" pitchFamily="34" charset="0"/>
                <a:buChar char="•"/>
              </a:pPr>
              <a:r>
                <a:rPr lang="ro-RO">
                  <a:latin typeface="IBM Plex Sans" panose="020B0503050203000203" pitchFamily="34" charset="0"/>
                </a:rPr>
                <a:t>Stimularea managementului </a:t>
              </a:r>
              <a:endParaRPr lang="en-US">
                <a:latin typeface="IBM Plex Sans" panose="020B0503050203000203" pitchFamily="34" charset="0"/>
              </a:endParaRPr>
            </a:p>
          </p:txBody>
        </p:sp>
        <p:pic>
          <p:nvPicPr>
            <p:cNvPr id="12" name="Picture 11" descr="Shape&#10;&#10;Description automatically generated with low confidence">
              <a:extLst>
                <a:ext uri="{FF2B5EF4-FFF2-40B4-BE49-F238E27FC236}">
                  <a16:creationId xmlns:a16="http://schemas.microsoft.com/office/drawing/2014/main" id="{B0685B23-8B03-37B5-F2EC-9438800A68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661" y="2401912"/>
              <a:ext cx="1058394" cy="1058394"/>
            </a:xfrm>
            <a:prstGeom prst="rect">
              <a:avLst/>
            </a:prstGeom>
          </p:spPr>
        </p:pic>
      </p:grpSp>
      <p:sp>
        <p:nvSpPr>
          <p:cNvPr id="13" name="Content Placeholder 2">
            <a:extLst>
              <a:ext uri="{FF2B5EF4-FFF2-40B4-BE49-F238E27FC236}">
                <a16:creationId xmlns:a16="http://schemas.microsoft.com/office/drawing/2014/main" id="{38D76F82-7DD5-2555-19CD-12938D45C472}"/>
              </a:ext>
            </a:extLst>
          </p:cNvPr>
          <p:cNvSpPr txBox="1">
            <a:spLocks/>
          </p:cNvSpPr>
          <p:nvPr/>
        </p:nvSpPr>
        <p:spPr bwMode="auto">
          <a:xfrm>
            <a:off x="3593405" y="4606615"/>
            <a:ext cx="64092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kumimoji="1"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kumimoji="1"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9pPr>
          </a:lstStyle>
          <a:p>
            <a:pPr marL="285750" indent="-285750" algn="just" eaLnBrk="0" fontAlgn="base" hangingPunct="0">
              <a:spcAft>
                <a:spcPct val="0"/>
              </a:spcAft>
              <a:defRPr/>
            </a:pPr>
            <a:r>
              <a:rPr kumimoji="1" lang="en-US" altLang="en-US" sz="1800" b="0" i="0" u="none" strike="noStrike" kern="1200" cap="none" spc="0" normalizeH="0" baseline="0" noProof="0">
                <a:ln>
                  <a:noFill/>
                </a:ln>
                <a:solidFill>
                  <a:prstClr val="black">
                    <a:lumMod val="75000"/>
                    <a:lumOff val="25000"/>
                  </a:prstClr>
                </a:solidFill>
                <a:effectLst/>
                <a:uLnTx/>
                <a:uFillTx/>
                <a:latin typeface="IBM Plex Sans" panose="020B0503050203000203" pitchFamily="34" charset="0"/>
              </a:rPr>
              <a:t>10% </a:t>
            </a:r>
            <a:r>
              <a:rPr kumimoji="1" lang="ro-RO" altLang="en-US" sz="1800" b="0" i="0" u="none" strike="noStrike" kern="1200" cap="none" spc="0" normalizeH="0" baseline="0" noProof="0">
                <a:ln>
                  <a:noFill/>
                </a:ln>
                <a:solidFill>
                  <a:prstClr val="black">
                    <a:lumMod val="75000"/>
                    <a:lumOff val="25000"/>
                  </a:prstClr>
                </a:solidFill>
                <a:effectLst/>
                <a:uLnTx/>
                <a:uFillTx/>
                <a:latin typeface="IBM Plex Sans" panose="020B0503050203000203" pitchFamily="34" charset="0"/>
              </a:rPr>
              <a:t>din acțiuni vândute pentru </a:t>
            </a:r>
            <a:r>
              <a:rPr lang="en-US" altLang="en-US" sz="1800" b="1">
                <a:solidFill>
                  <a:srgbClr val="002060"/>
                </a:solidFill>
                <a:latin typeface="IBM Plex Sans" panose="020B0503050203000203" pitchFamily="34" charset="0"/>
              </a:rPr>
              <a:t>150,000 </a:t>
            </a:r>
            <a:r>
              <a:rPr kumimoji="1" lang="ro-RO" altLang="en-US" sz="1800" b="1" i="0" u="none" strike="noStrike" kern="1200" cap="none" spc="0" normalizeH="0" baseline="0" noProof="0">
                <a:ln>
                  <a:noFill/>
                </a:ln>
                <a:solidFill>
                  <a:srgbClr val="002060"/>
                </a:solidFill>
                <a:effectLst/>
                <a:uLnTx/>
                <a:uFillTx/>
                <a:latin typeface="IBM Plex Sans" panose="020B0503050203000203" pitchFamily="34" charset="0"/>
              </a:rPr>
              <a:t>EUR</a:t>
            </a:r>
            <a:r>
              <a:rPr kumimoji="1" lang="en-US" altLang="en-US" sz="1800" b="1" i="0" u="none" strike="noStrike" kern="1200" cap="none" spc="0" normalizeH="0" baseline="0" noProof="0">
                <a:ln>
                  <a:noFill/>
                </a:ln>
                <a:solidFill>
                  <a:srgbClr val="002060"/>
                </a:solidFill>
                <a:effectLst/>
                <a:uLnTx/>
                <a:uFillTx/>
                <a:latin typeface="IBM Plex Sans" panose="020B0503050203000203" pitchFamily="34" charset="0"/>
              </a:rPr>
              <a:t>,</a:t>
            </a:r>
            <a:endParaRPr kumimoji="1" lang="ro-RO" altLang="en-US" sz="1800" b="1" i="0" u="none" strike="noStrike" kern="1200" cap="none" spc="0" normalizeH="0" baseline="0" noProof="0">
              <a:ln>
                <a:noFill/>
              </a:ln>
              <a:solidFill>
                <a:srgbClr val="002060"/>
              </a:solidFill>
              <a:effectLst/>
              <a:uLnTx/>
              <a:uFillTx/>
              <a:latin typeface="IBM Plex Sans" panose="020B0503050203000203" pitchFamily="34" charset="0"/>
            </a:endParaRPr>
          </a:p>
          <a:p>
            <a:pPr marL="285750" indent="-285750" algn="just" eaLnBrk="0" fontAlgn="base" hangingPunct="0">
              <a:spcAft>
                <a:spcPct val="0"/>
              </a:spcAft>
              <a:defRPr/>
            </a:pPr>
            <a:r>
              <a:rPr lang="en-US" altLang="en-US" sz="1800" err="1">
                <a:solidFill>
                  <a:prstClr val="black">
                    <a:lumMod val="75000"/>
                    <a:lumOff val="25000"/>
                  </a:prstClr>
                </a:solidFill>
                <a:latin typeface="IBM Plex Sans" panose="020B0503050203000203" pitchFamily="34" charset="0"/>
              </a:rPr>
              <a:t>Plasament</a:t>
            </a:r>
            <a:r>
              <a:rPr lang="en-US" altLang="en-US" sz="1800">
                <a:solidFill>
                  <a:prstClr val="black">
                    <a:lumMod val="75000"/>
                    <a:lumOff val="25000"/>
                  </a:prstClr>
                </a:solidFill>
                <a:latin typeface="IBM Plex Sans" panose="020B0503050203000203" pitchFamily="34" charset="0"/>
              </a:rPr>
              <a:t> </a:t>
            </a:r>
            <a:r>
              <a:rPr lang="en-US" altLang="en-US" sz="1800" err="1">
                <a:solidFill>
                  <a:prstClr val="black">
                    <a:lumMod val="75000"/>
                    <a:lumOff val="25000"/>
                  </a:prstClr>
                </a:solidFill>
                <a:latin typeface="IBM Plex Sans" panose="020B0503050203000203" pitchFamily="34" charset="0"/>
              </a:rPr>
              <a:t>privat</a:t>
            </a:r>
            <a:r>
              <a:rPr lang="ro-RO" altLang="en-US" sz="1800">
                <a:solidFill>
                  <a:prstClr val="black">
                    <a:lumMod val="75000"/>
                    <a:lumOff val="25000"/>
                  </a:prstClr>
                </a:solidFill>
                <a:latin typeface="IBM Plex Sans" panose="020B0503050203000203" pitchFamily="34" charset="0"/>
              </a:rPr>
              <a:t> derulat în </a:t>
            </a:r>
            <a:r>
              <a:rPr lang="en-US" altLang="en-US" sz="1800">
                <a:solidFill>
                  <a:prstClr val="black">
                    <a:lumMod val="75000"/>
                    <a:lumOff val="25000"/>
                  </a:prstClr>
                </a:solidFill>
                <a:latin typeface="IBM Plex Sans" panose="020B0503050203000203" pitchFamily="34" charset="0"/>
              </a:rPr>
              <a:t>2015</a:t>
            </a:r>
          </a:p>
          <a:p>
            <a:pPr marL="285750" indent="-285750" algn="just" eaLnBrk="0" fontAlgn="base" hangingPunct="0">
              <a:spcAft>
                <a:spcPct val="0"/>
              </a:spcAft>
              <a:defRPr/>
            </a:pPr>
            <a:r>
              <a:rPr lang="en-US" altLang="en-US" sz="1800">
                <a:solidFill>
                  <a:prstClr val="black">
                    <a:lumMod val="75000"/>
                    <a:lumOff val="25000"/>
                  </a:prstClr>
                </a:solidFill>
                <a:latin typeface="IBM Plex Sans" panose="020B0503050203000203" pitchFamily="34" charset="0"/>
              </a:rPr>
              <a:t>Multiple </a:t>
            </a:r>
            <a:r>
              <a:rPr lang="en-US" altLang="en-US" sz="1800" err="1">
                <a:solidFill>
                  <a:prstClr val="black">
                    <a:lumMod val="75000"/>
                    <a:lumOff val="25000"/>
                  </a:prstClr>
                </a:solidFill>
                <a:latin typeface="IBM Plex Sans" panose="020B0503050203000203" pitchFamily="34" charset="0"/>
              </a:rPr>
              <a:t>runde</a:t>
            </a:r>
            <a:r>
              <a:rPr lang="en-US" altLang="en-US" sz="1800">
                <a:solidFill>
                  <a:prstClr val="black">
                    <a:lumMod val="75000"/>
                    <a:lumOff val="25000"/>
                  </a:prstClr>
                </a:solidFill>
                <a:latin typeface="IBM Plex Sans" panose="020B0503050203000203" pitchFamily="34" charset="0"/>
              </a:rPr>
              <a:t> de </a:t>
            </a:r>
            <a:r>
              <a:rPr lang="en-US" altLang="en-US" sz="1800" err="1">
                <a:solidFill>
                  <a:prstClr val="black">
                    <a:lumMod val="75000"/>
                    <a:lumOff val="25000"/>
                  </a:prstClr>
                </a:solidFill>
                <a:latin typeface="IBM Plex Sans" panose="020B0503050203000203" pitchFamily="34" charset="0"/>
              </a:rPr>
              <a:t>finan</a:t>
            </a:r>
            <a:r>
              <a:rPr lang="ro-RO" altLang="en-US" sz="1800">
                <a:solidFill>
                  <a:prstClr val="black">
                    <a:lumMod val="75000"/>
                    <a:lumOff val="25000"/>
                  </a:prstClr>
                </a:solidFill>
                <a:latin typeface="IBM Plex Sans" panose="020B0503050203000203" pitchFamily="34" charset="0"/>
              </a:rPr>
              <a:t>țare ulterioare – </a:t>
            </a:r>
            <a:r>
              <a:rPr lang="ro-RO" altLang="en-US" sz="1800" b="1">
                <a:solidFill>
                  <a:srgbClr val="002060"/>
                </a:solidFill>
                <a:latin typeface="IBM Plex Sans" panose="020B0503050203000203" pitchFamily="34" charset="0"/>
              </a:rPr>
              <a:t>84 mil RON</a:t>
            </a:r>
          </a:p>
          <a:p>
            <a:pPr marL="285750" indent="-285750" algn="just" eaLnBrk="0" fontAlgn="base" hangingPunct="0">
              <a:spcAft>
                <a:spcPct val="0"/>
              </a:spcAft>
              <a:defRPr/>
            </a:pPr>
            <a:r>
              <a:rPr lang="ro-RO" altLang="en-US" sz="1800">
                <a:solidFill>
                  <a:prstClr val="black">
                    <a:lumMod val="75000"/>
                    <a:lumOff val="25000"/>
                  </a:prstClr>
                </a:solidFill>
                <a:latin typeface="IBM Plex Sans" panose="020B0503050203000203" pitchFamily="34" charset="0"/>
              </a:rPr>
              <a:t>Grup de 12 companii</a:t>
            </a:r>
            <a:endParaRPr lang="en-US" altLang="en-US" sz="1800">
              <a:solidFill>
                <a:prstClr val="black">
                  <a:lumMod val="75000"/>
                  <a:lumOff val="25000"/>
                </a:prstClr>
              </a:solidFill>
              <a:latin typeface="IBM Plex Sans" panose="020B0503050203000203" pitchFamily="34" charset="0"/>
            </a:endParaRPr>
          </a:p>
          <a:p>
            <a:pPr marL="285750" indent="-285750" algn="just" eaLnBrk="0" fontAlgn="base" hangingPunct="0">
              <a:spcAft>
                <a:spcPct val="0"/>
              </a:spcAft>
              <a:defRPr/>
            </a:pPr>
            <a:endParaRPr lang="ro-RO" altLang="en-US" sz="1800">
              <a:solidFill>
                <a:prstClr val="black">
                  <a:lumMod val="75000"/>
                  <a:lumOff val="25000"/>
                </a:prstClr>
              </a:solidFill>
              <a:latin typeface="IBM Plex Sans" panose="020B0503050203000203" pitchFamily="34" charset="0"/>
            </a:endParaRPr>
          </a:p>
          <a:p>
            <a:pPr algn="just" eaLnBrk="0" fontAlgn="base" hangingPunct="0">
              <a:spcAft>
                <a:spcPct val="0"/>
              </a:spcAft>
              <a:buNone/>
              <a:defRPr/>
            </a:pPr>
            <a:endParaRPr lang="en-US" altLang="en-US" sz="1800">
              <a:solidFill>
                <a:prstClr val="black">
                  <a:lumMod val="75000"/>
                  <a:lumOff val="25000"/>
                </a:prstClr>
              </a:solidFill>
              <a:latin typeface="IBM Plex Sans" panose="020B0503050203000203" pitchFamily="34" charset="0"/>
            </a:endParaRPr>
          </a:p>
        </p:txBody>
      </p:sp>
      <p:pic>
        <p:nvPicPr>
          <p:cNvPr id="14" name="Picture 13">
            <a:extLst>
              <a:ext uri="{FF2B5EF4-FFF2-40B4-BE49-F238E27FC236}">
                <a16:creationId xmlns:a16="http://schemas.microsoft.com/office/drawing/2014/main" id="{602E4B4B-8A14-6988-4A80-F4C6A250A668}"/>
              </a:ext>
            </a:extLst>
          </p:cNvPr>
          <p:cNvPicPr>
            <a:picLocks noChangeAspect="1"/>
          </p:cNvPicPr>
          <p:nvPr/>
        </p:nvPicPr>
        <p:blipFill>
          <a:blip r:embed="rId6"/>
          <a:stretch>
            <a:fillRect/>
          </a:stretch>
        </p:blipFill>
        <p:spPr>
          <a:xfrm>
            <a:off x="2189313" y="4947196"/>
            <a:ext cx="1343957" cy="611500"/>
          </a:xfrm>
          <a:prstGeom prst="rect">
            <a:avLst/>
          </a:prstGeom>
        </p:spPr>
      </p:pic>
      <p:sp>
        <p:nvSpPr>
          <p:cNvPr id="15" name="Slide Number Placeholder 2">
            <a:extLst>
              <a:ext uri="{FF2B5EF4-FFF2-40B4-BE49-F238E27FC236}">
                <a16:creationId xmlns:a16="http://schemas.microsoft.com/office/drawing/2014/main" id="{846FD803-8A2E-FE28-8CB4-6E9F9E733FDC}"/>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1</a:t>
            </a:r>
            <a:r>
              <a:rPr kumimoji="0" lang="ro-RO"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9</a:t>
            </a:r>
            <a:endPar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endParaRPr>
          </a:p>
        </p:txBody>
      </p:sp>
    </p:spTree>
    <p:extLst>
      <p:ext uri="{BB962C8B-B14F-4D97-AF65-F5344CB8AC3E}">
        <p14:creationId xmlns:p14="http://schemas.microsoft.com/office/powerpoint/2010/main" val="2440713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D7F0A0-6F0E-494B-9956-51099C62429F}"/>
              </a:ext>
            </a:extLst>
          </p:cNvPr>
          <p:cNvSpPr/>
          <p:nvPr/>
        </p:nvSpPr>
        <p:spPr>
          <a:xfrm>
            <a:off x="515543" y="213868"/>
            <a:ext cx="9487144" cy="461665"/>
          </a:xfrm>
          <a:prstGeom prst="rect">
            <a:avLst/>
          </a:prstGeom>
        </p:spPr>
        <p:txBody>
          <a:bodyPr wrap="square">
            <a:spAutoFit/>
          </a:bodyPr>
          <a:lstStyle/>
          <a:p>
            <a:pPr lvl="0" defTabSz="457200">
              <a:defRPr sz="2400" b="0" i="0" u="none" strike="noStrike" kern="1200" baseline="0">
                <a:solidFill>
                  <a:prstClr val="black">
                    <a:lumMod val="65000"/>
                    <a:lumOff val="35000"/>
                  </a:prstClr>
                </a:solidFill>
                <a:latin typeface="+mn-lt"/>
                <a:ea typeface="+mn-ea"/>
                <a:cs typeface="+mn-cs"/>
              </a:defRPr>
            </a:pPr>
            <a:r>
              <a:rPr lang="ro-RO" sz="2400">
                <a:solidFill>
                  <a:schemeClr val="bg2">
                    <a:lumMod val="10000"/>
                  </a:schemeClr>
                </a:solidFill>
                <a:latin typeface="IBM Plex Sans" panose="020B0503050203000203" pitchFamily="34" charset="0"/>
                <a:cs typeface="Arial" panose="020B0604020202020204" pitchFamily="34" charset="0"/>
              </a:rPr>
              <a:t>Companii listate cu succes la bursă</a:t>
            </a:r>
            <a:endParaRPr lang="en-GB" sz="2400">
              <a:solidFill>
                <a:schemeClr val="bg2">
                  <a:lumMod val="10000"/>
                </a:schemeClr>
              </a:solidFill>
              <a:latin typeface="IBM Plex Sans" panose="020B0503050203000203"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7E723C6D-DC7D-B651-95D3-643A31DD32EE}"/>
              </a:ext>
            </a:extLst>
          </p:cNvPr>
          <p:cNvGrpSpPr/>
          <p:nvPr/>
        </p:nvGrpSpPr>
        <p:grpSpPr>
          <a:xfrm>
            <a:off x="572507" y="1020043"/>
            <a:ext cx="7243479" cy="1122710"/>
            <a:chOff x="530576" y="2624635"/>
            <a:chExt cx="7243479" cy="1122710"/>
          </a:xfrm>
        </p:grpSpPr>
        <p:sp>
          <p:nvSpPr>
            <p:cNvPr id="14" name="TextBox 13">
              <a:extLst>
                <a:ext uri="{FF2B5EF4-FFF2-40B4-BE49-F238E27FC236}">
                  <a16:creationId xmlns:a16="http://schemas.microsoft.com/office/drawing/2014/main" id="{98204D42-1800-32FA-F661-155D81E78AC0}"/>
                </a:ext>
              </a:extLst>
            </p:cNvPr>
            <p:cNvSpPr txBox="1"/>
            <p:nvPr/>
          </p:nvSpPr>
          <p:spPr>
            <a:xfrm>
              <a:off x="1538437" y="2624635"/>
              <a:ext cx="6235618" cy="923330"/>
            </a:xfrm>
            <a:prstGeom prst="rect">
              <a:avLst/>
            </a:prstGeom>
            <a:noFill/>
          </p:spPr>
          <p:txBody>
            <a:bodyPr wrap="square">
              <a:spAutoFit/>
            </a:bodyPr>
            <a:lstStyle/>
            <a:p>
              <a:r>
                <a:rPr lang="ro-RO" b="1">
                  <a:latin typeface="IBM Plex Sans" panose="020B0503050203000203" pitchFamily="34" charset="0"/>
                </a:rPr>
                <a:t>Companii holding</a:t>
              </a:r>
            </a:p>
            <a:p>
              <a:pPr marL="285750" indent="-285750">
                <a:buFont typeface="Arial" panose="020B0604020202020204" pitchFamily="34" charset="0"/>
                <a:buChar char="•"/>
              </a:pPr>
              <a:r>
                <a:rPr lang="ro-RO">
                  <a:latin typeface="IBM Plex Sans" panose="020B0503050203000203" pitchFamily="34" charset="0"/>
                </a:rPr>
                <a:t>Modalitate de a separa linii de business</a:t>
              </a:r>
            </a:p>
            <a:p>
              <a:pPr marL="285750" indent="-285750">
                <a:buFont typeface="Arial" panose="020B0604020202020204" pitchFamily="34" charset="0"/>
                <a:buChar char="•"/>
              </a:pPr>
              <a:r>
                <a:rPr lang="ro-RO">
                  <a:latin typeface="IBM Plex Sans" panose="020B0503050203000203" pitchFamily="34" charset="0"/>
                </a:rPr>
                <a:t>Exit parțial sau total din anumite linii de business</a:t>
              </a:r>
              <a:endParaRPr lang="en-US">
                <a:latin typeface="IBM Plex Sans" panose="020B0503050203000203" pitchFamily="34" charset="0"/>
              </a:endParaRPr>
            </a:p>
          </p:txBody>
        </p:sp>
        <p:pic>
          <p:nvPicPr>
            <p:cNvPr id="15" name="Picture 14" descr="A picture containing dark, night sky&#10;&#10;Description automatically generated">
              <a:extLst>
                <a:ext uri="{FF2B5EF4-FFF2-40B4-BE49-F238E27FC236}">
                  <a16:creationId xmlns:a16="http://schemas.microsoft.com/office/drawing/2014/main" id="{2B187326-F1F4-56E6-B4DE-576B817D30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576" y="2688952"/>
              <a:ext cx="1058393" cy="1058393"/>
            </a:xfrm>
            <a:prstGeom prst="rect">
              <a:avLst/>
            </a:prstGeom>
          </p:spPr>
        </p:pic>
      </p:grpSp>
      <p:pic>
        <p:nvPicPr>
          <p:cNvPr id="25" name="Picture 24">
            <a:extLst>
              <a:ext uri="{FF2B5EF4-FFF2-40B4-BE49-F238E27FC236}">
                <a16:creationId xmlns:a16="http://schemas.microsoft.com/office/drawing/2014/main" id="{52D549CE-5936-3CAF-3140-E21FF458011B}"/>
              </a:ext>
            </a:extLst>
          </p:cNvPr>
          <p:cNvPicPr>
            <a:picLocks noChangeAspect="1"/>
          </p:cNvPicPr>
          <p:nvPr/>
        </p:nvPicPr>
        <p:blipFill>
          <a:blip r:embed="rId3"/>
          <a:stretch>
            <a:fillRect/>
          </a:stretch>
        </p:blipFill>
        <p:spPr>
          <a:xfrm>
            <a:off x="1671479" y="2304304"/>
            <a:ext cx="1875223" cy="576049"/>
          </a:xfrm>
          <a:prstGeom prst="rect">
            <a:avLst/>
          </a:prstGeom>
        </p:spPr>
      </p:pic>
      <p:sp>
        <p:nvSpPr>
          <p:cNvPr id="26" name="Content Placeholder 2">
            <a:extLst>
              <a:ext uri="{FF2B5EF4-FFF2-40B4-BE49-F238E27FC236}">
                <a16:creationId xmlns:a16="http://schemas.microsoft.com/office/drawing/2014/main" id="{33EF02F1-24E2-B317-44CD-071043EA5D71}"/>
              </a:ext>
            </a:extLst>
          </p:cNvPr>
          <p:cNvSpPr txBox="1">
            <a:spLocks/>
          </p:cNvSpPr>
          <p:nvPr/>
        </p:nvSpPr>
        <p:spPr bwMode="auto">
          <a:xfrm>
            <a:off x="3546702" y="1948622"/>
            <a:ext cx="77461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kumimoji="1"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kumimoji="1"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9pPr>
          </a:lstStyle>
          <a:p>
            <a:pPr marL="285750" indent="-285750" algn="just" eaLnBrk="0" fontAlgn="base" hangingPunct="0">
              <a:spcAft>
                <a:spcPct val="0"/>
              </a:spcAft>
              <a:defRPr/>
            </a:pPr>
            <a:r>
              <a:rPr kumimoji="1" lang="ro-RO" altLang="en-US" sz="1800" b="0" i="0" u="none" strike="noStrike" kern="1200" cap="none" spc="0" normalizeH="0" baseline="0" noProof="0">
                <a:ln>
                  <a:noFill/>
                </a:ln>
                <a:solidFill>
                  <a:prstClr val="black">
                    <a:lumMod val="75000"/>
                    <a:lumOff val="25000"/>
                  </a:prstClr>
                </a:solidFill>
                <a:effectLst/>
                <a:uLnTx/>
                <a:uFillTx/>
                <a:latin typeface="IBM Plex Sans" panose="020B0503050203000203" pitchFamily="34" charset="0"/>
              </a:rPr>
              <a:t>In 2008, acționarii Prodplast decid separarea producției de mase plastice de activitatea de dezvoltare imobiliară, prin înființarea Prodplast Imobiliare</a:t>
            </a:r>
            <a:endParaRPr kumimoji="1" lang="ro-RO" altLang="en-US" sz="1800" b="1" i="0" u="none" strike="noStrike" kern="1200" cap="none" spc="0" normalizeH="0" baseline="0" noProof="0">
              <a:ln>
                <a:noFill/>
              </a:ln>
              <a:solidFill>
                <a:srgbClr val="002060"/>
              </a:solidFill>
              <a:effectLst/>
              <a:uLnTx/>
              <a:uFillTx/>
              <a:latin typeface="IBM Plex Sans" panose="020B0503050203000203" pitchFamily="34" charset="0"/>
            </a:endParaRPr>
          </a:p>
          <a:p>
            <a:pPr marL="285750" indent="-285750" algn="just" eaLnBrk="0" fontAlgn="base" hangingPunct="0">
              <a:spcAft>
                <a:spcPct val="0"/>
              </a:spcAft>
              <a:defRPr/>
            </a:pPr>
            <a:r>
              <a:rPr lang="ro-RO" altLang="en-US" sz="1800">
                <a:solidFill>
                  <a:prstClr val="black">
                    <a:lumMod val="75000"/>
                    <a:lumOff val="25000"/>
                  </a:prstClr>
                </a:solidFill>
                <a:latin typeface="IBM Plex Sans" panose="020B0503050203000203" pitchFamily="34" charset="0"/>
              </a:rPr>
              <a:t>În prezent, cele două companii sunt:</a:t>
            </a:r>
          </a:p>
          <a:p>
            <a:pPr marL="1028700" lvl="1" algn="just" eaLnBrk="0" fontAlgn="base" hangingPunct="0">
              <a:spcAft>
                <a:spcPct val="0"/>
              </a:spcAft>
              <a:defRPr/>
            </a:pPr>
            <a:r>
              <a:rPr lang="ro-RO" altLang="en-US" sz="1400">
                <a:solidFill>
                  <a:prstClr val="black">
                    <a:lumMod val="75000"/>
                    <a:lumOff val="25000"/>
                  </a:prstClr>
                </a:solidFill>
                <a:latin typeface="IBM Plex Sans" panose="020B0503050203000203" pitchFamily="34" charset="0"/>
              </a:rPr>
              <a:t>Promateris (producător de ambalaje bio)</a:t>
            </a:r>
          </a:p>
          <a:p>
            <a:pPr marL="1028700" lvl="1" algn="just" eaLnBrk="0" fontAlgn="base" hangingPunct="0">
              <a:spcAft>
                <a:spcPct val="0"/>
              </a:spcAft>
              <a:defRPr/>
            </a:pPr>
            <a:r>
              <a:rPr lang="ro-RO" altLang="en-US" sz="1400">
                <a:solidFill>
                  <a:prstClr val="black">
                    <a:lumMod val="75000"/>
                    <a:lumOff val="25000"/>
                  </a:prstClr>
                </a:solidFill>
                <a:latin typeface="IBM Plex Sans" panose="020B0503050203000203" pitchFamily="34" charset="0"/>
              </a:rPr>
              <a:t>Professional IMO Partners (proprietarul indirect al Veranda Mall)</a:t>
            </a:r>
          </a:p>
          <a:p>
            <a:pPr algn="just" eaLnBrk="0" fontAlgn="base" hangingPunct="0">
              <a:spcAft>
                <a:spcPct val="0"/>
              </a:spcAft>
              <a:buNone/>
              <a:defRPr/>
            </a:pPr>
            <a:endParaRPr lang="en-US" altLang="en-US" sz="1800">
              <a:solidFill>
                <a:prstClr val="black">
                  <a:lumMod val="75000"/>
                  <a:lumOff val="25000"/>
                </a:prstClr>
              </a:solidFill>
              <a:latin typeface="IBM Plex Sans" panose="020B0503050203000203" pitchFamily="34" charset="0"/>
            </a:endParaRPr>
          </a:p>
        </p:txBody>
      </p:sp>
      <p:sp>
        <p:nvSpPr>
          <p:cNvPr id="27" name="Content Placeholder 2">
            <a:extLst>
              <a:ext uri="{FF2B5EF4-FFF2-40B4-BE49-F238E27FC236}">
                <a16:creationId xmlns:a16="http://schemas.microsoft.com/office/drawing/2014/main" id="{14069E21-6C56-5C0A-E0FF-A96E79D64E98}"/>
              </a:ext>
            </a:extLst>
          </p:cNvPr>
          <p:cNvSpPr txBox="1">
            <a:spLocks/>
          </p:cNvSpPr>
          <p:nvPr/>
        </p:nvSpPr>
        <p:spPr bwMode="auto">
          <a:xfrm>
            <a:off x="2374861" y="5088995"/>
            <a:ext cx="9065963" cy="136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kumimoji="1"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kumimoji="1"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kumimoji="1">
                <a:solidFill>
                  <a:schemeClr val="tx1"/>
                </a:solidFill>
                <a:latin typeface="Arial" panose="020B0604020202020204" pitchFamily="34" charset="0"/>
                <a:cs typeface="Arial" panose="020B0604020202020204" pitchFamily="34" charset="0"/>
              </a:defRPr>
            </a:lvl9pPr>
          </a:lstStyle>
          <a:p>
            <a:pPr marL="285750" indent="-285750" algn="just" eaLnBrk="0" fontAlgn="base" hangingPunct="0">
              <a:spcAft>
                <a:spcPct val="0"/>
              </a:spcAft>
              <a:defRPr/>
            </a:pPr>
            <a:r>
              <a:rPr kumimoji="1" lang="ro-RO" altLang="en-US" sz="1800" b="0" i="0" u="none" strike="noStrike" kern="1200" cap="none" spc="0" normalizeH="0" baseline="0" noProof="0">
                <a:ln>
                  <a:noFill/>
                </a:ln>
                <a:solidFill>
                  <a:prstClr val="black">
                    <a:lumMod val="75000"/>
                    <a:lumOff val="25000"/>
                  </a:prstClr>
                </a:solidFill>
                <a:effectLst/>
                <a:uLnTx/>
                <a:uFillTx/>
                <a:latin typeface="IBM Plex Sans" panose="020B0503050203000203" pitchFamily="34" charset="0"/>
              </a:rPr>
              <a:t>19,94</a:t>
            </a:r>
            <a:r>
              <a:rPr kumimoji="1" lang="en-US" altLang="en-US" sz="1800" b="0" i="0" u="none" strike="noStrike" kern="1200" cap="none" spc="0" normalizeH="0" baseline="0" noProof="0">
                <a:ln>
                  <a:noFill/>
                </a:ln>
                <a:solidFill>
                  <a:prstClr val="black">
                    <a:lumMod val="75000"/>
                    <a:lumOff val="25000"/>
                  </a:prstClr>
                </a:solidFill>
                <a:effectLst/>
                <a:uLnTx/>
                <a:uFillTx/>
                <a:latin typeface="IBM Plex Sans" panose="020B0503050203000203" pitchFamily="34" charset="0"/>
              </a:rPr>
              <a:t>% </a:t>
            </a:r>
            <a:r>
              <a:rPr kumimoji="1" lang="ro-RO" altLang="en-US" sz="1800" b="0" i="0" u="none" strike="noStrike" kern="1200" cap="none" spc="0" normalizeH="0" baseline="0" noProof="0">
                <a:ln>
                  <a:noFill/>
                </a:ln>
                <a:solidFill>
                  <a:prstClr val="black">
                    <a:lumMod val="75000"/>
                    <a:lumOff val="25000"/>
                  </a:prstClr>
                </a:solidFill>
                <a:effectLst/>
                <a:uLnTx/>
                <a:uFillTx/>
                <a:latin typeface="IBM Plex Sans" panose="020B0503050203000203" pitchFamily="34" charset="0"/>
              </a:rPr>
              <a:t>din acțiuni au fost vândute pentru </a:t>
            </a:r>
            <a:r>
              <a:rPr lang="ro-RO" altLang="en-US" sz="1800" b="1">
                <a:solidFill>
                  <a:srgbClr val="002060"/>
                </a:solidFill>
                <a:latin typeface="IBM Plex Sans" panose="020B0503050203000203" pitchFamily="34" charset="0"/>
              </a:rPr>
              <a:t>1,87</a:t>
            </a:r>
            <a:r>
              <a:rPr kumimoji="1" lang="ro-RO" altLang="en-US" sz="1800" b="1" i="0" u="none" strike="noStrike" kern="1200" cap="none" spc="0" normalizeH="0" baseline="0" noProof="0">
                <a:ln>
                  <a:noFill/>
                </a:ln>
                <a:solidFill>
                  <a:srgbClr val="002060"/>
                </a:solidFill>
                <a:effectLst/>
                <a:uLnTx/>
                <a:uFillTx/>
                <a:latin typeface="IBM Plex Sans" panose="020B0503050203000203" pitchFamily="34" charset="0"/>
              </a:rPr>
              <a:t> mld, EUR</a:t>
            </a:r>
          </a:p>
          <a:p>
            <a:pPr marL="285750" indent="-285750" algn="just" eaLnBrk="0" fontAlgn="base" hangingPunct="0">
              <a:spcAft>
                <a:spcPct val="0"/>
              </a:spcAft>
              <a:defRPr/>
            </a:pPr>
            <a:r>
              <a:rPr lang="ro-RO" altLang="en-US" sz="1800">
                <a:solidFill>
                  <a:prstClr val="black">
                    <a:lumMod val="75000"/>
                    <a:lumOff val="25000"/>
                  </a:prstClr>
                </a:solidFill>
                <a:latin typeface="IBM Plex Sans" panose="020B0503050203000203" pitchFamily="34" charset="0"/>
              </a:rPr>
              <a:t>Cel mai mare IPO derulat vreodată pe piața din România</a:t>
            </a:r>
          </a:p>
          <a:p>
            <a:pPr marL="285750" indent="-285750" algn="just" eaLnBrk="0" fontAlgn="base" hangingPunct="0">
              <a:spcAft>
                <a:spcPct val="0"/>
              </a:spcAft>
              <a:defRPr/>
            </a:pPr>
            <a:r>
              <a:rPr lang="ro-RO" altLang="en-US" sz="1800">
                <a:solidFill>
                  <a:prstClr val="black">
                    <a:lumMod val="75000"/>
                    <a:lumOff val="25000"/>
                  </a:prstClr>
                </a:solidFill>
                <a:latin typeface="IBM Plex Sans" panose="020B0503050203000203" pitchFamily="34" charset="0"/>
              </a:rPr>
              <a:t>Derulat în 2023</a:t>
            </a:r>
            <a:r>
              <a:rPr lang="en-US" altLang="en-US" sz="1800">
                <a:solidFill>
                  <a:prstClr val="black">
                    <a:lumMod val="75000"/>
                    <a:lumOff val="25000"/>
                  </a:prstClr>
                </a:solidFill>
                <a:latin typeface="IBM Plex Sans" panose="020B0503050203000203" pitchFamily="34" charset="0"/>
              </a:rPr>
              <a:t> </a:t>
            </a:r>
          </a:p>
        </p:txBody>
      </p:sp>
      <p:pic>
        <p:nvPicPr>
          <p:cNvPr id="28" name="Picture 27">
            <a:extLst>
              <a:ext uri="{FF2B5EF4-FFF2-40B4-BE49-F238E27FC236}">
                <a16:creationId xmlns:a16="http://schemas.microsoft.com/office/drawing/2014/main" id="{DACB2CDA-074F-6D82-9B50-26623D5E60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56850" y="5008818"/>
            <a:ext cx="1118011" cy="1053028"/>
          </a:xfrm>
          <a:prstGeom prst="rect">
            <a:avLst/>
          </a:prstGeom>
        </p:spPr>
      </p:pic>
      <p:grpSp>
        <p:nvGrpSpPr>
          <p:cNvPr id="29" name="Group 28">
            <a:extLst>
              <a:ext uri="{FF2B5EF4-FFF2-40B4-BE49-F238E27FC236}">
                <a16:creationId xmlns:a16="http://schemas.microsoft.com/office/drawing/2014/main" id="{43FC30D6-C5C0-C3A9-3593-34167367BDF9}"/>
              </a:ext>
            </a:extLst>
          </p:cNvPr>
          <p:cNvGrpSpPr/>
          <p:nvPr/>
        </p:nvGrpSpPr>
        <p:grpSpPr>
          <a:xfrm>
            <a:off x="572507" y="3705527"/>
            <a:ext cx="7185979" cy="1058394"/>
            <a:chOff x="651358" y="5513381"/>
            <a:chExt cx="7185979" cy="1058394"/>
          </a:xfrm>
        </p:grpSpPr>
        <p:pic>
          <p:nvPicPr>
            <p:cNvPr id="30" name="Graphic 29">
              <a:extLst>
                <a:ext uri="{FF2B5EF4-FFF2-40B4-BE49-F238E27FC236}">
                  <a16:creationId xmlns:a16="http://schemas.microsoft.com/office/drawing/2014/main" id="{EFB25A14-EEC9-9C57-19AA-7723C56459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1358" y="5513381"/>
              <a:ext cx="1058394" cy="1058394"/>
            </a:xfrm>
            <a:prstGeom prst="rect">
              <a:avLst/>
            </a:prstGeom>
          </p:spPr>
        </p:pic>
        <p:sp>
          <p:nvSpPr>
            <p:cNvPr id="31" name="TextBox 30">
              <a:extLst>
                <a:ext uri="{FF2B5EF4-FFF2-40B4-BE49-F238E27FC236}">
                  <a16:creationId xmlns:a16="http://schemas.microsoft.com/office/drawing/2014/main" id="{EA635C7F-67C9-39D2-5155-45E6BA99F261}"/>
                </a:ext>
              </a:extLst>
            </p:cNvPr>
            <p:cNvSpPr txBox="1"/>
            <p:nvPr/>
          </p:nvSpPr>
          <p:spPr>
            <a:xfrm>
              <a:off x="1740355" y="5550012"/>
              <a:ext cx="6096982" cy="923330"/>
            </a:xfrm>
            <a:prstGeom prst="rect">
              <a:avLst/>
            </a:prstGeom>
            <a:noFill/>
          </p:spPr>
          <p:txBody>
            <a:bodyPr wrap="square">
              <a:spAutoFit/>
            </a:bodyPr>
            <a:lstStyle/>
            <a:p>
              <a:r>
                <a:rPr lang="ro-RO" b="1">
                  <a:latin typeface="IBM Plex Sans" panose="020B0503050203000203" pitchFamily="34" charset="0"/>
                </a:rPr>
                <a:t>Companiile de stat</a:t>
              </a:r>
            </a:p>
            <a:p>
              <a:pPr marL="285750" indent="-285750">
                <a:buFont typeface="Arial" panose="020B0604020202020204" pitchFamily="34" charset="0"/>
                <a:buChar char="•"/>
              </a:pPr>
              <a:r>
                <a:rPr lang="ro-RO">
                  <a:latin typeface="IBM Plex Sans" panose="020B0503050203000203" pitchFamily="34" charset="0"/>
                </a:rPr>
                <a:t>Deschiderea spre noi acționari</a:t>
              </a:r>
            </a:p>
            <a:p>
              <a:pPr marL="285750" indent="-285750">
                <a:buFont typeface="Arial" panose="020B0604020202020204" pitchFamily="34" charset="0"/>
                <a:buChar char="•"/>
              </a:pPr>
              <a:r>
                <a:rPr lang="ro-RO">
                  <a:latin typeface="IBM Plex Sans" panose="020B0503050203000203" pitchFamily="34" charset="0"/>
                </a:rPr>
                <a:t>Transparență și imagine îmbunătățită</a:t>
              </a:r>
              <a:endParaRPr lang="en-US">
                <a:latin typeface="IBM Plex Sans" panose="020B0503050203000203" pitchFamily="34" charset="0"/>
              </a:endParaRPr>
            </a:p>
          </p:txBody>
        </p:sp>
      </p:grpSp>
      <p:sp>
        <p:nvSpPr>
          <p:cNvPr id="2" name="Slide Number Placeholder 2">
            <a:extLst>
              <a:ext uri="{FF2B5EF4-FFF2-40B4-BE49-F238E27FC236}">
                <a16:creationId xmlns:a16="http://schemas.microsoft.com/office/drawing/2014/main" id="{B0DF3DD2-FFAF-A241-50A1-4BBF8F409718}"/>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20</a:t>
            </a:r>
            <a:endPar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endParaRPr>
          </a:p>
        </p:txBody>
      </p:sp>
    </p:spTree>
    <p:extLst>
      <p:ext uri="{BB962C8B-B14F-4D97-AF65-F5344CB8AC3E}">
        <p14:creationId xmlns:p14="http://schemas.microsoft.com/office/powerpoint/2010/main" val="1712400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D7F0A0-6F0E-494B-9956-51099C62429F}"/>
              </a:ext>
            </a:extLst>
          </p:cNvPr>
          <p:cNvSpPr/>
          <p:nvPr/>
        </p:nvSpPr>
        <p:spPr>
          <a:xfrm>
            <a:off x="515543" y="213868"/>
            <a:ext cx="9487144"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2400" b="0" i="0" u="none" strike="noStrike" kern="1200" baseline="0">
                <a:solidFill>
                  <a:prstClr val="black">
                    <a:lumMod val="65000"/>
                    <a:lumOff val="35000"/>
                  </a:prstClr>
                </a:solidFill>
                <a:latin typeface="+mn-lt"/>
                <a:ea typeface="+mn-ea"/>
                <a:cs typeface="+mn-cs"/>
              </a:defRPr>
            </a:pPr>
            <a:r>
              <a:rPr lang="ro-RO" sz="2400">
                <a:solidFill>
                  <a:schemeClr val="bg2">
                    <a:lumMod val="10000"/>
                  </a:schemeClr>
                </a:solidFill>
                <a:latin typeface="IBM Plex Sans" panose="020B0503050203000203" pitchFamily="34" charset="0"/>
                <a:cs typeface="Arial" panose="020B0604020202020204" pitchFamily="34" charset="0"/>
              </a:rPr>
              <a:t>Beneficiilor listării la bursă în câteva idei</a:t>
            </a:r>
            <a:endParaRPr kumimoji="0" lang="en-GB" sz="2400" b="0" i="0" u="none" strike="noStrike" kern="1200" cap="none" spc="0" normalizeH="0" baseline="0" noProof="0">
              <a:ln>
                <a:noFill/>
              </a:ln>
              <a:solidFill>
                <a:schemeClr val="bg2">
                  <a:lumMod val="10000"/>
                </a:schemeClr>
              </a:solidFill>
              <a:effectLst/>
              <a:uLnTx/>
              <a:uFillTx/>
              <a:latin typeface="IBM Plex Sans" panose="020B0503050203000203"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241206A4-C5AF-4784-ADE3-1D994B9A183A}"/>
              </a:ext>
            </a:extLst>
          </p:cNvPr>
          <p:cNvGrpSpPr/>
          <p:nvPr/>
        </p:nvGrpSpPr>
        <p:grpSpPr>
          <a:xfrm>
            <a:off x="515543" y="727239"/>
            <a:ext cx="7125310" cy="1028328"/>
            <a:chOff x="515543" y="783710"/>
            <a:chExt cx="7125310" cy="1028328"/>
          </a:xfrm>
        </p:grpSpPr>
        <p:sp>
          <p:nvSpPr>
            <p:cNvPr id="15" name="TextBox 14">
              <a:extLst>
                <a:ext uri="{FF2B5EF4-FFF2-40B4-BE49-F238E27FC236}">
                  <a16:creationId xmlns:a16="http://schemas.microsoft.com/office/drawing/2014/main" id="{5801F8B7-42A2-4DD4-AA33-D46F3E760949}"/>
                </a:ext>
              </a:extLst>
            </p:cNvPr>
            <p:cNvSpPr txBox="1"/>
            <p:nvPr/>
          </p:nvSpPr>
          <p:spPr>
            <a:xfrm>
              <a:off x="1543871" y="1180970"/>
              <a:ext cx="6096982" cy="369332"/>
            </a:xfrm>
            <a:prstGeom prst="rect">
              <a:avLst/>
            </a:prstGeom>
            <a:noFill/>
          </p:spPr>
          <p:txBody>
            <a:bodyPr wrap="square">
              <a:spAutoFit/>
            </a:bodyPr>
            <a:lstStyle/>
            <a:p>
              <a:r>
                <a:rPr lang="it-IT">
                  <a:effectLst/>
                  <a:latin typeface="IBM Plex Sans" panose="020B0503050203000203" pitchFamily="34" charset="0"/>
                </a:rPr>
                <a:t>Extinderea afacerii</a:t>
              </a:r>
              <a:endParaRPr lang="en-US">
                <a:latin typeface="IBM Plex Sans" panose="020B0503050203000203" pitchFamily="34" charset="0"/>
              </a:endParaRPr>
            </a:p>
          </p:txBody>
        </p:sp>
        <p:pic>
          <p:nvPicPr>
            <p:cNvPr id="22" name="Graphic 21" descr="City outline">
              <a:extLst>
                <a:ext uri="{FF2B5EF4-FFF2-40B4-BE49-F238E27FC236}">
                  <a16:creationId xmlns:a16="http://schemas.microsoft.com/office/drawing/2014/main" id="{F0782F92-3FEF-40E1-A08D-FF9D995839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543" y="783710"/>
              <a:ext cx="1028328" cy="1028328"/>
            </a:xfrm>
            <a:prstGeom prst="rect">
              <a:avLst/>
            </a:prstGeom>
          </p:spPr>
        </p:pic>
      </p:grpSp>
      <p:grpSp>
        <p:nvGrpSpPr>
          <p:cNvPr id="47" name="Group 46">
            <a:extLst>
              <a:ext uri="{FF2B5EF4-FFF2-40B4-BE49-F238E27FC236}">
                <a16:creationId xmlns:a16="http://schemas.microsoft.com/office/drawing/2014/main" id="{DD678504-8C0E-4622-B682-A8DA2865A1F9}"/>
              </a:ext>
            </a:extLst>
          </p:cNvPr>
          <p:cNvGrpSpPr/>
          <p:nvPr/>
        </p:nvGrpSpPr>
        <p:grpSpPr>
          <a:xfrm>
            <a:off x="515543" y="1623487"/>
            <a:ext cx="7125310" cy="1058393"/>
            <a:chOff x="515543" y="1709813"/>
            <a:chExt cx="7125310" cy="1058393"/>
          </a:xfrm>
        </p:grpSpPr>
        <p:sp>
          <p:nvSpPr>
            <p:cNvPr id="16" name="TextBox 15">
              <a:extLst>
                <a:ext uri="{FF2B5EF4-FFF2-40B4-BE49-F238E27FC236}">
                  <a16:creationId xmlns:a16="http://schemas.microsoft.com/office/drawing/2014/main" id="{6FC95DAE-CC84-4435-AF84-5ABDB28B4B19}"/>
                </a:ext>
              </a:extLst>
            </p:cNvPr>
            <p:cNvSpPr txBox="1"/>
            <p:nvPr/>
          </p:nvSpPr>
          <p:spPr>
            <a:xfrm>
              <a:off x="1543871" y="2179909"/>
              <a:ext cx="6096982" cy="369332"/>
            </a:xfrm>
            <a:prstGeom prst="rect">
              <a:avLst/>
            </a:prstGeom>
            <a:noFill/>
          </p:spPr>
          <p:txBody>
            <a:bodyPr wrap="square">
              <a:spAutoFit/>
            </a:bodyPr>
            <a:lstStyle/>
            <a:p>
              <a:r>
                <a:rPr lang="en-US" err="1">
                  <a:effectLst/>
                  <a:latin typeface="IBM Plex Sans" panose="020B0503050203000203" pitchFamily="34" charset="0"/>
                </a:rPr>
                <a:t>Finanțarea</a:t>
              </a:r>
              <a:r>
                <a:rPr lang="en-US">
                  <a:effectLst/>
                  <a:latin typeface="IBM Plex Sans" panose="020B0503050203000203" pitchFamily="34" charset="0"/>
                </a:rPr>
                <a:t> </a:t>
              </a:r>
              <a:r>
                <a:rPr lang="en-US" err="1">
                  <a:effectLst/>
                  <a:latin typeface="IBM Plex Sans" panose="020B0503050203000203" pitchFamily="34" charset="0"/>
                </a:rPr>
                <a:t>proiectelor</a:t>
              </a:r>
              <a:r>
                <a:rPr lang="en-US">
                  <a:effectLst/>
                  <a:latin typeface="IBM Plex Sans" panose="020B0503050203000203" pitchFamily="34" charset="0"/>
                </a:rPr>
                <a:t> M&amp;A </a:t>
              </a:r>
              <a:endParaRPr lang="en-US">
                <a:latin typeface="IBM Plex Sans" panose="020B0503050203000203" pitchFamily="34" charset="0"/>
              </a:endParaRPr>
            </a:p>
          </p:txBody>
        </p:sp>
        <p:pic>
          <p:nvPicPr>
            <p:cNvPr id="45" name="Picture 44">
              <a:extLst>
                <a:ext uri="{FF2B5EF4-FFF2-40B4-BE49-F238E27FC236}">
                  <a16:creationId xmlns:a16="http://schemas.microsoft.com/office/drawing/2014/main" id="{2A77E546-8806-46ED-AB54-49E833E4FC8E}"/>
                </a:ext>
              </a:extLst>
            </p:cNvPr>
            <p:cNvPicPr>
              <a:picLocks noChangeAspect="1"/>
            </p:cNvPicPr>
            <p:nvPr/>
          </p:nvPicPr>
          <p:blipFill>
            <a:blip r:embed="rId4"/>
            <a:stretch>
              <a:fillRect/>
            </a:stretch>
          </p:blipFill>
          <p:spPr>
            <a:xfrm>
              <a:off x="515543" y="1709813"/>
              <a:ext cx="1058393" cy="1058393"/>
            </a:xfrm>
            <a:prstGeom prst="rect">
              <a:avLst/>
            </a:prstGeom>
          </p:spPr>
        </p:pic>
      </p:grpSp>
      <p:grpSp>
        <p:nvGrpSpPr>
          <p:cNvPr id="51" name="Group 50">
            <a:extLst>
              <a:ext uri="{FF2B5EF4-FFF2-40B4-BE49-F238E27FC236}">
                <a16:creationId xmlns:a16="http://schemas.microsoft.com/office/drawing/2014/main" id="{C9F5C684-0641-461E-A9DE-130F84A5A9C2}"/>
              </a:ext>
            </a:extLst>
          </p:cNvPr>
          <p:cNvGrpSpPr/>
          <p:nvPr/>
        </p:nvGrpSpPr>
        <p:grpSpPr>
          <a:xfrm>
            <a:off x="5638800" y="793009"/>
            <a:ext cx="7011382" cy="828748"/>
            <a:chOff x="651726" y="2916026"/>
            <a:chExt cx="7011382" cy="828748"/>
          </a:xfrm>
        </p:grpSpPr>
        <p:sp>
          <p:nvSpPr>
            <p:cNvPr id="19" name="TextBox 18">
              <a:extLst>
                <a:ext uri="{FF2B5EF4-FFF2-40B4-BE49-F238E27FC236}">
                  <a16:creationId xmlns:a16="http://schemas.microsoft.com/office/drawing/2014/main" id="{C8BBDDE9-7EB1-43E6-973B-B29F2A815C9A}"/>
                </a:ext>
              </a:extLst>
            </p:cNvPr>
            <p:cNvSpPr txBox="1"/>
            <p:nvPr/>
          </p:nvSpPr>
          <p:spPr>
            <a:xfrm>
              <a:off x="1566126" y="3253934"/>
              <a:ext cx="6096982" cy="369332"/>
            </a:xfrm>
            <a:prstGeom prst="rect">
              <a:avLst/>
            </a:prstGeom>
            <a:noFill/>
          </p:spPr>
          <p:txBody>
            <a:bodyPr wrap="square">
              <a:spAutoFit/>
            </a:bodyPr>
            <a:lstStyle/>
            <a:p>
              <a:r>
                <a:rPr lang="en-US">
                  <a:effectLst/>
                  <a:latin typeface="IBM Plex Sans" panose="020B0503050203000203" pitchFamily="34" charset="0"/>
                </a:rPr>
                <a:t>O </a:t>
              </a:r>
              <a:r>
                <a:rPr lang="en-US" err="1">
                  <a:effectLst/>
                  <a:latin typeface="IBM Plex Sans" panose="020B0503050203000203" pitchFamily="34" charset="0"/>
                </a:rPr>
                <a:t>evaluare</a:t>
              </a:r>
              <a:r>
                <a:rPr lang="en-US">
                  <a:effectLst/>
                  <a:latin typeface="IBM Plex Sans" panose="020B0503050203000203" pitchFamily="34" charset="0"/>
                </a:rPr>
                <a:t> corectă</a:t>
              </a:r>
              <a:r>
                <a:rPr lang="ro-RO">
                  <a:effectLst/>
                  <a:latin typeface="IBM Plex Sans" panose="020B0503050203000203" pitchFamily="34" charset="0"/>
                </a:rPr>
                <a:t> oferită</a:t>
              </a:r>
              <a:r>
                <a:rPr lang="en-US">
                  <a:effectLst/>
                  <a:latin typeface="IBM Plex Sans" panose="020B0503050203000203" pitchFamily="34" charset="0"/>
                </a:rPr>
                <a:t> de </a:t>
              </a:r>
              <a:r>
                <a:rPr lang="en-US" err="1">
                  <a:effectLst/>
                  <a:latin typeface="IBM Plex Sans" panose="020B0503050203000203" pitchFamily="34" charset="0"/>
                </a:rPr>
                <a:t>piață</a:t>
              </a:r>
              <a:endParaRPr lang="en-US">
                <a:latin typeface="IBM Plex Sans" panose="020B0503050203000203" pitchFamily="34" charset="0"/>
              </a:endParaRPr>
            </a:p>
          </p:txBody>
        </p:sp>
        <p:pic>
          <p:nvPicPr>
            <p:cNvPr id="50" name="Picture 49" descr="Shape&#10;&#10;Description automatically generated with low confidence">
              <a:extLst>
                <a:ext uri="{FF2B5EF4-FFF2-40B4-BE49-F238E27FC236}">
                  <a16:creationId xmlns:a16="http://schemas.microsoft.com/office/drawing/2014/main" id="{788A8D89-E4AF-4420-8C12-B7D4CF5A45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726" y="2916026"/>
              <a:ext cx="828748" cy="828748"/>
            </a:xfrm>
            <a:prstGeom prst="rect">
              <a:avLst/>
            </a:prstGeom>
          </p:spPr>
        </p:pic>
      </p:grpSp>
      <p:grpSp>
        <p:nvGrpSpPr>
          <p:cNvPr id="89" name="Group 88">
            <a:extLst>
              <a:ext uri="{FF2B5EF4-FFF2-40B4-BE49-F238E27FC236}">
                <a16:creationId xmlns:a16="http://schemas.microsoft.com/office/drawing/2014/main" id="{3CC66268-8236-4B7E-A5DD-00855CC156D4}"/>
              </a:ext>
            </a:extLst>
          </p:cNvPr>
          <p:cNvGrpSpPr/>
          <p:nvPr/>
        </p:nvGrpSpPr>
        <p:grpSpPr>
          <a:xfrm>
            <a:off x="515543" y="5115153"/>
            <a:ext cx="7617569" cy="975441"/>
            <a:chOff x="515543" y="4862411"/>
            <a:chExt cx="7617569" cy="975441"/>
          </a:xfrm>
        </p:grpSpPr>
        <p:sp>
          <p:nvSpPr>
            <p:cNvPr id="33" name="TextBox 32">
              <a:extLst>
                <a:ext uri="{FF2B5EF4-FFF2-40B4-BE49-F238E27FC236}">
                  <a16:creationId xmlns:a16="http://schemas.microsoft.com/office/drawing/2014/main" id="{C8B71687-449F-46A1-95C2-0F7BE7BE63E8}"/>
                </a:ext>
              </a:extLst>
            </p:cNvPr>
            <p:cNvSpPr txBox="1"/>
            <p:nvPr/>
          </p:nvSpPr>
          <p:spPr>
            <a:xfrm>
              <a:off x="1573936" y="4886691"/>
              <a:ext cx="6559176" cy="923330"/>
            </a:xfrm>
            <a:prstGeom prst="rect">
              <a:avLst/>
            </a:prstGeom>
            <a:noFill/>
          </p:spPr>
          <p:txBody>
            <a:bodyPr wrap="square">
              <a:spAutoFit/>
            </a:bodyPr>
            <a:lstStyle/>
            <a:p>
              <a:r>
                <a:rPr lang="it-IT">
                  <a:effectLst/>
                  <a:latin typeface="IBM Plex Sans" panose="020B0503050203000203" pitchFamily="34" charset="0"/>
                </a:rPr>
                <a:t>Un management mai bun al gradului </a:t>
              </a:r>
              <a:endParaRPr lang="ro-RO">
                <a:effectLst/>
                <a:latin typeface="IBM Plex Sans" panose="020B0503050203000203" pitchFamily="34" charset="0"/>
              </a:endParaRPr>
            </a:p>
            <a:p>
              <a:r>
                <a:rPr lang="it-IT">
                  <a:effectLst/>
                  <a:latin typeface="IBM Plex Sans" panose="020B0503050203000203" pitchFamily="34" charset="0"/>
                </a:rPr>
                <a:t>de îndatorare </a:t>
              </a:r>
              <a:endParaRPr lang="ro-RO">
                <a:effectLst/>
                <a:latin typeface="IBM Plex Sans" panose="020B0503050203000203" pitchFamily="34" charset="0"/>
              </a:endParaRPr>
            </a:p>
            <a:p>
              <a:r>
                <a:rPr lang="it-IT">
                  <a:effectLst/>
                  <a:latin typeface="IBM Plex Sans" panose="020B0503050203000203" pitchFamily="34" charset="0"/>
                </a:rPr>
                <a:t>(datorii vs</a:t>
              </a:r>
              <a:r>
                <a:rPr lang="ro-RO">
                  <a:effectLst/>
                  <a:latin typeface="IBM Plex Sans" panose="020B0503050203000203" pitchFamily="34" charset="0"/>
                </a:rPr>
                <a:t> </a:t>
              </a:r>
              <a:r>
                <a:rPr lang="it-IT">
                  <a:effectLst/>
                  <a:latin typeface="IBM Plex Sans" panose="020B0503050203000203" pitchFamily="34" charset="0"/>
                </a:rPr>
                <a:t>capitaluri proprii)</a:t>
              </a:r>
              <a:endParaRPr lang="en-US">
                <a:latin typeface="IBM Plex Sans" panose="020B0503050203000203" pitchFamily="34" charset="0"/>
              </a:endParaRPr>
            </a:p>
          </p:txBody>
        </p:sp>
        <p:pic>
          <p:nvPicPr>
            <p:cNvPr id="55" name="Picture 54" descr="Rectangle&#10;&#10;Description automatically generated with medium confidence">
              <a:extLst>
                <a:ext uri="{FF2B5EF4-FFF2-40B4-BE49-F238E27FC236}">
                  <a16:creationId xmlns:a16="http://schemas.microsoft.com/office/drawing/2014/main" id="{99F679A8-413D-492D-BDFF-3C9302C2AB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543" y="4862411"/>
              <a:ext cx="977797" cy="975441"/>
            </a:xfrm>
            <a:prstGeom prst="rect">
              <a:avLst/>
            </a:prstGeom>
          </p:spPr>
        </p:pic>
      </p:grpSp>
      <p:grpSp>
        <p:nvGrpSpPr>
          <p:cNvPr id="88" name="Group 87">
            <a:extLst>
              <a:ext uri="{FF2B5EF4-FFF2-40B4-BE49-F238E27FC236}">
                <a16:creationId xmlns:a16="http://schemas.microsoft.com/office/drawing/2014/main" id="{AEFA38A5-3FB0-46AF-8E36-278A25832B53}"/>
              </a:ext>
            </a:extLst>
          </p:cNvPr>
          <p:cNvGrpSpPr/>
          <p:nvPr/>
        </p:nvGrpSpPr>
        <p:grpSpPr>
          <a:xfrm>
            <a:off x="515543" y="3935179"/>
            <a:ext cx="7155375" cy="914400"/>
            <a:chOff x="515543" y="3822374"/>
            <a:chExt cx="7155375" cy="914400"/>
          </a:xfrm>
        </p:grpSpPr>
        <p:sp>
          <p:nvSpPr>
            <p:cNvPr id="17" name="TextBox 16">
              <a:extLst>
                <a:ext uri="{FF2B5EF4-FFF2-40B4-BE49-F238E27FC236}">
                  <a16:creationId xmlns:a16="http://schemas.microsoft.com/office/drawing/2014/main" id="{19161B94-DA8A-45F1-82D9-5AA11A684128}"/>
                </a:ext>
              </a:extLst>
            </p:cNvPr>
            <p:cNvSpPr txBox="1"/>
            <p:nvPr/>
          </p:nvSpPr>
          <p:spPr>
            <a:xfrm>
              <a:off x="1573936" y="3950510"/>
              <a:ext cx="6096982" cy="646331"/>
            </a:xfrm>
            <a:prstGeom prst="rect">
              <a:avLst/>
            </a:prstGeom>
            <a:noFill/>
          </p:spPr>
          <p:txBody>
            <a:bodyPr wrap="square">
              <a:spAutoFit/>
            </a:bodyPr>
            <a:lstStyle/>
            <a:p>
              <a:r>
                <a:rPr lang="en-US" err="1">
                  <a:effectLst/>
                  <a:latin typeface="IBM Plex Sans" panose="020B0503050203000203" pitchFamily="34" charset="0"/>
                </a:rPr>
                <a:t>Atragerea</a:t>
              </a:r>
              <a:r>
                <a:rPr lang="en-US">
                  <a:effectLst/>
                  <a:latin typeface="IBM Plex Sans" panose="020B0503050203000203" pitchFamily="34" charset="0"/>
                </a:rPr>
                <a:t> de </a:t>
              </a:r>
              <a:r>
                <a:rPr lang="en-US" err="1">
                  <a:effectLst/>
                  <a:latin typeface="IBM Plex Sans" panose="020B0503050203000203" pitchFamily="34" charset="0"/>
                </a:rPr>
                <a:t>noi</a:t>
              </a:r>
              <a:r>
                <a:rPr lang="en-US">
                  <a:effectLst/>
                  <a:latin typeface="IBM Plex Sans" panose="020B0503050203000203" pitchFamily="34" charset="0"/>
                </a:rPr>
                <a:t> </a:t>
              </a:r>
              <a:r>
                <a:rPr lang="en-US" err="1">
                  <a:effectLst/>
                  <a:latin typeface="IBM Plex Sans" panose="020B0503050203000203" pitchFamily="34" charset="0"/>
                </a:rPr>
                <a:t>talente</a:t>
              </a:r>
              <a:r>
                <a:rPr lang="en-US">
                  <a:effectLst/>
                  <a:latin typeface="IBM Plex Sans" panose="020B0503050203000203" pitchFamily="34" charset="0"/>
                </a:rPr>
                <a:t> </a:t>
              </a:r>
              <a:r>
                <a:rPr lang="en-US" err="1">
                  <a:effectLst/>
                  <a:latin typeface="IBM Plex Sans" panose="020B0503050203000203" pitchFamily="34" charset="0"/>
                </a:rPr>
                <a:t>și</a:t>
              </a:r>
              <a:r>
                <a:rPr lang="en-US">
                  <a:effectLst/>
                  <a:latin typeface="IBM Plex Sans" panose="020B0503050203000203" pitchFamily="34" charset="0"/>
                </a:rPr>
                <a:t> </a:t>
              </a:r>
              <a:endParaRPr lang="ro-RO">
                <a:effectLst/>
                <a:latin typeface="IBM Plex Sans" panose="020B0503050203000203" pitchFamily="34" charset="0"/>
              </a:endParaRPr>
            </a:p>
            <a:p>
              <a:r>
                <a:rPr lang="en-US" err="1">
                  <a:effectLst/>
                  <a:latin typeface="IBM Plex Sans" panose="020B0503050203000203" pitchFamily="34" charset="0"/>
                </a:rPr>
                <a:t>motivarea</a:t>
              </a:r>
              <a:r>
                <a:rPr lang="en-US">
                  <a:effectLst/>
                  <a:latin typeface="IBM Plex Sans" panose="020B0503050203000203" pitchFamily="34" charset="0"/>
                </a:rPr>
                <a:t> </a:t>
              </a:r>
              <a:r>
                <a:rPr lang="en-US" err="1">
                  <a:effectLst/>
                  <a:latin typeface="IBM Plex Sans" panose="020B0503050203000203" pitchFamily="34" charset="0"/>
                </a:rPr>
                <a:t>angajaților</a:t>
              </a:r>
              <a:r>
                <a:rPr lang="en-US">
                  <a:effectLst/>
                  <a:latin typeface="IBM Plex Sans" panose="020B0503050203000203" pitchFamily="34" charset="0"/>
                </a:rPr>
                <a:t> </a:t>
              </a:r>
              <a:r>
                <a:rPr lang="en-US" err="1">
                  <a:effectLst/>
                  <a:latin typeface="IBM Plex Sans" panose="020B0503050203000203" pitchFamily="34" charset="0"/>
                </a:rPr>
                <a:t>actuali</a:t>
              </a:r>
              <a:r>
                <a:rPr lang="en-US">
                  <a:effectLst/>
                  <a:latin typeface="IBM Plex Sans" panose="020B0503050203000203" pitchFamily="34" charset="0"/>
                </a:rPr>
                <a:t> </a:t>
              </a:r>
              <a:endParaRPr lang="en-US">
                <a:latin typeface="IBM Plex Sans" panose="020B0503050203000203" pitchFamily="34" charset="0"/>
              </a:endParaRPr>
            </a:p>
          </p:txBody>
        </p:sp>
        <p:pic>
          <p:nvPicPr>
            <p:cNvPr id="57" name="Graphic 56" descr="Business Growth outline">
              <a:extLst>
                <a:ext uri="{FF2B5EF4-FFF2-40B4-BE49-F238E27FC236}">
                  <a16:creationId xmlns:a16="http://schemas.microsoft.com/office/drawing/2014/main" id="{6667A97E-ABAC-46AA-A511-EE3D12DEE2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15543" y="3822374"/>
              <a:ext cx="914442" cy="914400"/>
            </a:xfrm>
            <a:prstGeom prst="rect">
              <a:avLst/>
            </a:prstGeom>
          </p:spPr>
        </p:pic>
      </p:grpSp>
      <p:grpSp>
        <p:nvGrpSpPr>
          <p:cNvPr id="66" name="Group 65">
            <a:extLst>
              <a:ext uri="{FF2B5EF4-FFF2-40B4-BE49-F238E27FC236}">
                <a16:creationId xmlns:a16="http://schemas.microsoft.com/office/drawing/2014/main" id="{95CA91DB-3FFD-480C-9B7E-E929038228D8}"/>
              </a:ext>
            </a:extLst>
          </p:cNvPr>
          <p:cNvGrpSpPr/>
          <p:nvPr/>
        </p:nvGrpSpPr>
        <p:grpSpPr>
          <a:xfrm>
            <a:off x="5608694" y="1756420"/>
            <a:ext cx="7071595" cy="914442"/>
            <a:chOff x="485437" y="2847262"/>
            <a:chExt cx="7071595" cy="914442"/>
          </a:xfrm>
        </p:grpSpPr>
        <p:sp>
          <p:nvSpPr>
            <p:cNvPr id="30" name="TextBox 29">
              <a:extLst>
                <a:ext uri="{FF2B5EF4-FFF2-40B4-BE49-F238E27FC236}">
                  <a16:creationId xmlns:a16="http://schemas.microsoft.com/office/drawing/2014/main" id="{6E09A94F-AAD2-4D06-B8D3-84E70F98F3A8}"/>
                </a:ext>
              </a:extLst>
            </p:cNvPr>
            <p:cNvSpPr txBox="1"/>
            <p:nvPr/>
          </p:nvSpPr>
          <p:spPr>
            <a:xfrm>
              <a:off x="1460050" y="3216020"/>
              <a:ext cx="6096982" cy="369332"/>
            </a:xfrm>
            <a:prstGeom prst="rect">
              <a:avLst/>
            </a:prstGeom>
            <a:noFill/>
          </p:spPr>
          <p:txBody>
            <a:bodyPr wrap="square">
              <a:spAutoFit/>
            </a:bodyPr>
            <a:lstStyle/>
            <a:p>
              <a:r>
                <a:rPr lang="en-US" err="1">
                  <a:effectLst/>
                  <a:latin typeface="IBM Plex Sans" panose="020B0503050203000203" pitchFamily="34" charset="0"/>
                </a:rPr>
                <a:t>Îmbunătățirea</a:t>
              </a:r>
              <a:r>
                <a:rPr lang="en-US">
                  <a:effectLst/>
                  <a:latin typeface="IBM Plex Sans" panose="020B0503050203000203" pitchFamily="34" charset="0"/>
                </a:rPr>
                <a:t> </a:t>
              </a:r>
              <a:r>
                <a:rPr lang="en-US" err="1">
                  <a:effectLst/>
                  <a:latin typeface="IBM Plex Sans" panose="020B0503050203000203" pitchFamily="34" charset="0"/>
                </a:rPr>
                <a:t>reputației</a:t>
              </a:r>
              <a:r>
                <a:rPr lang="en-US">
                  <a:effectLst/>
                  <a:latin typeface="IBM Plex Sans" panose="020B0503050203000203" pitchFamily="34" charset="0"/>
                </a:rPr>
                <a:t> </a:t>
              </a:r>
              <a:r>
                <a:rPr lang="en-US" err="1">
                  <a:effectLst/>
                  <a:latin typeface="IBM Plex Sans" panose="020B0503050203000203" pitchFamily="34" charset="0"/>
                </a:rPr>
                <a:t>și</a:t>
              </a:r>
              <a:r>
                <a:rPr lang="en-US">
                  <a:effectLst/>
                  <a:latin typeface="IBM Plex Sans" panose="020B0503050203000203" pitchFamily="34" charset="0"/>
                </a:rPr>
                <a:t> </a:t>
              </a:r>
              <a:r>
                <a:rPr lang="en-US" err="1">
                  <a:effectLst/>
                  <a:latin typeface="IBM Plex Sans" panose="020B0503050203000203" pitchFamily="34" charset="0"/>
                </a:rPr>
                <a:t>prestigiului</a:t>
              </a:r>
              <a:r>
                <a:rPr lang="en-US">
                  <a:effectLst/>
                  <a:latin typeface="IBM Plex Sans" panose="020B0503050203000203" pitchFamily="34" charset="0"/>
                </a:rPr>
                <a:t> </a:t>
              </a:r>
              <a:endParaRPr lang="en-US">
                <a:latin typeface="IBM Plex Sans" panose="020B0503050203000203" pitchFamily="34" charset="0"/>
              </a:endParaRPr>
            </a:p>
          </p:txBody>
        </p:sp>
        <p:pic>
          <p:nvPicPr>
            <p:cNvPr id="65" name="Picture 64" descr="A picture containing text, clipart&#10;&#10;Description automatically generated">
              <a:extLst>
                <a:ext uri="{FF2B5EF4-FFF2-40B4-BE49-F238E27FC236}">
                  <a16:creationId xmlns:a16="http://schemas.microsoft.com/office/drawing/2014/main" id="{A938C318-2064-4B45-9C15-448BC3B05C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5437" y="2847262"/>
              <a:ext cx="944548" cy="914442"/>
            </a:xfrm>
            <a:prstGeom prst="rect">
              <a:avLst/>
            </a:prstGeom>
          </p:spPr>
        </p:pic>
      </p:grpSp>
      <p:grpSp>
        <p:nvGrpSpPr>
          <p:cNvPr id="69" name="Group 68">
            <a:extLst>
              <a:ext uri="{FF2B5EF4-FFF2-40B4-BE49-F238E27FC236}">
                <a16:creationId xmlns:a16="http://schemas.microsoft.com/office/drawing/2014/main" id="{C22BC888-18DC-403A-A3F9-833EB7C9D722}"/>
              </a:ext>
            </a:extLst>
          </p:cNvPr>
          <p:cNvGrpSpPr/>
          <p:nvPr/>
        </p:nvGrpSpPr>
        <p:grpSpPr>
          <a:xfrm>
            <a:off x="515543" y="2866605"/>
            <a:ext cx="7263946" cy="914442"/>
            <a:chOff x="515543" y="2856126"/>
            <a:chExt cx="7263946" cy="914442"/>
          </a:xfrm>
        </p:grpSpPr>
        <p:sp>
          <p:nvSpPr>
            <p:cNvPr id="31" name="TextBox 30">
              <a:extLst>
                <a:ext uri="{FF2B5EF4-FFF2-40B4-BE49-F238E27FC236}">
                  <a16:creationId xmlns:a16="http://schemas.microsoft.com/office/drawing/2014/main" id="{07686F27-4F94-4734-BF32-4A7CB4D02C03}"/>
                </a:ext>
              </a:extLst>
            </p:cNvPr>
            <p:cNvSpPr txBox="1"/>
            <p:nvPr/>
          </p:nvSpPr>
          <p:spPr>
            <a:xfrm>
              <a:off x="1543871" y="3186627"/>
              <a:ext cx="6235618" cy="369332"/>
            </a:xfrm>
            <a:prstGeom prst="rect">
              <a:avLst/>
            </a:prstGeom>
            <a:noFill/>
          </p:spPr>
          <p:txBody>
            <a:bodyPr wrap="square">
              <a:spAutoFit/>
            </a:bodyPr>
            <a:lstStyle/>
            <a:p>
              <a:r>
                <a:rPr lang="ro-RO">
                  <a:effectLst/>
                  <a:latin typeface="IBM Plex Sans" panose="020B0503050203000203" pitchFamily="34" charset="0"/>
                </a:rPr>
                <a:t>Diversificarea </a:t>
              </a:r>
              <a:r>
                <a:rPr lang="en-US">
                  <a:effectLst/>
                  <a:latin typeface="IBM Plex Sans" panose="020B0503050203000203" pitchFamily="34" charset="0"/>
                </a:rPr>
                <a:t>surse</a:t>
              </a:r>
              <a:r>
                <a:rPr lang="ro-RO">
                  <a:effectLst/>
                  <a:latin typeface="IBM Plex Sans" panose="020B0503050203000203" pitchFamily="34" charset="0"/>
                </a:rPr>
                <a:t>lor</a:t>
              </a:r>
              <a:r>
                <a:rPr lang="en-US">
                  <a:effectLst/>
                  <a:latin typeface="IBM Plex Sans" panose="020B0503050203000203" pitchFamily="34" charset="0"/>
                </a:rPr>
                <a:t> de </a:t>
              </a:r>
              <a:r>
                <a:rPr lang="en-US" err="1">
                  <a:effectLst/>
                  <a:latin typeface="IBM Plex Sans" panose="020B0503050203000203" pitchFamily="34" charset="0"/>
                </a:rPr>
                <a:t>finanțare</a:t>
              </a:r>
              <a:endParaRPr lang="en-US">
                <a:latin typeface="IBM Plex Sans" panose="020B0503050203000203" pitchFamily="34" charset="0"/>
              </a:endParaRPr>
            </a:p>
          </p:txBody>
        </p:sp>
        <p:pic>
          <p:nvPicPr>
            <p:cNvPr id="68" name="Picture 67" descr="A picture containing dark, night sky&#10;&#10;Description automatically generated">
              <a:extLst>
                <a:ext uri="{FF2B5EF4-FFF2-40B4-BE49-F238E27FC236}">
                  <a16:creationId xmlns:a16="http://schemas.microsoft.com/office/drawing/2014/main" id="{DA5C586D-36CE-490E-8592-4A1682A264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5543" y="2856126"/>
              <a:ext cx="914442" cy="914442"/>
            </a:xfrm>
            <a:prstGeom prst="rect">
              <a:avLst/>
            </a:prstGeom>
          </p:spPr>
        </p:pic>
      </p:grpSp>
      <p:grpSp>
        <p:nvGrpSpPr>
          <p:cNvPr id="76" name="Group 75">
            <a:extLst>
              <a:ext uri="{FF2B5EF4-FFF2-40B4-BE49-F238E27FC236}">
                <a16:creationId xmlns:a16="http://schemas.microsoft.com/office/drawing/2014/main" id="{AD14CC37-CD05-4152-9AB1-2C015D4E4F53}"/>
              </a:ext>
            </a:extLst>
          </p:cNvPr>
          <p:cNvGrpSpPr/>
          <p:nvPr/>
        </p:nvGrpSpPr>
        <p:grpSpPr>
          <a:xfrm>
            <a:off x="5638800" y="2862937"/>
            <a:ext cx="7509583" cy="914400"/>
            <a:chOff x="5638800" y="2965944"/>
            <a:chExt cx="7509583" cy="914400"/>
          </a:xfrm>
        </p:grpSpPr>
        <p:sp>
          <p:nvSpPr>
            <p:cNvPr id="32" name="TextBox 31">
              <a:extLst>
                <a:ext uri="{FF2B5EF4-FFF2-40B4-BE49-F238E27FC236}">
                  <a16:creationId xmlns:a16="http://schemas.microsoft.com/office/drawing/2014/main" id="{918C99B3-152F-425B-8817-260A9F443258}"/>
                </a:ext>
              </a:extLst>
            </p:cNvPr>
            <p:cNvSpPr txBox="1"/>
            <p:nvPr/>
          </p:nvSpPr>
          <p:spPr>
            <a:xfrm>
              <a:off x="6589207" y="3296853"/>
              <a:ext cx="6559176" cy="369332"/>
            </a:xfrm>
            <a:prstGeom prst="rect">
              <a:avLst/>
            </a:prstGeom>
            <a:noFill/>
          </p:spPr>
          <p:txBody>
            <a:bodyPr wrap="square">
              <a:spAutoFit/>
            </a:bodyPr>
            <a:lstStyle/>
            <a:p>
              <a:r>
                <a:rPr lang="en-US" err="1">
                  <a:effectLst/>
                  <a:latin typeface="IBM Plex Sans" panose="020B0503050203000203" pitchFamily="34" charset="0"/>
                </a:rPr>
                <a:t>Eficienț</a:t>
              </a:r>
              <a:r>
                <a:rPr lang="ro-RO">
                  <a:effectLst/>
                  <a:latin typeface="IBM Plex Sans" panose="020B0503050203000203" pitchFamily="34" charset="0"/>
                </a:rPr>
                <a:t>ă</a:t>
              </a:r>
              <a:r>
                <a:rPr lang="en-US">
                  <a:effectLst/>
                  <a:latin typeface="IBM Plex Sans" panose="020B0503050203000203" pitchFamily="34" charset="0"/>
                </a:rPr>
                <a:t> </a:t>
              </a:r>
              <a:r>
                <a:rPr lang="en-US" err="1">
                  <a:effectLst/>
                  <a:latin typeface="IBM Plex Sans" panose="020B0503050203000203" pitchFamily="34" charset="0"/>
                </a:rPr>
                <a:t>în</a:t>
              </a:r>
              <a:r>
                <a:rPr lang="en-US">
                  <a:effectLst/>
                  <a:latin typeface="IBM Plex Sans" panose="020B0503050203000203" pitchFamily="34" charset="0"/>
                </a:rPr>
                <a:t> </a:t>
              </a:r>
              <a:r>
                <a:rPr lang="en-US" err="1">
                  <a:effectLst/>
                  <a:latin typeface="IBM Plex Sans" panose="020B0503050203000203" pitchFamily="34" charset="0"/>
                </a:rPr>
                <a:t>dezvoltarea</a:t>
              </a:r>
              <a:r>
                <a:rPr lang="en-US">
                  <a:effectLst/>
                  <a:latin typeface="IBM Plex Sans" panose="020B0503050203000203" pitchFamily="34" charset="0"/>
                </a:rPr>
                <a:t> </a:t>
              </a:r>
              <a:r>
                <a:rPr lang="en-US" err="1">
                  <a:effectLst/>
                  <a:latin typeface="IBM Plex Sans" panose="020B0503050203000203" pitchFamily="34" charset="0"/>
                </a:rPr>
                <a:t>strategiilor</a:t>
              </a:r>
              <a:r>
                <a:rPr lang="en-US">
                  <a:effectLst/>
                  <a:latin typeface="IBM Plex Sans" panose="020B0503050203000203" pitchFamily="34" charset="0"/>
                </a:rPr>
                <a:t> de </a:t>
              </a:r>
              <a:r>
                <a:rPr lang="en-US" err="1">
                  <a:effectLst/>
                  <a:latin typeface="IBM Plex Sans" panose="020B0503050203000203" pitchFamily="34" charset="0"/>
                </a:rPr>
                <a:t>afaceri</a:t>
              </a:r>
              <a:r>
                <a:rPr lang="en-US">
                  <a:effectLst/>
                  <a:latin typeface="IBM Plex Sans" panose="020B0503050203000203" pitchFamily="34" charset="0"/>
                </a:rPr>
                <a:t> </a:t>
              </a:r>
              <a:endParaRPr lang="en-US">
                <a:latin typeface="IBM Plex Sans" panose="020B0503050203000203" pitchFamily="34" charset="0"/>
              </a:endParaRPr>
            </a:p>
          </p:txBody>
        </p:sp>
        <p:pic>
          <p:nvPicPr>
            <p:cNvPr id="71" name="Graphic 70" descr="Chess pieces outline">
              <a:extLst>
                <a:ext uri="{FF2B5EF4-FFF2-40B4-BE49-F238E27FC236}">
                  <a16:creationId xmlns:a16="http://schemas.microsoft.com/office/drawing/2014/main" id="{7ADEF0B7-6212-4249-B67B-9BE1D0401C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38800" y="2965944"/>
              <a:ext cx="914400" cy="914400"/>
            </a:xfrm>
            <a:prstGeom prst="rect">
              <a:avLst/>
            </a:prstGeom>
          </p:spPr>
        </p:pic>
      </p:grpSp>
      <p:grpSp>
        <p:nvGrpSpPr>
          <p:cNvPr id="77" name="Group 76">
            <a:extLst>
              <a:ext uri="{FF2B5EF4-FFF2-40B4-BE49-F238E27FC236}">
                <a16:creationId xmlns:a16="http://schemas.microsoft.com/office/drawing/2014/main" id="{3C08DA50-F573-4203-AC28-9D74EC283AB4}"/>
              </a:ext>
            </a:extLst>
          </p:cNvPr>
          <p:cNvGrpSpPr/>
          <p:nvPr/>
        </p:nvGrpSpPr>
        <p:grpSpPr>
          <a:xfrm>
            <a:off x="5638800" y="3939055"/>
            <a:ext cx="7113679" cy="914400"/>
            <a:chOff x="5638800" y="3931881"/>
            <a:chExt cx="7113679" cy="914400"/>
          </a:xfrm>
        </p:grpSpPr>
        <p:sp>
          <p:nvSpPr>
            <p:cNvPr id="23" name="TextBox 22">
              <a:extLst>
                <a:ext uri="{FF2B5EF4-FFF2-40B4-BE49-F238E27FC236}">
                  <a16:creationId xmlns:a16="http://schemas.microsoft.com/office/drawing/2014/main" id="{83543CD9-0777-4646-BAA4-5B27EBB0A62B}"/>
                </a:ext>
              </a:extLst>
            </p:cNvPr>
            <p:cNvSpPr txBox="1"/>
            <p:nvPr/>
          </p:nvSpPr>
          <p:spPr>
            <a:xfrm>
              <a:off x="6655497" y="4194640"/>
              <a:ext cx="6096982" cy="369332"/>
            </a:xfrm>
            <a:prstGeom prst="rect">
              <a:avLst/>
            </a:prstGeom>
            <a:noFill/>
          </p:spPr>
          <p:txBody>
            <a:bodyPr wrap="square">
              <a:spAutoFit/>
            </a:bodyPr>
            <a:lstStyle/>
            <a:p>
              <a:r>
                <a:rPr lang="en-US" err="1">
                  <a:effectLst/>
                  <a:latin typeface="IBM Plex Sans" panose="020B0503050203000203" pitchFamily="34" charset="0"/>
                </a:rPr>
                <a:t>Loialitatea</a:t>
              </a:r>
              <a:r>
                <a:rPr lang="en-US">
                  <a:effectLst/>
                  <a:latin typeface="IBM Plex Sans" panose="020B0503050203000203" pitchFamily="34" charset="0"/>
                </a:rPr>
                <a:t> </a:t>
              </a:r>
              <a:r>
                <a:rPr lang="en-US" err="1">
                  <a:effectLst/>
                  <a:latin typeface="IBM Plex Sans" panose="020B0503050203000203" pitchFamily="34" charset="0"/>
                </a:rPr>
                <a:t>față</a:t>
              </a:r>
              <a:r>
                <a:rPr lang="en-US">
                  <a:effectLst/>
                  <a:latin typeface="IBM Plex Sans" panose="020B0503050203000203" pitchFamily="34" charset="0"/>
                </a:rPr>
                <a:t> de brand </a:t>
              </a:r>
              <a:endParaRPr lang="en-US">
                <a:latin typeface="IBM Plex Sans" panose="020B0503050203000203" pitchFamily="34" charset="0"/>
              </a:endParaRPr>
            </a:p>
          </p:txBody>
        </p:sp>
        <p:pic>
          <p:nvPicPr>
            <p:cNvPr id="73" name="Picture 72">
              <a:extLst>
                <a:ext uri="{FF2B5EF4-FFF2-40B4-BE49-F238E27FC236}">
                  <a16:creationId xmlns:a16="http://schemas.microsoft.com/office/drawing/2014/main" id="{26BD48C2-6C7B-4E88-8447-84F048282A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38800" y="3931881"/>
              <a:ext cx="914400" cy="914400"/>
            </a:xfrm>
            <a:prstGeom prst="rect">
              <a:avLst/>
            </a:prstGeom>
          </p:spPr>
        </p:pic>
      </p:grpSp>
      <p:grpSp>
        <p:nvGrpSpPr>
          <p:cNvPr id="78" name="Group 77">
            <a:extLst>
              <a:ext uri="{FF2B5EF4-FFF2-40B4-BE49-F238E27FC236}">
                <a16:creationId xmlns:a16="http://schemas.microsoft.com/office/drawing/2014/main" id="{929DAACE-0D55-4E81-B54C-7239D23ADB91}"/>
              </a:ext>
            </a:extLst>
          </p:cNvPr>
          <p:cNvGrpSpPr/>
          <p:nvPr/>
        </p:nvGrpSpPr>
        <p:grpSpPr>
          <a:xfrm>
            <a:off x="5713001" y="5188906"/>
            <a:ext cx="6051047" cy="914400"/>
            <a:chOff x="5727375" y="4966561"/>
            <a:chExt cx="7223355" cy="914400"/>
          </a:xfrm>
        </p:grpSpPr>
        <p:sp>
          <p:nvSpPr>
            <p:cNvPr id="21" name="TextBox 20">
              <a:extLst>
                <a:ext uri="{FF2B5EF4-FFF2-40B4-BE49-F238E27FC236}">
                  <a16:creationId xmlns:a16="http://schemas.microsoft.com/office/drawing/2014/main" id="{577C664D-7285-42A6-A5F0-B393AD0656FE}"/>
                </a:ext>
              </a:extLst>
            </p:cNvPr>
            <p:cNvSpPr txBox="1"/>
            <p:nvPr/>
          </p:nvSpPr>
          <p:spPr>
            <a:xfrm>
              <a:off x="6853748" y="5038221"/>
              <a:ext cx="6096982" cy="646331"/>
            </a:xfrm>
            <a:prstGeom prst="rect">
              <a:avLst/>
            </a:prstGeom>
            <a:noFill/>
          </p:spPr>
          <p:txBody>
            <a:bodyPr wrap="square">
              <a:spAutoFit/>
            </a:bodyPr>
            <a:lstStyle/>
            <a:p>
              <a:r>
                <a:rPr lang="en-US">
                  <a:effectLst/>
                  <a:latin typeface="IBM Plex Sans" panose="020B0503050203000203" pitchFamily="34" charset="0"/>
                </a:rPr>
                <a:t>Mai </a:t>
              </a:r>
              <a:r>
                <a:rPr lang="en-US" err="1">
                  <a:effectLst/>
                  <a:latin typeface="IBM Plex Sans" panose="020B0503050203000203" pitchFamily="34" charset="0"/>
                </a:rPr>
                <a:t>multă</a:t>
              </a:r>
              <a:r>
                <a:rPr lang="en-US">
                  <a:effectLst/>
                  <a:latin typeface="IBM Plex Sans" panose="020B0503050203000203" pitchFamily="34" charset="0"/>
                </a:rPr>
                <a:t> </a:t>
              </a:r>
              <a:r>
                <a:rPr lang="en-US" err="1">
                  <a:effectLst/>
                  <a:latin typeface="IBM Plex Sans" panose="020B0503050203000203" pitchFamily="34" charset="0"/>
                </a:rPr>
                <a:t>publicitate</a:t>
              </a:r>
              <a:r>
                <a:rPr lang="en-US">
                  <a:effectLst/>
                  <a:latin typeface="IBM Plex Sans" panose="020B0503050203000203" pitchFamily="34" charset="0"/>
                </a:rPr>
                <a:t> </a:t>
              </a:r>
              <a:r>
                <a:rPr lang="en-US" err="1">
                  <a:effectLst/>
                  <a:latin typeface="IBM Plex Sans" panose="020B0503050203000203" pitchFamily="34" charset="0"/>
                </a:rPr>
                <a:t>și</a:t>
              </a:r>
              <a:r>
                <a:rPr lang="en-US">
                  <a:effectLst/>
                  <a:latin typeface="IBM Plex Sans" panose="020B0503050203000203" pitchFamily="34" charset="0"/>
                </a:rPr>
                <a:t> </a:t>
              </a:r>
              <a:r>
                <a:rPr lang="en-US" err="1">
                  <a:effectLst/>
                  <a:latin typeface="IBM Plex Sans" panose="020B0503050203000203" pitchFamily="34" charset="0"/>
                </a:rPr>
                <a:t>vizibilitate</a:t>
              </a:r>
              <a:r>
                <a:rPr lang="en-US">
                  <a:effectLst/>
                  <a:latin typeface="IBM Plex Sans" panose="020B0503050203000203" pitchFamily="34" charset="0"/>
                </a:rPr>
                <a:t> pe termen lung </a:t>
              </a:r>
              <a:r>
                <a:rPr lang="en-US" err="1">
                  <a:effectLst/>
                  <a:latin typeface="IBM Plex Sans" panose="020B0503050203000203" pitchFamily="34" charset="0"/>
                </a:rPr>
                <a:t>în</a:t>
              </a:r>
              <a:r>
                <a:rPr lang="en-US">
                  <a:effectLst/>
                  <a:latin typeface="IBM Plex Sans" panose="020B0503050203000203" pitchFamily="34" charset="0"/>
                </a:rPr>
                <a:t> mass media </a:t>
              </a:r>
              <a:r>
                <a:rPr lang="en-US" err="1">
                  <a:effectLst/>
                  <a:latin typeface="IBM Plex Sans" panose="020B0503050203000203" pitchFamily="34" charset="0"/>
                </a:rPr>
                <a:t>și</a:t>
              </a:r>
              <a:r>
                <a:rPr lang="ro-RO">
                  <a:effectLst/>
                  <a:latin typeface="IBM Plex Sans" panose="020B0503050203000203" pitchFamily="34" charset="0"/>
                </a:rPr>
                <a:t> </a:t>
              </a:r>
              <a:r>
                <a:rPr lang="en-US" err="1">
                  <a:effectLst/>
                  <a:latin typeface="IBM Plex Sans" panose="020B0503050203000203" pitchFamily="34" charset="0"/>
                </a:rPr>
                <a:t>către</a:t>
              </a:r>
              <a:r>
                <a:rPr lang="en-US">
                  <a:effectLst/>
                  <a:latin typeface="IBM Plex Sans" panose="020B0503050203000203" pitchFamily="34" charset="0"/>
                </a:rPr>
                <a:t> </a:t>
              </a:r>
              <a:r>
                <a:rPr lang="en-US" err="1">
                  <a:effectLst/>
                  <a:latin typeface="IBM Plex Sans" panose="020B0503050203000203" pitchFamily="34" charset="0"/>
                </a:rPr>
                <a:t>publicul</a:t>
              </a:r>
              <a:r>
                <a:rPr lang="en-US">
                  <a:effectLst/>
                  <a:latin typeface="IBM Plex Sans" panose="020B0503050203000203" pitchFamily="34" charset="0"/>
                </a:rPr>
                <a:t> </a:t>
              </a:r>
              <a:r>
                <a:rPr lang="en-US" err="1">
                  <a:effectLst/>
                  <a:latin typeface="IBM Plex Sans" panose="020B0503050203000203" pitchFamily="34" charset="0"/>
                </a:rPr>
                <a:t>larg</a:t>
              </a:r>
              <a:endParaRPr lang="en-US">
                <a:latin typeface="IBM Plex Sans" panose="020B0503050203000203" pitchFamily="34" charset="0"/>
              </a:endParaRPr>
            </a:p>
          </p:txBody>
        </p:sp>
        <p:pic>
          <p:nvPicPr>
            <p:cNvPr id="75" name="Graphic 74" descr="Lighthouse scene outline">
              <a:extLst>
                <a:ext uri="{FF2B5EF4-FFF2-40B4-BE49-F238E27FC236}">
                  <a16:creationId xmlns:a16="http://schemas.microsoft.com/office/drawing/2014/main" id="{8A1F0A98-741B-453C-A2F9-486C0BC61F5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727375" y="4966561"/>
              <a:ext cx="914400" cy="914400"/>
            </a:xfrm>
            <a:prstGeom prst="rect">
              <a:avLst/>
            </a:prstGeom>
          </p:spPr>
        </p:pic>
      </p:grpSp>
      <p:sp>
        <p:nvSpPr>
          <p:cNvPr id="2" name="Slide Number Placeholder 2">
            <a:extLst>
              <a:ext uri="{FF2B5EF4-FFF2-40B4-BE49-F238E27FC236}">
                <a16:creationId xmlns:a16="http://schemas.microsoft.com/office/drawing/2014/main" id="{54934989-2ACF-A135-40F4-493943AE8FD6}"/>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21</a:t>
            </a:r>
            <a:endPar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endParaRPr>
          </a:p>
        </p:txBody>
      </p:sp>
    </p:spTree>
    <p:extLst>
      <p:ext uri="{BB962C8B-B14F-4D97-AF65-F5344CB8AC3E}">
        <p14:creationId xmlns:p14="http://schemas.microsoft.com/office/powerpoint/2010/main" val="2358514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8E084E-63AD-6D4D-DD94-998A467C0F3A}"/>
              </a:ext>
            </a:extLst>
          </p:cNvPr>
          <p:cNvPicPr>
            <a:picLocks noChangeAspect="1"/>
          </p:cNvPicPr>
          <p:nvPr/>
        </p:nvPicPr>
        <p:blipFill>
          <a:blip r:embed="rId2"/>
          <a:stretch>
            <a:fillRect/>
          </a:stretch>
        </p:blipFill>
        <p:spPr>
          <a:xfrm>
            <a:off x="243333" y="502666"/>
            <a:ext cx="11705334" cy="5852667"/>
          </a:xfrm>
          <a:prstGeom prst="rect">
            <a:avLst/>
          </a:prstGeom>
        </p:spPr>
      </p:pic>
      <p:sp>
        <p:nvSpPr>
          <p:cNvPr id="2" name="Slide Number Placeholder 2">
            <a:extLst>
              <a:ext uri="{FF2B5EF4-FFF2-40B4-BE49-F238E27FC236}">
                <a16:creationId xmlns:a16="http://schemas.microsoft.com/office/drawing/2014/main" id="{18DFFE07-FBBE-1E0C-FFE7-252C1C8014D8}"/>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22</a:t>
            </a:r>
            <a:endPar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endParaRPr>
          </a:p>
        </p:txBody>
      </p:sp>
    </p:spTree>
    <p:extLst>
      <p:ext uri="{BB962C8B-B14F-4D97-AF65-F5344CB8AC3E}">
        <p14:creationId xmlns:p14="http://schemas.microsoft.com/office/powerpoint/2010/main" val="3950275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647D5-3631-0CE8-D96C-803C86E4B48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F33BCD4-E5E5-D341-0DDB-7B9612E8E97B}"/>
              </a:ext>
            </a:extLst>
          </p:cNvPr>
          <p:cNvSpPr/>
          <p:nvPr/>
        </p:nvSpPr>
        <p:spPr>
          <a:xfrm>
            <a:off x="515543" y="228657"/>
            <a:ext cx="9487144" cy="461665"/>
          </a:xfrm>
          <a:prstGeom prst="rect">
            <a:avLst/>
          </a:prstGeom>
        </p:spPr>
        <p:txBody>
          <a:bodyPr wrap="square">
            <a:spAutoFit/>
          </a:bodyPr>
          <a:lstStyle/>
          <a:p>
            <a:pPr defTabSz="457200">
              <a:defRPr sz="2400" b="0" i="0" u="none" strike="noStrike" kern="1200" baseline="0">
                <a:solidFill>
                  <a:prstClr val="black">
                    <a:lumMod val="65000"/>
                    <a:lumOff val="35000"/>
                  </a:prstClr>
                </a:solidFill>
                <a:latin typeface="+mn-lt"/>
                <a:ea typeface="+mn-ea"/>
                <a:cs typeface="+mn-cs"/>
              </a:defRPr>
            </a:pPr>
            <a:r>
              <a:rPr lang="en-US" dirty="0" err="1">
                <a:solidFill>
                  <a:schemeClr val="tx1">
                    <a:lumMod val="95000"/>
                    <a:lumOff val="5000"/>
                  </a:schemeClr>
                </a:solidFill>
                <a:latin typeface="IBM Plex Sans" panose="020B0503050203000203" pitchFamily="34" charset="0"/>
              </a:rPr>
              <a:t>Modalit</a:t>
            </a:r>
            <a:r>
              <a:rPr lang="ro-RO" dirty="0">
                <a:solidFill>
                  <a:schemeClr val="tx1">
                    <a:lumMod val="95000"/>
                    <a:lumOff val="5000"/>
                  </a:schemeClr>
                </a:solidFill>
                <a:latin typeface="IBM Plex Sans" panose="020B0503050203000203" pitchFamily="34" charset="0"/>
              </a:rPr>
              <a:t>ăți de listare la BVB</a:t>
            </a:r>
          </a:p>
        </p:txBody>
      </p:sp>
      <p:sp>
        <p:nvSpPr>
          <p:cNvPr id="6" name="Slide Number Placeholder 2">
            <a:extLst>
              <a:ext uri="{FF2B5EF4-FFF2-40B4-BE49-F238E27FC236}">
                <a16:creationId xmlns:a16="http://schemas.microsoft.com/office/drawing/2014/main" id="{FB415C26-396A-B88E-CF69-6DE227DF410E}"/>
              </a:ext>
            </a:extLst>
          </p:cNvPr>
          <p:cNvSpPr txBox="1">
            <a:spLocks/>
          </p:cNvSpPr>
          <p:nvPr/>
        </p:nvSpPr>
        <p:spPr>
          <a:xfrm>
            <a:off x="8549640" y="626421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9BA58F7-A40C-4D45-B0F0-4C90CFE5C0F1}" type="slidenum">
              <a:rPr lang="en-US" sz="1200" smtClean="0">
                <a:solidFill>
                  <a:prstClr val="white">
                    <a:lumMod val="50000"/>
                  </a:prstClr>
                </a:solidFill>
                <a:latin typeface="Roboto Condensed"/>
              </a:rPr>
              <a:pPr algn="r" defTabSz="457200">
                <a:defRPr/>
              </a:pPr>
              <a:t>25</a:t>
            </a:fld>
            <a:endParaRPr lang="en-US" sz="1200">
              <a:solidFill>
                <a:prstClr val="white">
                  <a:lumMod val="50000"/>
                </a:prstClr>
              </a:solidFill>
              <a:latin typeface="Roboto Condensed"/>
            </a:endParaRPr>
          </a:p>
        </p:txBody>
      </p:sp>
      <p:sp>
        <p:nvSpPr>
          <p:cNvPr id="3" name="TextBox 2">
            <a:extLst>
              <a:ext uri="{FF2B5EF4-FFF2-40B4-BE49-F238E27FC236}">
                <a16:creationId xmlns:a16="http://schemas.microsoft.com/office/drawing/2014/main" id="{98149CB2-5244-0FC5-0FD0-55B9A2C54AD0}"/>
              </a:ext>
            </a:extLst>
          </p:cNvPr>
          <p:cNvSpPr txBox="1"/>
          <p:nvPr/>
        </p:nvSpPr>
        <p:spPr>
          <a:xfrm>
            <a:off x="515543" y="1043731"/>
            <a:ext cx="10696210" cy="4770537"/>
          </a:xfrm>
          <a:prstGeom prst="rect">
            <a:avLst/>
          </a:prstGeom>
          <a:noFill/>
        </p:spPr>
        <p:txBody>
          <a:bodyPr wrap="square" rtlCol="0">
            <a:spAutoFit/>
          </a:bodyPr>
          <a:lstStyle/>
          <a:p>
            <a:pPr algn="just"/>
            <a:r>
              <a:rPr lang="ro-RO" sz="1600" b="1">
                <a:latin typeface="IBM Plex Sans" panose="020B0503050203000203" pitchFamily="34" charset="0"/>
              </a:rPr>
              <a:t>Oferta publică inițială (IPO)</a:t>
            </a:r>
          </a:p>
          <a:p>
            <a:pPr marL="285750" indent="-285750" algn="just">
              <a:buFont typeface="Arial" panose="020B0604020202020204" pitchFamily="34" charset="0"/>
              <a:buChar char="•"/>
            </a:pPr>
            <a:r>
              <a:rPr lang="ro-RO" sz="1600">
                <a:latin typeface="IBM Plex Sans" panose="020B0503050203000203" pitchFamily="34" charset="0"/>
              </a:rPr>
              <a:t>Primară (emisiune de acțiuni noi și atragerea de capital în companie)</a:t>
            </a:r>
          </a:p>
          <a:p>
            <a:pPr marL="285750" indent="-285750" algn="just">
              <a:buFont typeface="Arial" panose="020B0604020202020204" pitchFamily="34" charset="0"/>
              <a:buChar char="•"/>
            </a:pPr>
            <a:r>
              <a:rPr lang="ro-RO" sz="1600">
                <a:latin typeface="IBM Plex Sans" panose="020B0503050203000203" pitchFamily="34" charset="0"/>
              </a:rPr>
              <a:t>Secundară (unul/unii acționari ai companiei fac un exit total/parțial, prin vânzarea acțiunilor deținute)</a:t>
            </a:r>
          </a:p>
          <a:p>
            <a:pPr algn="just"/>
            <a:endParaRPr lang="ro-RO" sz="1600">
              <a:latin typeface="IBM Plex Sans" panose="020B0503050203000203" pitchFamily="34" charset="0"/>
            </a:endParaRPr>
          </a:p>
          <a:p>
            <a:pPr algn="just"/>
            <a:r>
              <a:rPr lang="ro-RO" sz="1600">
                <a:latin typeface="IBM Plex Sans" panose="020B0503050203000203" pitchFamily="34" charset="0"/>
              </a:rPr>
              <a:t>Se adresează tuturor investitorilor</a:t>
            </a:r>
          </a:p>
          <a:p>
            <a:pPr algn="just"/>
            <a:endParaRPr lang="ro-RO" sz="1600">
              <a:latin typeface="IBM Plex Sans" panose="020B0503050203000203" pitchFamily="34" charset="0"/>
            </a:endParaRPr>
          </a:p>
          <a:p>
            <a:pPr algn="just"/>
            <a:r>
              <a:rPr lang="ro-RO" sz="1600" b="1">
                <a:latin typeface="IBM Plex Sans" panose="020B0503050203000203" pitchFamily="34" charset="0"/>
              </a:rPr>
              <a:t>Plasament privat</a:t>
            </a:r>
          </a:p>
          <a:p>
            <a:pPr marL="285750" indent="-285750" algn="just">
              <a:buFont typeface="Arial" panose="020B0604020202020204" pitchFamily="34" charset="0"/>
              <a:buChar char="•"/>
            </a:pPr>
            <a:r>
              <a:rPr lang="ro-RO" sz="1600">
                <a:latin typeface="IBM Plex Sans" panose="020B0503050203000203" pitchFamily="34" charset="0"/>
              </a:rPr>
              <a:t>Emisiune de acțiuni noi și atragerea de capital în companie)</a:t>
            </a:r>
          </a:p>
          <a:p>
            <a:pPr marL="285750" indent="-285750" algn="just">
              <a:buFont typeface="Arial" panose="020B0604020202020204" pitchFamily="34" charset="0"/>
              <a:buChar char="•"/>
            </a:pPr>
            <a:r>
              <a:rPr lang="ro-RO" sz="1600">
                <a:latin typeface="IBM Plex Sans" panose="020B0503050203000203" pitchFamily="34" charset="0"/>
              </a:rPr>
              <a:t>Unul/unii acționari ai companiei fac un exit total/parțial, prin vânzarea acțiunilor deținute</a:t>
            </a:r>
          </a:p>
          <a:p>
            <a:pPr algn="just"/>
            <a:endParaRPr lang="ro-RO" sz="1600">
              <a:latin typeface="IBM Plex Sans" panose="020B0503050203000203" pitchFamily="34" charset="0"/>
            </a:endParaRPr>
          </a:p>
          <a:p>
            <a:pPr algn="just"/>
            <a:r>
              <a:rPr lang="ro-RO" sz="1600">
                <a:latin typeface="IBM Plex Sans" panose="020B0503050203000203" pitchFamily="34" charset="0"/>
              </a:rPr>
              <a:t>Se adresează către 149 de investitori și către investitori </a:t>
            </a:r>
            <a:r>
              <a:rPr lang="en-US" sz="1600" err="1">
                <a:latin typeface="IBM Plex Sans" panose="020B0503050203000203" pitchFamily="34" charset="0"/>
              </a:rPr>
              <a:t>califica</a:t>
            </a:r>
            <a:r>
              <a:rPr lang="ro-RO" sz="1600">
                <a:latin typeface="IBM Plex Sans" panose="020B0503050203000203" pitchFamily="34" charset="0"/>
              </a:rPr>
              <a:t>ți</a:t>
            </a:r>
          </a:p>
          <a:p>
            <a:pPr algn="just"/>
            <a:endParaRPr lang="ro-RO" sz="1600">
              <a:latin typeface="IBM Plex Sans" panose="020B0503050203000203" pitchFamily="34" charset="0"/>
            </a:endParaRPr>
          </a:p>
          <a:p>
            <a:pPr algn="just"/>
            <a:r>
              <a:rPr lang="ro-RO" sz="1600" b="1">
                <a:latin typeface="IBM Plex Sans" panose="020B0503050203000203" pitchFamily="34" charset="0"/>
              </a:rPr>
              <a:t>Listare tehnică</a:t>
            </a:r>
          </a:p>
          <a:p>
            <a:pPr marL="171450" indent="-171450" algn="just">
              <a:buFont typeface="Arial" panose="020B0604020202020204" pitchFamily="34" charset="0"/>
              <a:buChar char="•"/>
            </a:pPr>
            <a:r>
              <a:rPr lang="ro-RO" sz="1600">
                <a:latin typeface="IBM Plex Sans" panose="020B0503050203000203" pitchFamily="34" charset="0"/>
              </a:rPr>
              <a:t>Nu are loc nicio ofertă / plasament privat anterior listării, ceea ce înseamnă că structura acționariatului nu este afectată în vreun fel, iar compania decide pur și simplu să beneficieze de avantajele de a fi o societate listată la bursă (vizibilitate suplimentară, credibilitate, transparență etc) </a:t>
            </a:r>
          </a:p>
          <a:p>
            <a:pPr marL="171450" indent="-171450" algn="just">
              <a:buFont typeface="Arial" panose="020B0604020202020204" pitchFamily="34" charset="0"/>
              <a:buChar char="•"/>
            </a:pPr>
            <a:r>
              <a:rPr lang="ro-RO" sz="1600">
                <a:latin typeface="IBM Plex Sans" panose="020B0503050203000203" pitchFamily="34" charset="0"/>
              </a:rPr>
              <a:t>Pentru listarea tehnică pe Piața Principală este necesar un Prospect atunci când acțiunile companiei urmează să fie admise la tranzacționare </a:t>
            </a:r>
          </a:p>
          <a:p>
            <a:pPr marL="171450" indent="-171450" algn="just">
              <a:buFont typeface="Arial" panose="020B0604020202020204" pitchFamily="34" charset="0"/>
              <a:buChar char="•"/>
            </a:pPr>
            <a:r>
              <a:rPr lang="ro-RO" sz="1600">
                <a:latin typeface="IBM Plex Sans" panose="020B0503050203000203" pitchFamily="34" charset="0"/>
              </a:rPr>
              <a:t>În cazul listării pe piața AeRO, este necesar un Memorandum.</a:t>
            </a:r>
          </a:p>
        </p:txBody>
      </p:sp>
      <p:sp>
        <p:nvSpPr>
          <p:cNvPr id="2" name="Slide Number Placeholder 2">
            <a:extLst>
              <a:ext uri="{FF2B5EF4-FFF2-40B4-BE49-F238E27FC236}">
                <a16:creationId xmlns:a16="http://schemas.microsoft.com/office/drawing/2014/main" id="{05B9B5BD-208F-84C8-F80D-333B19D6A8DA}"/>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23</a:t>
            </a:r>
            <a:endPar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endParaRPr>
          </a:p>
        </p:txBody>
      </p:sp>
    </p:spTree>
    <p:extLst>
      <p:ext uri="{BB962C8B-B14F-4D97-AF65-F5344CB8AC3E}">
        <p14:creationId xmlns:p14="http://schemas.microsoft.com/office/powerpoint/2010/main" val="1506328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FF635567-6ED8-71C5-E3E4-9CF89A9CDD55}"/>
              </a:ext>
            </a:extLst>
          </p:cNvPr>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313694" y="944307"/>
            <a:ext cx="806005" cy="767006"/>
          </a:xfrm>
          <a:prstGeom prst="rect">
            <a:avLst/>
          </a:prstGeom>
        </p:spPr>
      </p:pic>
      <p:pic>
        <p:nvPicPr>
          <p:cNvPr id="31" name="Picture 30">
            <a:extLst>
              <a:ext uri="{FF2B5EF4-FFF2-40B4-BE49-F238E27FC236}">
                <a16:creationId xmlns:a16="http://schemas.microsoft.com/office/drawing/2014/main" id="{EA62D774-6218-A9FE-E907-75C6EE8AC26A}"/>
              </a:ext>
            </a:extLst>
          </p:cNvPr>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378502" y="945682"/>
            <a:ext cx="806005" cy="767006"/>
          </a:xfrm>
          <a:prstGeom prst="rect">
            <a:avLst/>
          </a:prstGeom>
        </p:spPr>
      </p:pic>
      <p:pic>
        <p:nvPicPr>
          <p:cNvPr id="28" name="Picture 27">
            <a:extLst>
              <a:ext uri="{FF2B5EF4-FFF2-40B4-BE49-F238E27FC236}">
                <a16:creationId xmlns:a16="http://schemas.microsoft.com/office/drawing/2014/main" id="{AFA9F156-6A3E-7F9E-8901-CDBC73045CF2}"/>
              </a:ext>
            </a:extLst>
          </p:cNvPr>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846098" y="845569"/>
            <a:ext cx="806005" cy="767006"/>
          </a:xfrm>
          <a:prstGeom prst="rect">
            <a:avLst/>
          </a:prstGeom>
        </p:spPr>
      </p:pic>
      <p:sp>
        <p:nvSpPr>
          <p:cNvPr id="8" name="Title 3">
            <a:extLst>
              <a:ext uri="{FF2B5EF4-FFF2-40B4-BE49-F238E27FC236}">
                <a16:creationId xmlns:a16="http://schemas.microsoft.com/office/drawing/2014/main" id="{F1CCDFC9-FEC7-4598-A7E5-51A6DAB350BF}"/>
              </a:ext>
            </a:extLst>
          </p:cNvPr>
          <p:cNvSpPr txBox="1">
            <a:spLocks/>
          </p:cNvSpPr>
          <p:nvPr/>
        </p:nvSpPr>
        <p:spPr bwMode="auto">
          <a:xfrm>
            <a:off x="531676" y="233815"/>
            <a:ext cx="9146345" cy="461665"/>
          </a:xfrm>
          <a:prstGeom prst="rect">
            <a:avLst/>
          </a:prstGeom>
        </p:spPr>
        <p:txBody>
          <a:bodyPr wrap="square">
            <a:spAutoFit/>
          </a:bodyPr>
          <a:lstStyle>
            <a:defPPr>
              <a:defRPr lang="en-US"/>
            </a:defPPr>
            <a:lvl1pPr>
              <a:defRPr sz="2800">
                <a:solidFill>
                  <a:srgbClr val="1B2D59"/>
                </a:solidFill>
                <a:latin typeface="Calibri" panose="020F0502020204030204" pitchFamily="34" charset="0"/>
                <a:cs typeface="Calibri" panose="020F0502020204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ro-RO" sz="2400">
                <a:solidFill>
                  <a:schemeClr val="tx1"/>
                </a:solidFill>
                <a:latin typeface="IBM Plex Sans" panose="020B0503050203000203" pitchFamily="34" charset="0"/>
                <a:cs typeface="Arial" panose="020B0604020202020204" pitchFamily="34" charset="0"/>
              </a:rPr>
              <a:t>Procesul de listare – IPO / Plasament Privat</a:t>
            </a:r>
            <a:endParaRPr kumimoji="0" lang="en-US" sz="2400" i="0" u="none" strike="noStrike" kern="1200" cap="none" spc="0" normalizeH="0" baseline="0" noProof="0">
              <a:ln>
                <a:noFill/>
              </a:ln>
              <a:solidFill>
                <a:schemeClr val="tx1"/>
              </a:solidFill>
              <a:effectLst/>
              <a:uLnTx/>
              <a:uFillTx/>
              <a:latin typeface="IBM Plex Sans" panose="020B0503050203000203" pitchFamily="34" charset="0"/>
              <a:cs typeface="Arial" panose="020B0604020202020204" pitchFamily="34" charset="0"/>
            </a:endParaRPr>
          </a:p>
        </p:txBody>
      </p:sp>
      <p:graphicFrame>
        <p:nvGraphicFramePr>
          <p:cNvPr id="10" name="Diagram 9">
            <a:extLst>
              <a:ext uri="{FF2B5EF4-FFF2-40B4-BE49-F238E27FC236}">
                <a16:creationId xmlns:a16="http://schemas.microsoft.com/office/drawing/2014/main" id="{B7949FF9-72F2-4140-9689-E3200382DFBF}"/>
              </a:ext>
            </a:extLst>
          </p:cNvPr>
          <p:cNvGraphicFramePr/>
          <p:nvPr>
            <p:extLst>
              <p:ext uri="{D42A27DB-BD31-4B8C-83A1-F6EECF244321}">
                <p14:modId xmlns:p14="http://schemas.microsoft.com/office/powerpoint/2010/main" val="421393722"/>
              </p:ext>
            </p:extLst>
          </p:nvPr>
        </p:nvGraphicFramePr>
        <p:xfrm>
          <a:off x="609601" y="1836323"/>
          <a:ext cx="11334165" cy="4866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1B3E4AE8-FFB6-4BD9-90DC-B1900D1446FA}"/>
              </a:ext>
            </a:extLst>
          </p:cNvPr>
          <p:cNvSpPr txBox="1"/>
          <p:nvPr/>
        </p:nvSpPr>
        <p:spPr>
          <a:xfrm>
            <a:off x="9384569" y="3111837"/>
            <a:ext cx="1891658" cy="1384995"/>
          </a:xfrm>
          <a:prstGeom prst="rect">
            <a:avLst/>
          </a:prstGeom>
          <a:noFill/>
        </p:spPr>
        <p:txBody>
          <a:bodyPr wrap="square" rtlCol="0">
            <a:spAutoFit/>
          </a:bodyPr>
          <a:lstStyle/>
          <a:p>
            <a:pPr defTabSz="577850">
              <a:lnSpc>
                <a:spcPct val="90000"/>
              </a:lnSpc>
              <a:spcBef>
                <a:spcPct val="0"/>
              </a:spcBef>
              <a:spcAft>
                <a:spcPct val="35000"/>
              </a:spcAft>
            </a:pPr>
            <a:r>
              <a:rPr lang="ro-RO" sz="1200">
                <a:solidFill>
                  <a:prstClr val="black">
                    <a:hueOff val="0"/>
                    <a:satOff val="0"/>
                    <a:lumOff val="0"/>
                    <a:alphaOff val="0"/>
                  </a:prstClr>
                </a:solidFill>
                <a:latin typeface="IBM Plex Sans" panose="020B0503050203000203" pitchFamily="34" charset="0"/>
                <a:cs typeface="Arial" panose="020B0604020202020204" pitchFamily="34" charset="0"/>
              </a:rPr>
              <a:t>- Î</a:t>
            </a:r>
            <a:r>
              <a:rPr lang="en-US" sz="1200" err="1">
                <a:solidFill>
                  <a:prstClr val="black">
                    <a:hueOff val="0"/>
                    <a:satOff val="0"/>
                    <a:lumOff val="0"/>
                    <a:alphaOff val="0"/>
                  </a:prstClr>
                </a:solidFill>
                <a:latin typeface="IBM Plex Sans" panose="020B0503050203000203" pitchFamily="34" charset="0"/>
                <a:cs typeface="Arial" panose="020B0604020202020204" pitchFamily="34" charset="0"/>
              </a:rPr>
              <a:t>nregistrarea</a:t>
            </a:r>
            <a:r>
              <a:rPr lang="en-US" sz="1200">
                <a:solidFill>
                  <a:prstClr val="black">
                    <a:hueOff val="0"/>
                    <a:satOff val="0"/>
                    <a:lumOff val="0"/>
                    <a:alphaOff val="0"/>
                  </a:prstClr>
                </a:solidFill>
                <a:latin typeface="IBM Plex Sans" panose="020B0503050203000203" pitchFamily="34" charset="0"/>
                <a:cs typeface="Arial" panose="020B0604020202020204" pitchFamily="34" charset="0"/>
              </a:rPr>
              <a:t> </a:t>
            </a:r>
            <a:r>
              <a:rPr lang="en-US" sz="1200" err="1">
                <a:solidFill>
                  <a:prstClr val="black">
                    <a:hueOff val="0"/>
                    <a:satOff val="0"/>
                    <a:lumOff val="0"/>
                    <a:alphaOff val="0"/>
                  </a:prstClr>
                </a:solidFill>
                <a:latin typeface="IBM Plex Sans" panose="020B0503050203000203" pitchFamily="34" charset="0"/>
                <a:cs typeface="Arial" panose="020B0604020202020204" pitchFamily="34" charset="0"/>
              </a:rPr>
              <a:t>acțiunilor</a:t>
            </a:r>
            <a:r>
              <a:rPr lang="ro-RO" sz="1200">
                <a:solidFill>
                  <a:prstClr val="black">
                    <a:hueOff val="0"/>
                    <a:satOff val="0"/>
                    <a:lumOff val="0"/>
                    <a:alphaOff val="0"/>
                  </a:prstClr>
                </a:solidFill>
                <a:latin typeface="IBM Plex Sans" panose="020B0503050203000203" pitchFamily="34" charset="0"/>
                <a:cs typeface="Arial" panose="020B0604020202020204" pitchFamily="34" charset="0"/>
              </a:rPr>
              <a:t>/ obligațiunilor</a:t>
            </a:r>
            <a:r>
              <a:rPr lang="en-US" sz="1200">
                <a:solidFill>
                  <a:prstClr val="black">
                    <a:hueOff val="0"/>
                    <a:satOff val="0"/>
                    <a:lumOff val="0"/>
                    <a:alphaOff val="0"/>
                  </a:prstClr>
                </a:solidFill>
                <a:latin typeface="IBM Plex Sans" panose="020B0503050203000203" pitchFamily="34" charset="0"/>
                <a:cs typeface="Arial" panose="020B0604020202020204" pitchFamily="34" charset="0"/>
              </a:rPr>
              <a:t> </a:t>
            </a:r>
            <a:r>
              <a:rPr lang="ro-RO" sz="1200">
                <a:solidFill>
                  <a:prstClr val="black">
                    <a:hueOff val="0"/>
                    <a:satOff val="0"/>
                    <a:lumOff val="0"/>
                    <a:alphaOff val="0"/>
                  </a:prstClr>
                </a:solidFill>
                <a:latin typeface="IBM Plex Sans" panose="020B0503050203000203" pitchFamily="34" charset="0"/>
                <a:cs typeface="Arial" panose="020B0604020202020204" pitchFamily="34" charset="0"/>
              </a:rPr>
              <a:t>la ASF și </a:t>
            </a:r>
            <a:r>
              <a:rPr lang="en-US" sz="1200" err="1">
                <a:solidFill>
                  <a:prstClr val="black">
                    <a:hueOff val="0"/>
                    <a:satOff val="0"/>
                    <a:lumOff val="0"/>
                    <a:alphaOff val="0"/>
                  </a:prstClr>
                </a:solidFill>
                <a:latin typeface="IBM Plex Sans" panose="020B0503050203000203" pitchFamily="34" charset="0"/>
                <a:cs typeface="Arial" panose="020B0604020202020204" pitchFamily="34" charset="0"/>
              </a:rPr>
              <a:t>Depozitarul</a:t>
            </a:r>
            <a:r>
              <a:rPr lang="en-US" sz="1200">
                <a:solidFill>
                  <a:prstClr val="black">
                    <a:hueOff val="0"/>
                    <a:satOff val="0"/>
                    <a:lumOff val="0"/>
                    <a:alphaOff val="0"/>
                  </a:prstClr>
                </a:solidFill>
                <a:latin typeface="IBM Plex Sans" panose="020B0503050203000203" pitchFamily="34" charset="0"/>
                <a:cs typeface="Arial" panose="020B0604020202020204" pitchFamily="34" charset="0"/>
              </a:rPr>
              <a:t> Central</a:t>
            </a:r>
            <a:r>
              <a:rPr lang="ro-RO" sz="1200">
                <a:solidFill>
                  <a:prstClr val="black">
                    <a:hueOff val="0"/>
                    <a:satOff val="0"/>
                    <a:lumOff val="0"/>
                    <a:alphaOff val="0"/>
                  </a:prstClr>
                </a:solidFill>
                <a:latin typeface="IBM Plex Sans" panose="020B0503050203000203" pitchFamily="34" charset="0"/>
                <a:cs typeface="Arial" panose="020B0604020202020204" pitchFamily="34" charset="0"/>
              </a:rPr>
              <a:t>,</a:t>
            </a:r>
          </a:p>
          <a:p>
            <a:pPr defTabSz="577850">
              <a:lnSpc>
                <a:spcPct val="90000"/>
              </a:lnSpc>
              <a:spcBef>
                <a:spcPct val="0"/>
              </a:spcBef>
              <a:spcAft>
                <a:spcPct val="35000"/>
              </a:spcAft>
            </a:pPr>
            <a:endParaRPr lang="ro-RO" sz="1200">
              <a:solidFill>
                <a:prstClr val="black">
                  <a:hueOff val="0"/>
                  <a:satOff val="0"/>
                  <a:lumOff val="0"/>
                  <a:alphaOff val="0"/>
                </a:prstClr>
              </a:solidFill>
              <a:latin typeface="IBM Plex Sans" panose="020B0503050203000203" pitchFamily="34" charset="0"/>
              <a:cs typeface="Arial" panose="020B0604020202020204" pitchFamily="34" charset="0"/>
            </a:endParaRPr>
          </a:p>
          <a:p>
            <a:pPr defTabSz="577850">
              <a:lnSpc>
                <a:spcPct val="90000"/>
              </a:lnSpc>
              <a:spcBef>
                <a:spcPct val="0"/>
              </a:spcBef>
              <a:spcAft>
                <a:spcPct val="35000"/>
              </a:spcAft>
            </a:pPr>
            <a:r>
              <a:rPr lang="ro-RO" sz="1200">
                <a:solidFill>
                  <a:prstClr val="black">
                    <a:hueOff val="0"/>
                    <a:satOff val="0"/>
                    <a:lumOff val="0"/>
                    <a:alphaOff val="0"/>
                  </a:prstClr>
                </a:solidFill>
                <a:latin typeface="IBM Plex Sans" panose="020B0503050203000203" pitchFamily="34" charset="0"/>
                <a:cs typeface="Arial" panose="020B0604020202020204" pitchFamily="34" charset="0"/>
              </a:rPr>
              <a:t>- Aprobarea finală din partea BVB </a:t>
            </a:r>
          </a:p>
        </p:txBody>
      </p:sp>
      <p:sp>
        <p:nvSpPr>
          <p:cNvPr id="12" name="TextBox 11">
            <a:extLst>
              <a:ext uri="{FF2B5EF4-FFF2-40B4-BE49-F238E27FC236}">
                <a16:creationId xmlns:a16="http://schemas.microsoft.com/office/drawing/2014/main" id="{8123566B-5A03-4ABD-808B-857BC9082B92}"/>
              </a:ext>
            </a:extLst>
          </p:cNvPr>
          <p:cNvSpPr txBox="1"/>
          <p:nvPr/>
        </p:nvSpPr>
        <p:spPr>
          <a:xfrm>
            <a:off x="4773584" y="2834838"/>
            <a:ext cx="1392831" cy="276999"/>
          </a:xfrm>
          <a:prstGeom prst="rect">
            <a:avLst/>
          </a:prstGeom>
          <a:noFill/>
        </p:spPr>
        <p:txBody>
          <a:bodyPr wrap="square" rtlCol="0">
            <a:spAutoFit/>
          </a:bodyPr>
          <a:lstStyle/>
          <a:p>
            <a:r>
              <a:rPr lang="ro-RO" sz="1200">
                <a:solidFill>
                  <a:prstClr val="black">
                    <a:hueOff val="0"/>
                    <a:satOff val="0"/>
                    <a:lumOff val="0"/>
                    <a:alphaOff val="0"/>
                  </a:prstClr>
                </a:solidFill>
                <a:latin typeface="IBM Plex Sans" panose="020B0503050203000203" pitchFamily="34" charset="0"/>
                <a:cs typeface="Arial" panose="020B0604020202020204" pitchFamily="34" charset="0"/>
              </a:rPr>
              <a:t>(în cazul IPO)</a:t>
            </a:r>
            <a:endParaRPr lang="en-US" sz="1200">
              <a:solidFill>
                <a:prstClr val="black">
                  <a:hueOff val="0"/>
                  <a:satOff val="0"/>
                  <a:lumOff val="0"/>
                  <a:alphaOff val="0"/>
                </a:prstClr>
              </a:solidFill>
              <a:latin typeface="IBM Plex Sans" panose="020B0503050203000203" pitchFamily="34" charset="0"/>
              <a:cs typeface="Arial" panose="020B0604020202020204" pitchFamily="34" charset="0"/>
            </a:endParaRPr>
          </a:p>
        </p:txBody>
      </p:sp>
      <p:pic>
        <p:nvPicPr>
          <p:cNvPr id="25" name="Picture 24">
            <a:extLst>
              <a:ext uri="{FF2B5EF4-FFF2-40B4-BE49-F238E27FC236}">
                <a16:creationId xmlns:a16="http://schemas.microsoft.com/office/drawing/2014/main" id="{20AE0DB6-B999-D6E6-2E24-44529F191A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38740" y="1066020"/>
            <a:ext cx="806005" cy="767006"/>
          </a:xfrm>
          <a:prstGeom prst="rect">
            <a:avLst/>
          </a:prstGeom>
        </p:spPr>
      </p:pic>
      <p:pic>
        <p:nvPicPr>
          <p:cNvPr id="27" name="Picture 26">
            <a:extLst>
              <a:ext uri="{FF2B5EF4-FFF2-40B4-BE49-F238E27FC236}">
                <a16:creationId xmlns:a16="http://schemas.microsoft.com/office/drawing/2014/main" id="{F586ED2B-B284-3AB5-D53B-E4953455BB5E}"/>
              </a:ext>
            </a:extLst>
          </p:cNvPr>
          <p:cNvPicPr>
            <a:picLocks noChangeAspect="1"/>
          </p:cNvPicPr>
          <p:nvPr/>
        </p:nvPicPr>
        <p:blipFill>
          <a:blip r:embed="rId2" cstate="print">
            <a:grayscl/>
            <a:extLst>
              <a:ext uri="{28A0092B-C50C-407E-A947-70E740481C1C}">
                <a14:useLocalDpi xmlns:a14="http://schemas.microsoft.com/office/drawing/2010/main"/>
              </a:ext>
            </a:extLst>
          </a:blip>
          <a:stretch>
            <a:fillRect/>
          </a:stretch>
        </p:blipFill>
        <p:spPr>
          <a:xfrm>
            <a:off x="3152562" y="1068565"/>
            <a:ext cx="806005" cy="767006"/>
          </a:xfrm>
          <a:prstGeom prst="rect">
            <a:avLst/>
          </a:prstGeom>
        </p:spPr>
      </p:pic>
      <p:pic>
        <p:nvPicPr>
          <p:cNvPr id="29" name="Picture 28">
            <a:extLst>
              <a:ext uri="{FF2B5EF4-FFF2-40B4-BE49-F238E27FC236}">
                <a16:creationId xmlns:a16="http://schemas.microsoft.com/office/drawing/2014/main" id="{45AE6990-523E-36B6-8503-7EEE2299254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1676" y="1067669"/>
            <a:ext cx="806005" cy="767006"/>
          </a:xfrm>
          <a:prstGeom prst="rect">
            <a:avLst/>
          </a:prstGeom>
        </p:spPr>
      </p:pic>
      <p:pic>
        <p:nvPicPr>
          <p:cNvPr id="30" name="Picture 29">
            <a:extLst>
              <a:ext uri="{FF2B5EF4-FFF2-40B4-BE49-F238E27FC236}">
                <a16:creationId xmlns:a16="http://schemas.microsoft.com/office/drawing/2014/main" id="{30D182CE-1EAD-D721-C2C0-41CEBDF23B78}"/>
              </a:ext>
            </a:extLst>
          </p:cNvPr>
          <p:cNvPicPr>
            <a:picLocks noChangeAspect="1"/>
          </p:cNvPicPr>
          <p:nvPr/>
        </p:nvPicPr>
        <p:blipFill>
          <a:blip r:embed="rId2" cstate="print">
            <a:grayscl/>
            <a:extLst>
              <a:ext uri="{28A0092B-C50C-407E-A947-70E740481C1C}">
                <a14:useLocalDpi xmlns:a14="http://schemas.microsoft.com/office/drawing/2010/main"/>
              </a:ext>
            </a:extLst>
          </a:blip>
          <a:stretch>
            <a:fillRect/>
          </a:stretch>
        </p:blipFill>
        <p:spPr>
          <a:xfrm>
            <a:off x="1146392" y="1067669"/>
            <a:ext cx="806005" cy="767006"/>
          </a:xfrm>
          <a:prstGeom prst="rect">
            <a:avLst/>
          </a:prstGeom>
        </p:spPr>
      </p:pic>
      <p:pic>
        <p:nvPicPr>
          <p:cNvPr id="33" name="Picture 32">
            <a:extLst>
              <a:ext uri="{FF2B5EF4-FFF2-40B4-BE49-F238E27FC236}">
                <a16:creationId xmlns:a16="http://schemas.microsoft.com/office/drawing/2014/main" id="{C6FF875B-3CA8-A17B-81F3-19AA8014AFC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69442" y="1067669"/>
            <a:ext cx="806005" cy="767006"/>
          </a:xfrm>
          <a:prstGeom prst="rect">
            <a:avLst/>
          </a:prstGeom>
        </p:spPr>
      </p:pic>
      <p:pic>
        <p:nvPicPr>
          <p:cNvPr id="34" name="Picture 33">
            <a:extLst>
              <a:ext uri="{FF2B5EF4-FFF2-40B4-BE49-F238E27FC236}">
                <a16:creationId xmlns:a16="http://schemas.microsoft.com/office/drawing/2014/main" id="{042F7B8F-C67B-75C0-F2F1-D99CED95BAED}"/>
              </a:ext>
            </a:extLst>
          </p:cNvPr>
          <p:cNvPicPr>
            <a:picLocks noChangeAspect="1"/>
          </p:cNvPicPr>
          <p:nvPr/>
        </p:nvPicPr>
        <p:blipFill>
          <a:blip r:embed="rId2" cstate="print">
            <a:grayscl/>
            <a:extLst>
              <a:ext uri="{28A0092B-C50C-407E-A947-70E740481C1C}">
                <a14:useLocalDpi xmlns:a14="http://schemas.microsoft.com/office/drawing/2010/main"/>
              </a:ext>
            </a:extLst>
          </a:blip>
          <a:stretch>
            <a:fillRect/>
          </a:stretch>
        </p:blipFill>
        <p:spPr>
          <a:xfrm>
            <a:off x="4984158" y="1067669"/>
            <a:ext cx="806005" cy="767006"/>
          </a:xfrm>
          <a:prstGeom prst="rect">
            <a:avLst/>
          </a:prstGeom>
        </p:spPr>
      </p:pic>
      <p:pic>
        <p:nvPicPr>
          <p:cNvPr id="35" name="Picture 34">
            <a:extLst>
              <a:ext uri="{FF2B5EF4-FFF2-40B4-BE49-F238E27FC236}">
                <a16:creationId xmlns:a16="http://schemas.microsoft.com/office/drawing/2014/main" id="{291D8293-88C9-A9BA-284E-DC55F20F18C3}"/>
              </a:ext>
            </a:extLst>
          </p:cNvPr>
          <p:cNvPicPr>
            <a:picLocks noChangeAspect="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10917"/>
                    </a14:imgEffect>
                    <a14:imgEffect>
                      <a14:saturation sat="381000"/>
                    </a14:imgEffect>
                  </a14:imgLayer>
                </a14:imgProps>
              </a:ext>
              <a:ext uri="{28A0092B-C50C-407E-A947-70E740481C1C}">
                <a14:useLocalDpi xmlns:a14="http://schemas.microsoft.com/office/drawing/2010/main"/>
              </a:ext>
            </a:extLst>
          </a:blip>
          <a:stretch>
            <a:fillRect/>
          </a:stretch>
        </p:blipFill>
        <p:spPr>
          <a:xfrm>
            <a:off x="5613814" y="1066020"/>
            <a:ext cx="806005" cy="767006"/>
          </a:xfrm>
          <a:prstGeom prst="rect">
            <a:avLst/>
          </a:prstGeom>
        </p:spPr>
      </p:pic>
      <p:pic>
        <p:nvPicPr>
          <p:cNvPr id="36" name="Picture 35">
            <a:extLst>
              <a:ext uri="{FF2B5EF4-FFF2-40B4-BE49-F238E27FC236}">
                <a16:creationId xmlns:a16="http://schemas.microsoft.com/office/drawing/2014/main" id="{494D7538-9E77-7957-9393-A16D39ED001C}"/>
              </a:ext>
            </a:extLst>
          </p:cNvPr>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969068" y="846254"/>
            <a:ext cx="806005" cy="767006"/>
          </a:xfrm>
          <a:prstGeom prst="rect">
            <a:avLst/>
          </a:prstGeom>
        </p:spPr>
      </p:pic>
      <p:pic>
        <p:nvPicPr>
          <p:cNvPr id="37" name="Picture 36">
            <a:extLst>
              <a:ext uri="{FF2B5EF4-FFF2-40B4-BE49-F238E27FC236}">
                <a16:creationId xmlns:a16="http://schemas.microsoft.com/office/drawing/2014/main" id="{ACFF70F3-BCAE-46CC-AB9D-FD0832A903F1}"/>
              </a:ext>
            </a:extLst>
          </p:cNvPr>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033876" y="847629"/>
            <a:ext cx="806005" cy="767006"/>
          </a:xfrm>
          <a:prstGeom prst="rect">
            <a:avLst/>
          </a:prstGeom>
        </p:spPr>
      </p:pic>
      <p:pic>
        <p:nvPicPr>
          <p:cNvPr id="38" name="Picture 37">
            <a:extLst>
              <a:ext uri="{FF2B5EF4-FFF2-40B4-BE49-F238E27FC236}">
                <a16:creationId xmlns:a16="http://schemas.microsoft.com/office/drawing/2014/main" id="{D26AB485-72F1-4707-74D3-5FA4FFAC73BF}"/>
              </a:ext>
            </a:extLst>
          </p:cNvPr>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501472" y="747516"/>
            <a:ext cx="806005" cy="767006"/>
          </a:xfrm>
          <a:prstGeom prst="rect">
            <a:avLst/>
          </a:prstGeom>
        </p:spPr>
      </p:pic>
      <p:pic>
        <p:nvPicPr>
          <p:cNvPr id="39" name="Picture 38">
            <a:extLst>
              <a:ext uri="{FF2B5EF4-FFF2-40B4-BE49-F238E27FC236}">
                <a16:creationId xmlns:a16="http://schemas.microsoft.com/office/drawing/2014/main" id="{E78FFC63-B098-A2C5-BFF9-3AD1E3D0CAC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94114" y="967967"/>
            <a:ext cx="806005" cy="767006"/>
          </a:xfrm>
          <a:prstGeom prst="rect">
            <a:avLst/>
          </a:prstGeom>
        </p:spPr>
      </p:pic>
      <p:pic>
        <p:nvPicPr>
          <p:cNvPr id="40" name="Picture 39">
            <a:extLst>
              <a:ext uri="{FF2B5EF4-FFF2-40B4-BE49-F238E27FC236}">
                <a16:creationId xmlns:a16="http://schemas.microsoft.com/office/drawing/2014/main" id="{533527A3-AED6-C64E-F097-CF8651534180}"/>
              </a:ext>
            </a:extLst>
          </p:cNvPr>
          <p:cNvPicPr>
            <a:picLocks noChangeAspect="1"/>
          </p:cNvPicPr>
          <p:nvPr/>
        </p:nvPicPr>
        <p:blipFill>
          <a:blip r:embed="rId2" cstate="print">
            <a:grayscl/>
            <a:extLst>
              <a:ext uri="{28A0092B-C50C-407E-A947-70E740481C1C}">
                <a14:useLocalDpi xmlns:a14="http://schemas.microsoft.com/office/drawing/2010/main"/>
              </a:ext>
            </a:extLst>
          </a:blip>
          <a:stretch>
            <a:fillRect/>
          </a:stretch>
        </p:blipFill>
        <p:spPr>
          <a:xfrm>
            <a:off x="7839881" y="971264"/>
            <a:ext cx="806005" cy="767006"/>
          </a:xfrm>
          <a:prstGeom prst="rect">
            <a:avLst/>
          </a:prstGeom>
        </p:spPr>
      </p:pic>
      <p:pic>
        <p:nvPicPr>
          <p:cNvPr id="41" name="Picture 40">
            <a:extLst>
              <a:ext uri="{FF2B5EF4-FFF2-40B4-BE49-F238E27FC236}">
                <a16:creationId xmlns:a16="http://schemas.microsoft.com/office/drawing/2014/main" id="{A4B2AC8C-6208-32A8-4284-855AC7A9C6B2}"/>
              </a:ext>
            </a:extLst>
          </p:cNvPr>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294304" y="1094899"/>
            <a:ext cx="806005" cy="767006"/>
          </a:xfrm>
          <a:prstGeom prst="rect">
            <a:avLst/>
          </a:prstGeom>
        </p:spPr>
      </p:pic>
      <p:pic>
        <p:nvPicPr>
          <p:cNvPr id="42" name="Picture 41">
            <a:extLst>
              <a:ext uri="{FF2B5EF4-FFF2-40B4-BE49-F238E27FC236}">
                <a16:creationId xmlns:a16="http://schemas.microsoft.com/office/drawing/2014/main" id="{669CF00A-C262-814A-1B84-809E9E0FFBBF}"/>
              </a:ext>
            </a:extLst>
          </p:cNvPr>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688672" y="1066318"/>
            <a:ext cx="806005" cy="767006"/>
          </a:xfrm>
          <a:prstGeom prst="rect">
            <a:avLst/>
          </a:prstGeom>
        </p:spPr>
      </p:pic>
      <p:pic>
        <p:nvPicPr>
          <p:cNvPr id="44" name="Picture 43">
            <a:extLst>
              <a:ext uri="{FF2B5EF4-FFF2-40B4-BE49-F238E27FC236}">
                <a16:creationId xmlns:a16="http://schemas.microsoft.com/office/drawing/2014/main" id="{AD5C28BB-440D-0877-BD0C-67F2810F4B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59058" y="1064687"/>
            <a:ext cx="806005" cy="767006"/>
          </a:xfrm>
          <a:prstGeom prst="rect">
            <a:avLst/>
          </a:prstGeom>
        </p:spPr>
      </p:pic>
      <p:pic>
        <p:nvPicPr>
          <p:cNvPr id="45" name="Picture 44">
            <a:extLst>
              <a:ext uri="{FF2B5EF4-FFF2-40B4-BE49-F238E27FC236}">
                <a16:creationId xmlns:a16="http://schemas.microsoft.com/office/drawing/2014/main" id="{A44586D7-AF83-6AF1-432E-86EDDAE930D7}"/>
              </a:ext>
            </a:extLst>
          </p:cNvPr>
          <p:cNvPicPr>
            <a:picLocks noChangeAspect="1"/>
          </p:cNvPicPr>
          <p:nvPr/>
        </p:nvPicPr>
        <p:blipFill>
          <a:blip r:embed="rId2" cstate="print">
            <a:grayscl/>
            <a:extLst>
              <a:ext uri="{28A0092B-C50C-407E-A947-70E740481C1C}">
                <a14:useLocalDpi xmlns:a14="http://schemas.microsoft.com/office/drawing/2010/main"/>
              </a:ext>
            </a:extLst>
          </a:blip>
          <a:stretch>
            <a:fillRect/>
          </a:stretch>
        </p:blipFill>
        <p:spPr>
          <a:xfrm>
            <a:off x="9973774" y="1064687"/>
            <a:ext cx="806005" cy="767006"/>
          </a:xfrm>
          <a:prstGeom prst="rect">
            <a:avLst/>
          </a:prstGeom>
        </p:spPr>
      </p:pic>
      <p:pic>
        <p:nvPicPr>
          <p:cNvPr id="47" name="Picture 46">
            <a:extLst>
              <a:ext uri="{FF2B5EF4-FFF2-40B4-BE49-F238E27FC236}">
                <a16:creationId xmlns:a16="http://schemas.microsoft.com/office/drawing/2014/main" id="{3E10CA27-F311-9FE0-A95D-19C191291423}"/>
              </a:ext>
            </a:extLst>
          </p:cNvPr>
          <p:cNvPicPr>
            <a:picLocks noChangeAspect="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10917"/>
                    </a14:imgEffect>
                    <a14:imgEffect>
                      <a14:saturation sat="381000"/>
                    </a14:imgEffect>
                  </a14:imgLayer>
                </a14:imgProps>
              </a:ext>
              <a:ext uri="{28A0092B-C50C-407E-A947-70E740481C1C}">
                <a14:useLocalDpi xmlns:a14="http://schemas.microsoft.com/office/drawing/2010/main"/>
              </a:ext>
            </a:extLst>
          </a:blip>
          <a:stretch>
            <a:fillRect/>
          </a:stretch>
        </p:blipFill>
        <p:spPr>
          <a:xfrm>
            <a:off x="10608726" y="1066675"/>
            <a:ext cx="806005" cy="767006"/>
          </a:xfrm>
          <a:prstGeom prst="rect">
            <a:avLst/>
          </a:prstGeom>
        </p:spPr>
      </p:pic>
      <p:grpSp>
        <p:nvGrpSpPr>
          <p:cNvPr id="3" name="Group 2">
            <a:extLst>
              <a:ext uri="{FF2B5EF4-FFF2-40B4-BE49-F238E27FC236}">
                <a16:creationId xmlns:a16="http://schemas.microsoft.com/office/drawing/2014/main" id="{9DCBFD62-E18C-AED6-0C4E-0F1C523DAF89}"/>
              </a:ext>
            </a:extLst>
          </p:cNvPr>
          <p:cNvGrpSpPr/>
          <p:nvPr/>
        </p:nvGrpSpPr>
        <p:grpSpPr>
          <a:xfrm>
            <a:off x="553100" y="5574335"/>
            <a:ext cx="1274545" cy="1053354"/>
            <a:chOff x="531676" y="5725869"/>
            <a:chExt cx="1274545" cy="1053354"/>
          </a:xfrm>
        </p:grpSpPr>
        <p:pic>
          <p:nvPicPr>
            <p:cNvPr id="48" name="Picture 47">
              <a:extLst>
                <a:ext uri="{FF2B5EF4-FFF2-40B4-BE49-F238E27FC236}">
                  <a16:creationId xmlns:a16="http://schemas.microsoft.com/office/drawing/2014/main" id="{ABD68584-CB3C-EEF4-25FB-D192F7CBA02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599" y="5725869"/>
              <a:ext cx="806005" cy="767006"/>
            </a:xfrm>
            <a:prstGeom prst="rect">
              <a:avLst/>
            </a:prstGeom>
          </p:spPr>
        </p:pic>
        <p:sp>
          <p:nvSpPr>
            <p:cNvPr id="50" name="TextBox 49">
              <a:extLst>
                <a:ext uri="{FF2B5EF4-FFF2-40B4-BE49-F238E27FC236}">
                  <a16:creationId xmlns:a16="http://schemas.microsoft.com/office/drawing/2014/main" id="{BC3C86CD-A2B3-2D32-E27D-C2C2B9BA3748}"/>
                </a:ext>
              </a:extLst>
            </p:cNvPr>
            <p:cNvSpPr txBox="1"/>
            <p:nvPr/>
          </p:nvSpPr>
          <p:spPr>
            <a:xfrm>
              <a:off x="531676" y="6409891"/>
              <a:ext cx="1274545" cy="369332"/>
            </a:xfrm>
            <a:prstGeom prst="rect">
              <a:avLst/>
            </a:prstGeom>
            <a:noFill/>
          </p:spPr>
          <p:txBody>
            <a:bodyPr wrap="square" rtlCol="0">
              <a:spAutoFit/>
            </a:bodyPr>
            <a:lstStyle/>
            <a:p>
              <a:r>
                <a:rPr lang="ro-RO">
                  <a:latin typeface="IBM Plex Sans" panose="020B0503050203000203" pitchFamily="34" charset="0"/>
                </a:rPr>
                <a:t>Companie</a:t>
              </a:r>
              <a:endParaRPr lang="en-US">
                <a:latin typeface="IBM Plex Sans" panose="020B0503050203000203" pitchFamily="34" charset="0"/>
              </a:endParaRPr>
            </a:p>
          </p:txBody>
        </p:sp>
      </p:grpSp>
      <p:grpSp>
        <p:nvGrpSpPr>
          <p:cNvPr id="2" name="Group 1">
            <a:extLst>
              <a:ext uri="{FF2B5EF4-FFF2-40B4-BE49-F238E27FC236}">
                <a16:creationId xmlns:a16="http://schemas.microsoft.com/office/drawing/2014/main" id="{8376922B-FD75-D6EA-C995-F0EBC160E69B}"/>
              </a:ext>
            </a:extLst>
          </p:cNvPr>
          <p:cNvGrpSpPr/>
          <p:nvPr/>
        </p:nvGrpSpPr>
        <p:grpSpPr>
          <a:xfrm>
            <a:off x="1777783" y="5575159"/>
            <a:ext cx="883575" cy="1051706"/>
            <a:chOff x="2126483" y="5713388"/>
            <a:chExt cx="883575" cy="1051706"/>
          </a:xfrm>
        </p:grpSpPr>
        <p:pic>
          <p:nvPicPr>
            <p:cNvPr id="49" name="Picture 48">
              <a:extLst>
                <a:ext uri="{FF2B5EF4-FFF2-40B4-BE49-F238E27FC236}">
                  <a16:creationId xmlns:a16="http://schemas.microsoft.com/office/drawing/2014/main" id="{80111773-F121-A244-33FD-4F233D987290}"/>
                </a:ext>
              </a:extLst>
            </p:cNvPr>
            <p:cNvPicPr>
              <a:picLocks noChangeAspect="1"/>
            </p:cNvPicPr>
            <p:nvPr/>
          </p:nvPicPr>
          <p:blipFill>
            <a:blip r:embed="rId2" cstate="print">
              <a:grayscl/>
              <a:extLst>
                <a:ext uri="{28A0092B-C50C-407E-A947-70E740481C1C}">
                  <a14:useLocalDpi xmlns:a14="http://schemas.microsoft.com/office/drawing/2010/main"/>
                </a:ext>
              </a:extLst>
            </a:blip>
            <a:stretch>
              <a:fillRect/>
            </a:stretch>
          </p:blipFill>
          <p:spPr>
            <a:xfrm>
              <a:off x="2156166" y="5713388"/>
              <a:ext cx="806005" cy="767006"/>
            </a:xfrm>
            <a:prstGeom prst="rect">
              <a:avLst/>
            </a:prstGeom>
          </p:spPr>
        </p:pic>
        <p:sp>
          <p:nvSpPr>
            <p:cNvPr id="51" name="TextBox 50">
              <a:extLst>
                <a:ext uri="{FF2B5EF4-FFF2-40B4-BE49-F238E27FC236}">
                  <a16:creationId xmlns:a16="http://schemas.microsoft.com/office/drawing/2014/main" id="{4C9DD763-F843-95C9-3E7A-BEF3164106C4}"/>
                </a:ext>
              </a:extLst>
            </p:cNvPr>
            <p:cNvSpPr txBox="1"/>
            <p:nvPr/>
          </p:nvSpPr>
          <p:spPr>
            <a:xfrm>
              <a:off x="2126483" y="6395762"/>
              <a:ext cx="883575" cy="369332"/>
            </a:xfrm>
            <a:prstGeom prst="rect">
              <a:avLst/>
            </a:prstGeom>
            <a:noFill/>
          </p:spPr>
          <p:txBody>
            <a:bodyPr wrap="none" rtlCol="0">
              <a:spAutoFit/>
            </a:bodyPr>
            <a:lstStyle/>
            <a:p>
              <a:r>
                <a:rPr lang="ro-RO">
                  <a:latin typeface="IBM Plex Sans" panose="020B0503050203000203" pitchFamily="34" charset="0"/>
                </a:rPr>
                <a:t>Broker</a:t>
              </a:r>
              <a:endParaRPr lang="en-US">
                <a:latin typeface="IBM Plex Sans" panose="020B0503050203000203" pitchFamily="34" charset="0"/>
              </a:endParaRPr>
            </a:p>
          </p:txBody>
        </p:sp>
      </p:grpSp>
      <p:grpSp>
        <p:nvGrpSpPr>
          <p:cNvPr id="59" name="Group 58">
            <a:extLst>
              <a:ext uri="{FF2B5EF4-FFF2-40B4-BE49-F238E27FC236}">
                <a16:creationId xmlns:a16="http://schemas.microsoft.com/office/drawing/2014/main" id="{5C4C5ED1-D0C1-E322-970B-37B2805EC8C8}"/>
              </a:ext>
            </a:extLst>
          </p:cNvPr>
          <p:cNvGrpSpPr/>
          <p:nvPr/>
        </p:nvGrpSpPr>
        <p:grpSpPr>
          <a:xfrm>
            <a:off x="2714812" y="5574703"/>
            <a:ext cx="1197764" cy="1052618"/>
            <a:chOff x="2214730" y="5725869"/>
            <a:chExt cx="1197764" cy="1052618"/>
          </a:xfrm>
        </p:grpSpPr>
        <p:pic>
          <p:nvPicPr>
            <p:cNvPr id="52" name="Picture 51">
              <a:extLst>
                <a:ext uri="{FF2B5EF4-FFF2-40B4-BE49-F238E27FC236}">
                  <a16:creationId xmlns:a16="http://schemas.microsoft.com/office/drawing/2014/main" id="{83A6A5E8-8321-466C-6084-DCEA5A52E145}"/>
                </a:ext>
              </a:extLst>
            </p:cNvPr>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378501" y="5725869"/>
              <a:ext cx="806005" cy="767006"/>
            </a:xfrm>
            <a:prstGeom prst="rect">
              <a:avLst/>
            </a:prstGeom>
          </p:spPr>
        </p:pic>
        <p:sp>
          <p:nvSpPr>
            <p:cNvPr id="53" name="TextBox 52">
              <a:extLst>
                <a:ext uri="{FF2B5EF4-FFF2-40B4-BE49-F238E27FC236}">
                  <a16:creationId xmlns:a16="http://schemas.microsoft.com/office/drawing/2014/main" id="{2D4EABA7-C927-D7F6-5F82-1FFFB056D324}"/>
                </a:ext>
              </a:extLst>
            </p:cNvPr>
            <p:cNvSpPr txBox="1"/>
            <p:nvPr/>
          </p:nvSpPr>
          <p:spPr>
            <a:xfrm>
              <a:off x="2214730" y="6409155"/>
              <a:ext cx="1197764" cy="369332"/>
            </a:xfrm>
            <a:prstGeom prst="rect">
              <a:avLst/>
            </a:prstGeom>
            <a:noFill/>
          </p:spPr>
          <p:txBody>
            <a:bodyPr wrap="none" rtlCol="0">
              <a:spAutoFit/>
            </a:bodyPr>
            <a:lstStyle/>
            <a:p>
              <a:r>
                <a:rPr lang="ro-RO">
                  <a:latin typeface="IBM Plex Sans" panose="020B0503050203000203" pitchFamily="34" charset="0"/>
                </a:rPr>
                <a:t>Investitor</a:t>
              </a:r>
              <a:endParaRPr lang="en-US">
                <a:latin typeface="IBM Plex Sans" panose="020B0503050203000203" pitchFamily="34" charset="0"/>
              </a:endParaRPr>
            </a:p>
          </p:txBody>
        </p:sp>
      </p:grpSp>
      <p:grpSp>
        <p:nvGrpSpPr>
          <p:cNvPr id="58" name="Group 57">
            <a:extLst>
              <a:ext uri="{FF2B5EF4-FFF2-40B4-BE49-F238E27FC236}">
                <a16:creationId xmlns:a16="http://schemas.microsoft.com/office/drawing/2014/main" id="{BADBCD51-B3D4-ED12-DAF9-1A23069FCBF3}"/>
              </a:ext>
            </a:extLst>
          </p:cNvPr>
          <p:cNvGrpSpPr/>
          <p:nvPr/>
        </p:nvGrpSpPr>
        <p:grpSpPr>
          <a:xfrm>
            <a:off x="3901813" y="5575159"/>
            <a:ext cx="1620957" cy="1051706"/>
            <a:chOff x="3523550" y="5725869"/>
            <a:chExt cx="1620957" cy="1051706"/>
          </a:xfrm>
        </p:grpSpPr>
        <p:pic>
          <p:nvPicPr>
            <p:cNvPr id="54" name="Picture 53">
              <a:extLst>
                <a:ext uri="{FF2B5EF4-FFF2-40B4-BE49-F238E27FC236}">
                  <a16:creationId xmlns:a16="http://schemas.microsoft.com/office/drawing/2014/main" id="{7CBDD86D-1EC9-F690-CCF7-3009C99486A0}"/>
                </a:ext>
              </a:extLst>
            </p:cNvPr>
            <p:cNvPicPr>
              <a:picLocks noChangeAspect="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10917"/>
                      </a14:imgEffect>
                      <a14:imgEffect>
                        <a14:saturation sat="381000"/>
                      </a14:imgEffect>
                    </a14:imgLayer>
                  </a14:imgProps>
                </a:ext>
                <a:ext uri="{28A0092B-C50C-407E-A947-70E740481C1C}">
                  <a14:useLocalDpi xmlns:a14="http://schemas.microsoft.com/office/drawing/2010/main"/>
                </a:ext>
              </a:extLst>
            </a:blip>
            <a:stretch>
              <a:fillRect/>
            </a:stretch>
          </p:blipFill>
          <p:spPr>
            <a:xfrm>
              <a:off x="3931025" y="5725869"/>
              <a:ext cx="806005" cy="767006"/>
            </a:xfrm>
            <a:prstGeom prst="rect">
              <a:avLst/>
            </a:prstGeom>
          </p:spPr>
        </p:pic>
        <p:sp>
          <p:nvSpPr>
            <p:cNvPr id="55" name="TextBox 54">
              <a:extLst>
                <a:ext uri="{FF2B5EF4-FFF2-40B4-BE49-F238E27FC236}">
                  <a16:creationId xmlns:a16="http://schemas.microsoft.com/office/drawing/2014/main" id="{E5ABE37B-C197-82EC-85CC-77B82DDFA9DE}"/>
                </a:ext>
              </a:extLst>
            </p:cNvPr>
            <p:cNvSpPr txBox="1"/>
            <p:nvPr/>
          </p:nvSpPr>
          <p:spPr>
            <a:xfrm>
              <a:off x="3523550" y="6408243"/>
              <a:ext cx="1620957" cy="369332"/>
            </a:xfrm>
            <a:prstGeom prst="rect">
              <a:avLst/>
            </a:prstGeom>
            <a:noFill/>
          </p:spPr>
          <p:txBody>
            <a:bodyPr wrap="none" rtlCol="0">
              <a:spAutoFit/>
            </a:bodyPr>
            <a:lstStyle/>
            <a:p>
              <a:r>
                <a:rPr lang="ro-RO">
                  <a:latin typeface="IBM Plex Sans" panose="020B0503050203000203" pitchFamily="34" charset="0"/>
                </a:rPr>
                <a:t>ASF/ BVB/ DC</a:t>
              </a:r>
              <a:endParaRPr lang="en-US">
                <a:latin typeface="IBM Plex Sans" panose="020B0503050203000203" pitchFamily="34" charset="0"/>
              </a:endParaRPr>
            </a:p>
          </p:txBody>
        </p:sp>
      </p:grpSp>
      <p:sp>
        <p:nvSpPr>
          <p:cNvPr id="4" name="Slide Number Placeholder 2">
            <a:extLst>
              <a:ext uri="{FF2B5EF4-FFF2-40B4-BE49-F238E27FC236}">
                <a16:creationId xmlns:a16="http://schemas.microsoft.com/office/drawing/2014/main" id="{9FF45C43-3A7D-20AB-A13F-E88A58EFFEB8}"/>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24</a:t>
            </a:r>
            <a:endPar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endParaRPr>
          </a:p>
        </p:txBody>
      </p:sp>
    </p:spTree>
    <p:extLst>
      <p:ext uri="{BB962C8B-B14F-4D97-AF65-F5344CB8AC3E}">
        <p14:creationId xmlns:p14="http://schemas.microsoft.com/office/powerpoint/2010/main" val="288942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A77A5-99C6-B2EC-BB8E-16F1EBDF91A0}"/>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A9A38CCA-F881-E5E1-2231-7BB86A54EC7A}"/>
              </a:ext>
            </a:extLst>
          </p:cNvPr>
          <p:cNvSpPr txBox="1">
            <a:spLocks/>
          </p:cNvSpPr>
          <p:nvPr/>
        </p:nvSpPr>
        <p:spPr bwMode="auto">
          <a:xfrm>
            <a:off x="531676" y="250088"/>
            <a:ext cx="9146345" cy="461665"/>
          </a:xfrm>
          <a:prstGeom prst="rect">
            <a:avLst/>
          </a:prstGeom>
        </p:spPr>
        <p:txBody>
          <a:bodyPr wrap="square">
            <a:spAutoFit/>
          </a:bodyPr>
          <a:lstStyle>
            <a:defPPr>
              <a:defRPr lang="en-US"/>
            </a:defPPr>
            <a:lvl1pPr>
              <a:defRPr sz="2800">
                <a:solidFill>
                  <a:srgbClr val="1B2D59"/>
                </a:solidFill>
                <a:latin typeface="Calibri" panose="020F0502020204030204" pitchFamily="34" charset="0"/>
                <a:cs typeface="Calibri" panose="020F0502020204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ro-RO" sz="2400" dirty="0">
                <a:solidFill>
                  <a:schemeClr val="tx1"/>
                </a:solidFill>
                <a:latin typeface="IBM Plex Sans" panose="020B0503050203000203" pitchFamily="34" charset="0"/>
                <a:cs typeface="Arial" panose="020B0604020202020204" pitchFamily="34" charset="0"/>
              </a:rPr>
              <a:t>Procesul de listare –</a:t>
            </a:r>
            <a:r>
              <a:rPr lang="en-US" sz="2400" dirty="0">
                <a:solidFill>
                  <a:schemeClr val="tx1"/>
                </a:solidFill>
                <a:latin typeface="IBM Plex Sans" panose="020B0503050203000203" pitchFamily="34" charset="0"/>
                <a:cs typeface="Arial" panose="020B0604020202020204" pitchFamily="34" charset="0"/>
              </a:rPr>
              <a:t> </a:t>
            </a:r>
            <a:r>
              <a:rPr lang="ro-RO" sz="2400" dirty="0">
                <a:solidFill>
                  <a:schemeClr val="tx1"/>
                </a:solidFill>
                <a:latin typeface="IBM Plex Sans" panose="020B0503050203000203" pitchFamily="34" charset="0"/>
                <a:cs typeface="Arial" panose="020B0604020202020204" pitchFamily="34" charset="0"/>
              </a:rPr>
              <a:t>Plasament Privat</a:t>
            </a:r>
            <a:endParaRPr kumimoji="0" lang="en-US" sz="2400" i="0" u="none" strike="noStrike" kern="1200" cap="none" spc="0" normalizeH="0" baseline="0" noProof="0" dirty="0">
              <a:ln>
                <a:noFill/>
              </a:ln>
              <a:solidFill>
                <a:schemeClr val="tx1"/>
              </a:solidFill>
              <a:effectLst/>
              <a:uLnTx/>
              <a:uFillTx/>
              <a:latin typeface="IBM Plex Sans" panose="020B0503050203000203"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DA5796F0-ED05-E24F-AE41-2245BA8C206F}"/>
              </a:ext>
            </a:extLst>
          </p:cNvPr>
          <p:cNvGraphicFramePr>
            <a:graphicFrameLocks noGrp="1"/>
          </p:cNvGraphicFramePr>
          <p:nvPr>
            <p:extLst>
              <p:ext uri="{D42A27DB-BD31-4B8C-83A1-F6EECF244321}">
                <p14:modId xmlns:p14="http://schemas.microsoft.com/office/powerpoint/2010/main" val="1373962273"/>
              </p:ext>
            </p:extLst>
          </p:nvPr>
        </p:nvGraphicFramePr>
        <p:xfrm>
          <a:off x="637674" y="908384"/>
          <a:ext cx="10708110" cy="5387860"/>
        </p:xfrm>
        <a:graphic>
          <a:graphicData uri="http://schemas.openxmlformats.org/drawingml/2006/table">
            <a:tbl>
              <a:tblPr/>
              <a:tblGrid>
                <a:gridCol w="1717531">
                  <a:extLst>
                    <a:ext uri="{9D8B030D-6E8A-4147-A177-3AD203B41FA5}">
                      <a16:colId xmlns:a16="http://schemas.microsoft.com/office/drawing/2014/main" val="3281375306"/>
                    </a:ext>
                  </a:extLst>
                </a:gridCol>
                <a:gridCol w="369958">
                  <a:extLst>
                    <a:ext uri="{9D8B030D-6E8A-4147-A177-3AD203B41FA5}">
                      <a16:colId xmlns:a16="http://schemas.microsoft.com/office/drawing/2014/main" val="1164150841"/>
                    </a:ext>
                  </a:extLst>
                </a:gridCol>
                <a:gridCol w="418208">
                  <a:extLst>
                    <a:ext uri="{9D8B030D-6E8A-4147-A177-3AD203B41FA5}">
                      <a16:colId xmlns:a16="http://schemas.microsoft.com/office/drawing/2014/main" val="2130065278"/>
                    </a:ext>
                  </a:extLst>
                </a:gridCol>
                <a:gridCol w="309962">
                  <a:extLst>
                    <a:ext uri="{9D8B030D-6E8A-4147-A177-3AD203B41FA5}">
                      <a16:colId xmlns:a16="http://schemas.microsoft.com/office/drawing/2014/main" val="1533196179"/>
                    </a:ext>
                  </a:extLst>
                </a:gridCol>
                <a:gridCol w="375831">
                  <a:extLst>
                    <a:ext uri="{9D8B030D-6E8A-4147-A177-3AD203B41FA5}">
                      <a16:colId xmlns:a16="http://schemas.microsoft.com/office/drawing/2014/main" val="539873642"/>
                    </a:ext>
                  </a:extLst>
                </a:gridCol>
                <a:gridCol w="375831">
                  <a:extLst>
                    <a:ext uri="{9D8B030D-6E8A-4147-A177-3AD203B41FA5}">
                      <a16:colId xmlns:a16="http://schemas.microsoft.com/office/drawing/2014/main" val="2380870670"/>
                    </a:ext>
                  </a:extLst>
                </a:gridCol>
                <a:gridCol w="375831">
                  <a:extLst>
                    <a:ext uri="{9D8B030D-6E8A-4147-A177-3AD203B41FA5}">
                      <a16:colId xmlns:a16="http://schemas.microsoft.com/office/drawing/2014/main" val="1780552157"/>
                    </a:ext>
                  </a:extLst>
                </a:gridCol>
                <a:gridCol w="375831">
                  <a:extLst>
                    <a:ext uri="{9D8B030D-6E8A-4147-A177-3AD203B41FA5}">
                      <a16:colId xmlns:a16="http://schemas.microsoft.com/office/drawing/2014/main" val="4177258692"/>
                    </a:ext>
                  </a:extLst>
                </a:gridCol>
                <a:gridCol w="375831">
                  <a:extLst>
                    <a:ext uri="{9D8B030D-6E8A-4147-A177-3AD203B41FA5}">
                      <a16:colId xmlns:a16="http://schemas.microsoft.com/office/drawing/2014/main" val="4222616856"/>
                    </a:ext>
                  </a:extLst>
                </a:gridCol>
                <a:gridCol w="375831">
                  <a:extLst>
                    <a:ext uri="{9D8B030D-6E8A-4147-A177-3AD203B41FA5}">
                      <a16:colId xmlns:a16="http://schemas.microsoft.com/office/drawing/2014/main" val="2526789504"/>
                    </a:ext>
                  </a:extLst>
                </a:gridCol>
                <a:gridCol w="375831">
                  <a:extLst>
                    <a:ext uri="{9D8B030D-6E8A-4147-A177-3AD203B41FA5}">
                      <a16:colId xmlns:a16="http://schemas.microsoft.com/office/drawing/2014/main" val="3929289554"/>
                    </a:ext>
                  </a:extLst>
                </a:gridCol>
                <a:gridCol w="375831">
                  <a:extLst>
                    <a:ext uri="{9D8B030D-6E8A-4147-A177-3AD203B41FA5}">
                      <a16:colId xmlns:a16="http://schemas.microsoft.com/office/drawing/2014/main" val="874291782"/>
                    </a:ext>
                  </a:extLst>
                </a:gridCol>
                <a:gridCol w="375831">
                  <a:extLst>
                    <a:ext uri="{9D8B030D-6E8A-4147-A177-3AD203B41FA5}">
                      <a16:colId xmlns:a16="http://schemas.microsoft.com/office/drawing/2014/main" val="4050619263"/>
                    </a:ext>
                  </a:extLst>
                </a:gridCol>
                <a:gridCol w="375831">
                  <a:extLst>
                    <a:ext uri="{9D8B030D-6E8A-4147-A177-3AD203B41FA5}">
                      <a16:colId xmlns:a16="http://schemas.microsoft.com/office/drawing/2014/main" val="3588195416"/>
                    </a:ext>
                  </a:extLst>
                </a:gridCol>
                <a:gridCol w="375831">
                  <a:extLst>
                    <a:ext uri="{9D8B030D-6E8A-4147-A177-3AD203B41FA5}">
                      <a16:colId xmlns:a16="http://schemas.microsoft.com/office/drawing/2014/main" val="497415612"/>
                    </a:ext>
                  </a:extLst>
                </a:gridCol>
                <a:gridCol w="375831">
                  <a:extLst>
                    <a:ext uri="{9D8B030D-6E8A-4147-A177-3AD203B41FA5}">
                      <a16:colId xmlns:a16="http://schemas.microsoft.com/office/drawing/2014/main" val="914220229"/>
                    </a:ext>
                  </a:extLst>
                </a:gridCol>
                <a:gridCol w="375831">
                  <a:extLst>
                    <a:ext uri="{9D8B030D-6E8A-4147-A177-3AD203B41FA5}">
                      <a16:colId xmlns:a16="http://schemas.microsoft.com/office/drawing/2014/main" val="2013930600"/>
                    </a:ext>
                  </a:extLst>
                </a:gridCol>
                <a:gridCol w="375831">
                  <a:extLst>
                    <a:ext uri="{9D8B030D-6E8A-4147-A177-3AD203B41FA5}">
                      <a16:colId xmlns:a16="http://schemas.microsoft.com/office/drawing/2014/main" val="1541812471"/>
                    </a:ext>
                  </a:extLst>
                </a:gridCol>
                <a:gridCol w="375831">
                  <a:extLst>
                    <a:ext uri="{9D8B030D-6E8A-4147-A177-3AD203B41FA5}">
                      <a16:colId xmlns:a16="http://schemas.microsoft.com/office/drawing/2014/main" val="32368056"/>
                    </a:ext>
                  </a:extLst>
                </a:gridCol>
                <a:gridCol w="375831">
                  <a:extLst>
                    <a:ext uri="{9D8B030D-6E8A-4147-A177-3AD203B41FA5}">
                      <a16:colId xmlns:a16="http://schemas.microsoft.com/office/drawing/2014/main" val="756374878"/>
                    </a:ext>
                  </a:extLst>
                </a:gridCol>
                <a:gridCol w="375831">
                  <a:extLst>
                    <a:ext uri="{9D8B030D-6E8A-4147-A177-3AD203B41FA5}">
                      <a16:colId xmlns:a16="http://schemas.microsoft.com/office/drawing/2014/main" val="1980958301"/>
                    </a:ext>
                  </a:extLst>
                </a:gridCol>
                <a:gridCol w="375831">
                  <a:extLst>
                    <a:ext uri="{9D8B030D-6E8A-4147-A177-3AD203B41FA5}">
                      <a16:colId xmlns:a16="http://schemas.microsoft.com/office/drawing/2014/main" val="3841317881"/>
                    </a:ext>
                  </a:extLst>
                </a:gridCol>
                <a:gridCol w="375831">
                  <a:extLst>
                    <a:ext uri="{9D8B030D-6E8A-4147-A177-3AD203B41FA5}">
                      <a16:colId xmlns:a16="http://schemas.microsoft.com/office/drawing/2014/main" val="1073767080"/>
                    </a:ext>
                  </a:extLst>
                </a:gridCol>
                <a:gridCol w="375831">
                  <a:extLst>
                    <a:ext uri="{9D8B030D-6E8A-4147-A177-3AD203B41FA5}">
                      <a16:colId xmlns:a16="http://schemas.microsoft.com/office/drawing/2014/main" val="1146813809"/>
                    </a:ext>
                  </a:extLst>
                </a:gridCol>
                <a:gridCol w="375831">
                  <a:extLst>
                    <a:ext uri="{9D8B030D-6E8A-4147-A177-3AD203B41FA5}">
                      <a16:colId xmlns:a16="http://schemas.microsoft.com/office/drawing/2014/main" val="2244658036"/>
                    </a:ext>
                  </a:extLst>
                </a:gridCol>
              </a:tblGrid>
              <a:tr h="160642">
                <a:tc>
                  <a:txBody>
                    <a:bodyPr/>
                    <a:lstStyle/>
                    <a:p>
                      <a:pPr algn="l" fontAlgn="t">
                        <a:buNone/>
                      </a:pPr>
                      <a:endParaRPr lang="en-US" sz="1050" b="1"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gridSpan="2">
                  <a:txBody>
                    <a:bodyPr/>
                    <a:lstStyle/>
                    <a:p>
                      <a:pPr algn="l" fontAlgn="t">
                        <a:buNone/>
                      </a:pPr>
                      <a:r>
                        <a:rPr lang="en-US" sz="1050" b="1" i="0" u="none" strike="noStrike" dirty="0">
                          <a:solidFill>
                            <a:srgbClr val="000000"/>
                          </a:solidFill>
                          <a:effectLst/>
                          <a:latin typeface="Ibm plex sans" panose="020B0503050203000203" pitchFamily="34" charset="0"/>
                        </a:rPr>
                        <a:t>S</a:t>
                      </a:r>
                      <a:r>
                        <a:rPr lang="ro-RO" sz="1050" b="1" i="0" u="none" strike="noStrike" dirty="0">
                          <a:solidFill>
                            <a:srgbClr val="000000"/>
                          </a:solidFill>
                          <a:effectLst/>
                          <a:latin typeface="Ibm plex sans" panose="020B0503050203000203" pitchFamily="34" charset="0"/>
                        </a:rPr>
                        <a:t>ă</a:t>
                      </a:r>
                      <a:r>
                        <a:rPr lang="en-US" sz="1050" b="1" i="0" u="none" strike="noStrike" dirty="0">
                          <a:solidFill>
                            <a:srgbClr val="000000"/>
                          </a:solidFill>
                          <a:effectLst/>
                          <a:latin typeface="Ibm plex sans" panose="020B0503050203000203" pitchFamily="34" charset="0"/>
                        </a:rPr>
                        <a:t>pt</a:t>
                      </a:r>
                      <a:r>
                        <a:rPr lang="ro-RO" sz="1050" b="1" i="0" u="none" strike="noStrike" dirty="0">
                          <a:solidFill>
                            <a:srgbClr val="000000"/>
                          </a:solidFill>
                          <a:effectLst/>
                          <a:latin typeface="Ibm plex sans" panose="020B0503050203000203" pitchFamily="34" charset="0"/>
                        </a:rPr>
                        <a:t>ă</a:t>
                      </a:r>
                      <a:r>
                        <a:rPr lang="en-US" sz="1050" b="1" i="0" u="none" strike="noStrike" dirty="0">
                          <a:solidFill>
                            <a:srgbClr val="000000"/>
                          </a:solidFill>
                          <a:effectLst/>
                          <a:latin typeface="Ibm plex sans" panose="020B0503050203000203" pitchFamily="34" charset="0"/>
                        </a:rPr>
                        <a:t>m</a:t>
                      </a:r>
                      <a:r>
                        <a:rPr lang="ro-RO" sz="1050" b="1" i="0" u="none" strike="noStrike" dirty="0">
                          <a:solidFill>
                            <a:srgbClr val="000000"/>
                          </a:solidFill>
                          <a:effectLst/>
                          <a:latin typeface="Ibm plex sans" panose="020B0503050203000203" pitchFamily="34" charset="0"/>
                        </a:rPr>
                        <a:t>â</a:t>
                      </a:r>
                      <a:r>
                        <a:rPr lang="en-US" sz="1050" b="1" i="0" u="none" strike="noStrike" dirty="0" err="1">
                          <a:solidFill>
                            <a:srgbClr val="000000"/>
                          </a:solidFill>
                          <a:effectLst/>
                          <a:latin typeface="Ibm plex sans" panose="020B0503050203000203" pitchFamily="34" charset="0"/>
                        </a:rPr>
                        <a:t>na</a:t>
                      </a:r>
                      <a:endParaRPr lang="en-US" sz="1050" b="1"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hMerge="1">
                  <a:txBody>
                    <a:bodyPr/>
                    <a:lstStyle/>
                    <a:p>
                      <a:endParaRPr lang="en-US"/>
                    </a:p>
                  </a:txBody>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extLst>
                  <a:ext uri="{0D108BD9-81ED-4DB2-BD59-A6C34878D82A}">
                    <a16:rowId xmlns:a16="http://schemas.microsoft.com/office/drawing/2014/main" val="3159999427"/>
                  </a:ext>
                </a:extLst>
              </a:tr>
              <a:tr h="160642">
                <a:tc>
                  <a:txBody>
                    <a:bodyPr/>
                    <a:lstStyle/>
                    <a:p>
                      <a:pPr algn="l" fontAlgn="t">
                        <a:buNone/>
                      </a:pPr>
                      <a:r>
                        <a:rPr lang="en-US" sz="1050" b="1" i="0" u="none" strike="noStrike" dirty="0">
                          <a:solidFill>
                            <a:schemeClr val="tx1">
                              <a:lumMod val="95000"/>
                              <a:lumOff val="5000"/>
                            </a:schemeClr>
                          </a:solidFill>
                          <a:effectLst/>
                          <a:latin typeface="Ibm plex sans" panose="020B0503050203000203" pitchFamily="34" charset="0"/>
                        </a:rPr>
                        <a:t>Etapa</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1</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2</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3</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4</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5</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6</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7</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8</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9</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10</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11</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12</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13</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14</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15</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16</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17</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18</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19</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20</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21</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22</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23</a:t>
                      </a:r>
                    </a:p>
                  </a:txBody>
                  <a:tcPr marL="5903" marR="5903" marT="5903" marB="0">
                    <a:lnL>
                      <a:noFill/>
                    </a:lnL>
                    <a:lnR>
                      <a:noFill/>
                    </a:lnR>
                    <a:lnT>
                      <a:noFill/>
                    </a:lnT>
                    <a:lnB>
                      <a:noFill/>
                    </a:lnB>
                    <a:noFill/>
                  </a:tcPr>
                </a:tc>
                <a:tc>
                  <a:txBody>
                    <a:bodyPr/>
                    <a:lstStyle/>
                    <a:p>
                      <a:pPr algn="ctr" fontAlgn="t">
                        <a:buNone/>
                      </a:pPr>
                      <a:r>
                        <a:rPr lang="en-US" sz="1050" b="1" i="0" u="none" strike="noStrike">
                          <a:solidFill>
                            <a:srgbClr val="000000"/>
                          </a:solidFill>
                          <a:effectLst/>
                          <a:latin typeface="Ibm plex sans" panose="020B0503050203000203" pitchFamily="34" charset="0"/>
                        </a:rPr>
                        <a:t>24</a:t>
                      </a:r>
                    </a:p>
                  </a:txBody>
                  <a:tcPr marL="5903" marR="5903" marT="5903" marB="0">
                    <a:lnL>
                      <a:noFill/>
                    </a:lnL>
                    <a:lnR>
                      <a:noFill/>
                    </a:lnR>
                    <a:lnT>
                      <a:noFill/>
                    </a:lnT>
                    <a:lnB>
                      <a:noFill/>
                    </a:lnB>
                    <a:noFill/>
                  </a:tcPr>
                </a:tc>
                <a:extLst>
                  <a:ext uri="{0D108BD9-81ED-4DB2-BD59-A6C34878D82A}">
                    <a16:rowId xmlns:a16="http://schemas.microsoft.com/office/drawing/2014/main" val="2533499574"/>
                  </a:ext>
                </a:extLst>
              </a:tr>
              <a:tr h="470496">
                <a:tc>
                  <a:txBody>
                    <a:bodyPr/>
                    <a:lstStyle/>
                    <a:p>
                      <a:pPr algn="l" fontAlgn="t">
                        <a:buNone/>
                      </a:pPr>
                      <a:r>
                        <a:rPr lang="en-US" sz="1050" b="0" i="0" u="none" strike="noStrike" dirty="0" err="1">
                          <a:solidFill>
                            <a:schemeClr val="tx1">
                              <a:lumMod val="95000"/>
                              <a:lumOff val="5000"/>
                            </a:schemeClr>
                          </a:solidFill>
                          <a:effectLst/>
                          <a:latin typeface="Ibm plex sans" panose="020B0503050203000203" pitchFamily="34" charset="0"/>
                        </a:rPr>
                        <a:t>Negocierea</a:t>
                      </a:r>
                      <a:r>
                        <a:rPr lang="en-US" sz="1050" b="0" i="0" u="none" strike="noStrike" dirty="0">
                          <a:solidFill>
                            <a:schemeClr val="tx1">
                              <a:lumMod val="95000"/>
                              <a:lumOff val="5000"/>
                            </a:schemeClr>
                          </a:solidFill>
                          <a:effectLst/>
                          <a:latin typeface="Ibm plex sans" panose="020B0503050203000203" pitchFamily="34" charset="0"/>
                        </a:rPr>
                        <a:t> </a:t>
                      </a:r>
                      <a:r>
                        <a:rPr lang="ro-RO" sz="1050" b="0" i="0" u="none" strike="noStrike" dirty="0">
                          <a:solidFill>
                            <a:schemeClr val="tx1">
                              <a:lumMod val="95000"/>
                              <a:lumOff val="5000"/>
                            </a:schemeClr>
                          </a:solidFill>
                          <a:effectLst/>
                          <a:latin typeface="Ibm plex sans" panose="020B0503050203000203" pitchFamily="34" charset="0"/>
                        </a:rPr>
                        <a:t>ș</a:t>
                      </a:r>
                      <a:r>
                        <a:rPr lang="en-US" sz="1050" b="0" i="0" u="none" strike="noStrike" dirty="0">
                          <a:solidFill>
                            <a:schemeClr val="tx1">
                              <a:lumMod val="95000"/>
                              <a:lumOff val="5000"/>
                            </a:schemeClr>
                          </a:solidFill>
                          <a:effectLst/>
                          <a:latin typeface="Ibm plex sans" panose="020B0503050203000203" pitchFamily="34" charset="0"/>
                        </a:rPr>
                        <a:t>i </a:t>
                      </a:r>
                      <a:r>
                        <a:rPr lang="en-US" sz="1050" b="0" i="0" u="none" strike="noStrike" dirty="0" err="1">
                          <a:solidFill>
                            <a:schemeClr val="tx1">
                              <a:lumMod val="95000"/>
                              <a:lumOff val="5000"/>
                            </a:schemeClr>
                          </a:solidFill>
                          <a:effectLst/>
                          <a:latin typeface="Ibm plex sans" panose="020B0503050203000203" pitchFamily="34" charset="0"/>
                        </a:rPr>
                        <a:t>semnarea</a:t>
                      </a:r>
                      <a:r>
                        <a:rPr lang="en-US" sz="1050" b="0" i="0" u="none" strike="noStrike" dirty="0">
                          <a:solidFill>
                            <a:schemeClr val="tx1">
                              <a:lumMod val="95000"/>
                              <a:lumOff val="5000"/>
                            </a:schemeClr>
                          </a:solidFill>
                          <a:effectLst/>
                          <a:latin typeface="Ibm plex sans" panose="020B0503050203000203" pitchFamily="34" charset="0"/>
                        </a:rPr>
                        <a:t> </a:t>
                      </a:r>
                      <a:r>
                        <a:rPr lang="en-US" sz="1050" b="0" i="0" u="none" strike="noStrike" dirty="0" err="1">
                          <a:solidFill>
                            <a:schemeClr val="tx1">
                              <a:lumMod val="95000"/>
                              <a:lumOff val="5000"/>
                            </a:schemeClr>
                          </a:solidFill>
                          <a:effectLst/>
                          <a:latin typeface="Ibm plex sans" panose="020B0503050203000203" pitchFamily="34" charset="0"/>
                        </a:rPr>
                        <a:t>contractului</a:t>
                      </a:r>
                      <a:r>
                        <a:rPr lang="en-US" sz="1050" b="0" i="0" u="none" strike="noStrike" dirty="0">
                          <a:solidFill>
                            <a:schemeClr val="tx1">
                              <a:lumMod val="95000"/>
                              <a:lumOff val="5000"/>
                            </a:schemeClr>
                          </a:solidFill>
                          <a:effectLst/>
                          <a:latin typeface="Ibm plex sans" panose="020B0503050203000203" pitchFamily="34" charset="0"/>
                        </a:rPr>
                        <a:t> cu </a:t>
                      </a:r>
                      <a:r>
                        <a:rPr lang="ro-RO" sz="1050" b="0" i="0" u="none" strike="noStrike" dirty="0">
                          <a:solidFill>
                            <a:schemeClr val="tx1">
                              <a:lumMod val="95000"/>
                              <a:lumOff val="5000"/>
                            </a:schemeClr>
                          </a:solidFill>
                          <a:effectLst/>
                          <a:latin typeface="Ibm plex sans" panose="020B0503050203000203" pitchFamily="34" charset="0"/>
                        </a:rPr>
                        <a:t>i</a:t>
                      </a:r>
                      <a:r>
                        <a:rPr lang="en-US" sz="1050" b="0" i="0" u="none" strike="noStrike" dirty="0" err="1">
                          <a:solidFill>
                            <a:schemeClr val="tx1">
                              <a:lumMod val="95000"/>
                              <a:lumOff val="5000"/>
                            </a:schemeClr>
                          </a:solidFill>
                          <a:effectLst/>
                          <a:latin typeface="Ibm plex sans" panose="020B0503050203000203" pitchFamily="34" charset="0"/>
                        </a:rPr>
                        <a:t>ntermediarul</a:t>
                      </a:r>
                      <a:endParaRPr lang="en-US" sz="1050" b="0" i="0" u="none" strike="noStrike" dirty="0">
                        <a:solidFill>
                          <a:schemeClr val="tx1">
                            <a:lumMod val="95000"/>
                            <a:lumOff val="5000"/>
                          </a:schemeClr>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r>
                        <a:rPr lang="en-US" sz="1050" b="0" i="0" u="none" strike="noStrike" dirty="0">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extLst>
                  <a:ext uri="{0D108BD9-81ED-4DB2-BD59-A6C34878D82A}">
                    <a16:rowId xmlns:a16="http://schemas.microsoft.com/office/drawing/2014/main" val="4162842408"/>
                  </a:ext>
                </a:extLst>
              </a:tr>
              <a:tr h="315569">
                <a:tc>
                  <a:txBody>
                    <a:bodyPr/>
                    <a:lstStyle/>
                    <a:p>
                      <a:pPr algn="l" fontAlgn="t">
                        <a:buNone/>
                      </a:pPr>
                      <a:r>
                        <a:rPr lang="en-US" sz="1050" b="0" i="0" u="none" strike="noStrike" dirty="0">
                          <a:solidFill>
                            <a:schemeClr val="tx1">
                              <a:lumMod val="95000"/>
                              <a:lumOff val="5000"/>
                            </a:schemeClr>
                          </a:solidFill>
                          <a:effectLst/>
                          <a:latin typeface="Ibm plex sans" panose="020B0503050203000203" pitchFamily="34" charset="0"/>
                        </a:rPr>
                        <a:t>Preg</a:t>
                      </a:r>
                      <a:r>
                        <a:rPr lang="ro-RO" sz="1050" b="0" i="0" u="none" strike="noStrike" dirty="0">
                          <a:solidFill>
                            <a:schemeClr val="tx1">
                              <a:lumMod val="95000"/>
                              <a:lumOff val="5000"/>
                            </a:schemeClr>
                          </a:solidFill>
                          <a:effectLst/>
                          <a:latin typeface="Ibm plex sans" panose="020B0503050203000203" pitchFamily="34" charset="0"/>
                        </a:rPr>
                        <a:t>ă</a:t>
                      </a:r>
                      <a:r>
                        <a:rPr lang="en-US" sz="1050" b="0" i="0" u="none" strike="noStrike" dirty="0" err="1">
                          <a:solidFill>
                            <a:schemeClr val="tx1">
                              <a:lumMod val="95000"/>
                              <a:lumOff val="5000"/>
                            </a:schemeClr>
                          </a:solidFill>
                          <a:effectLst/>
                          <a:latin typeface="Ibm plex sans" panose="020B0503050203000203" pitchFamily="34" charset="0"/>
                        </a:rPr>
                        <a:t>tirea</a:t>
                      </a:r>
                      <a:r>
                        <a:rPr lang="en-US" sz="1050" b="0" i="0" u="none" strike="noStrike" dirty="0">
                          <a:solidFill>
                            <a:schemeClr val="tx1">
                              <a:lumMod val="95000"/>
                              <a:lumOff val="5000"/>
                            </a:schemeClr>
                          </a:solidFill>
                          <a:effectLst/>
                          <a:latin typeface="Ibm plex sans" panose="020B0503050203000203" pitchFamily="34" charset="0"/>
                        </a:rPr>
                        <a:t> </a:t>
                      </a:r>
                      <a:r>
                        <a:rPr lang="en-US" sz="1050" b="0" i="0" u="none" strike="noStrike" dirty="0" err="1">
                          <a:solidFill>
                            <a:schemeClr val="tx1">
                              <a:lumMod val="95000"/>
                              <a:lumOff val="5000"/>
                            </a:schemeClr>
                          </a:solidFill>
                          <a:effectLst/>
                          <a:latin typeface="Ibm plex sans" panose="020B0503050203000203" pitchFamily="34" charset="0"/>
                        </a:rPr>
                        <a:t>documentelor</a:t>
                      </a:r>
                      <a:r>
                        <a:rPr lang="en-US" sz="1050" b="0" i="0" u="none" strike="noStrike" dirty="0">
                          <a:solidFill>
                            <a:schemeClr val="tx1">
                              <a:lumMod val="95000"/>
                              <a:lumOff val="5000"/>
                            </a:schemeClr>
                          </a:solidFill>
                          <a:effectLst/>
                          <a:latin typeface="Ibm plex sans" panose="020B0503050203000203" pitchFamily="34" charset="0"/>
                        </a:rPr>
                        <a:t> pentru </a:t>
                      </a:r>
                      <a:r>
                        <a:rPr lang="en-US" sz="1050" b="0" i="0" u="none" strike="noStrike" dirty="0" err="1">
                          <a:solidFill>
                            <a:schemeClr val="tx1">
                              <a:lumMod val="95000"/>
                              <a:lumOff val="5000"/>
                            </a:schemeClr>
                          </a:solidFill>
                          <a:effectLst/>
                          <a:latin typeface="Ibm plex sans" panose="020B0503050203000203" pitchFamily="34" charset="0"/>
                        </a:rPr>
                        <a:t>Plasamentul</a:t>
                      </a:r>
                      <a:r>
                        <a:rPr lang="en-US" sz="1050" b="0" i="0" u="none" strike="noStrike" dirty="0">
                          <a:solidFill>
                            <a:schemeClr val="tx1">
                              <a:lumMod val="95000"/>
                              <a:lumOff val="5000"/>
                            </a:schemeClr>
                          </a:solidFill>
                          <a:effectLst/>
                          <a:latin typeface="Ibm plex sans" panose="020B0503050203000203" pitchFamily="34" charset="0"/>
                        </a:rPr>
                        <a:t> Privat</a:t>
                      </a: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r>
                        <a:rPr lang="en-US" sz="1050" b="0" i="0" u="none" strike="noStrike" dirty="0">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extLst>
                  <a:ext uri="{0D108BD9-81ED-4DB2-BD59-A6C34878D82A}">
                    <a16:rowId xmlns:a16="http://schemas.microsoft.com/office/drawing/2014/main" val="3641974990"/>
                  </a:ext>
                </a:extLst>
              </a:tr>
              <a:tr h="315569">
                <a:tc>
                  <a:txBody>
                    <a:bodyPr/>
                    <a:lstStyle/>
                    <a:p>
                      <a:pPr algn="l" fontAlgn="t">
                        <a:buNone/>
                      </a:pPr>
                      <a:endParaRPr lang="en-US" sz="1050" b="0" i="0" u="none" strike="noStrike" dirty="0">
                        <a:solidFill>
                          <a:schemeClr val="tx1">
                            <a:lumMod val="95000"/>
                            <a:lumOff val="5000"/>
                          </a:schemeClr>
                        </a:solidFill>
                        <a:effectLst/>
                        <a:latin typeface="Ibm plex sans" panose="020B0503050203000203" pitchFamily="34" charset="0"/>
                      </a:endParaRPr>
                    </a:p>
                    <a:p>
                      <a:pPr algn="l" fontAlgn="t">
                        <a:buNone/>
                      </a:pPr>
                      <a:r>
                        <a:rPr lang="en-US" sz="1050" b="0" i="0" u="none" strike="noStrike" dirty="0" err="1">
                          <a:solidFill>
                            <a:schemeClr val="tx1">
                              <a:lumMod val="95000"/>
                              <a:lumOff val="5000"/>
                            </a:schemeClr>
                          </a:solidFill>
                          <a:effectLst/>
                          <a:latin typeface="Ibm plex sans" panose="020B0503050203000203" pitchFamily="34" charset="0"/>
                        </a:rPr>
                        <a:t>Documente</a:t>
                      </a:r>
                      <a:r>
                        <a:rPr lang="en-US" sz="1050" b="0" i="0" u="none" strike="noStrike" dirty="0">
                          <a:solidFill>
                            <a:schemeClr val="tx1">
                              <a:lumMod val="95000"/>
                              <a:lumOff val="5000"/>
                            </a:schemeClr>
                          </a:solidFill>
                          <a:effectLst/>
                          <a:latin typeface="Ibm plex sans" panose="020B0503050203000203" pitchFamily="34" charset="0"/>
                        </a:rPr>
                        <a:t> </a:t>
                      </a:r>
                      <a:r>
                        <a:rPr lang="en-US" sz="1050" b="0" i="0" u="none" strike="noStrike" dirty="0" err="1">
                          <a:solidFill>
                            <a:schemeClr val="tx1">
                              <a:lumMod val="95000"/>
                              <a:lumOff val="5000"/>
                            </a:schemeClr>
                          </a:solidFill>
                          <a:effectLst/>
                          <a:latin typeface="Ibm plex sans" panose="020B0503050203000203" pitchFamily="34" charset="0"/>
                        </a:rPr>
                        <a:t>juridice</a:t>
                      </a:r>
                      <a:r>
                        <a:rPr lang="en-US" sz="1050" b="0" i="0" u="none" strike="noStrike" dirty="0">
                          <a:solidFill>
                            <a:schemeClr val="tx1">
                              <a:lumMod val="95000"/>
                              <a:lumOff val="5000"/>
                            </a:schemeClr>
                          </a:solidFill>
                          <a:effectLst/>
                          <a:latin typeface="Ibm plex sans" panose="020B0503050203000203" pitchFamily="34" charset="0"/>
                        </a:rPr>
                        <a:t> interne</a:t>
                      </a: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extLst>
                  <a:ext uri="{0D108BD9-81ED-4DB2-BD59-A6C34878D82A}">
                    <a16:rowId xmlns:a16="http://schemas.microsoft.com/office/drawing/2014/main" val="1979079746"/>
                  </a:ext>
                </a:extLst>
              </a:tr>
              <a:tr h="470496">
                <a:tc>
                  <a:txBody>
                    <a:bodyPr/>
                    <a:lstStyle/>
                    <a:p>
                      <a:pPr algn="l" fontAlgn="t">
                        <a:buNone/>
                      </a:pPr>
                      <a:r>
                        <a:rPr lang="en-US" sz="1050" b="0" i="0" u="none" strike="noStrike" dirty="0" err="1">
                          <a:solidFill>
                            <a:schemeClr val="tx1">
                              <a:lumMod val="95000"/>
                              <a:lumOff val="5000"/>
                            </a:schemeClr>
                          </a:solidFill>
                          <a:effectLst/>
                          <a:latin typeface="Ibm plex sans" panose="020B0503050203000203" pitchFamily="34" charset="0"/>
                        </a:rPr>
                        <a:t>Contractul</a:t>
                      </a:r>
                      <a:r>
                        <a:rPr lang="en-US" sz="1050" b="0" i="0" u="none" strike="noStrike" dirty="0">
                          <a:solidFill>
                            <a:schemeClr val="tx1">
                              <a:lumMod val="95000"/>
                              <a:lumOff val="5000"/>
                            </a:schemeClr>
                          </a:solidFill>
                          <a:effectLst/>
                          <a:latin typeface="Ibm plex sans" panose="020B0503050203000203" pitchFamily="34" charset="0"/>
                        </a:rPr>
                        <a:t> </a:t>
                      </a:r>
                      <a:r>
                        <a:rPr lang="ro-RO" sz="1050" b="0" i="0" u="none" strike="noStrike" dirty="0">
                          <a:solidFill>
                            <a:schemeClr val="tx1">
                              <a:lumMod val="95000"/>
                              <a:lumOff val="5000"/>
                            </a:schemeClr>
                          </a:solidFill>
                          <a:effectLst/>
                          <a:latin typeface="Ibm plex sans" panose="020B0503050203000203" pitchFamily="34" charset="0"/>
                        </a:rPr>
                        <a:t>și</a:t>
                      </a:r>
                      <a:r>
                        <a:rPr lang="en-US" sz="1050" b="0" i="0" u="none" strike="noStrike" dirty="0">
                          <a:solidFill>
                            <a:schemeClr val="tx1">
                              <a:lumMod val="95000"/>
                              <a:lumOff val="5000"/>
                            </a:schemeClr>
                          </a:solidFill>
                          <a:effectLst/>
                          <a:latin typeface="Ibm plex sans" panose="020B0503050203000203" pitchFamily="34" charset="0"/>
                        </a:rPr>
                        <a:t> </a:t>
                      </a:r>
                      <a:r>
                        <a:rPr lang="en-US" sz="1050" b="0" i="0" u="none" strike="noStrike" dirty="0" err="1">
                          <a:solidFill>
                            <a:schemeClr val="tx1">
                              <a:lumMod val="95000"/>
                              <a:lumOff val="5000"/>
                            </a:schemeClr>
                          </a:solidFill>
                          <a:effectLst/>
                          <a:latin typeface="Ibm plex sans" panose="020B0503050203000203" pitchFamily="34" charset="0"/>
                        </a:rPr>
                        <a:t>ob</a:t>
                      </a:r>
                      <a:r>
                        <a:rPr lang="ro-RO" sz="1050" b="0" i="0" u="none" strike="noStrike" dirty="0">
                          <a:solidFill>
                            <a:schemeClr val="tx1">
                              <a:lumMod val="95000"/>
                              <a:lumOff val="5000"/>
                            </a:schemeClr>
                          </a:solidFill>
                          <a:effectLst/>
                          <a:latin typeface="Ibm plex sans" panose="020B0503050203000203" pitchFamily="34" charset="0"/>
                        </a:rPr>
                        <a:t>ț</a:t>
                      </a:r>
                      <a:r>
                        <a:rPr lang="en-US" sz="1050" b="0" i="0" u="none" strike="noStrike" dirty="0" err="1">
                          <a:solidFill>
                            <a:schemeClr val="tx1">
                              <a:lumMod val="95000"/>
                              <a:lumOff val="5000"/>
                            </a:schemeClr>
                          </a:solidFill>
                          <a:effectLst/>
                          <a:latin typeface="Ibm plex sans" panose="020B0503050203000203" pitchFamily="34" charset="0"/>
                        </a:rPr>
                        <a:t>inerea</a:t>
                      </a:r>
                      <a:r>
                        <a:rPr lang="en-US" sz="1050" b="0" i="0" u="none" strike="noStrike" dirty="0">
                          <a:solidFill>
                            <a:schemeClr val="tx1">
                              <a:lumMod val="95000"/>
                              <a:lumOff val="5000"/>
                            </a:schemeClr>
                          </a:solidFill>
                          <a:effectLst/>
                          <a:latin typeface="Ibm plex sans" panose="020B0503050203000203" pitchFamily="34" charset="0"/>
                        </a:rPr>
                        <a:t> </a:t>
                      </a:r>
                      <a:r>
                        <a:rPr lang="en-US" sz="1050" b="0" i="0" u="none" strike="noStrike" dirty="0" err="1">
                          <a:solidFill>
                            <a:schemeClr val="tx1">
                              <a:lumMod val="95000"/>
                              <a:lumOff val="5000"/>
                            </a:schemeClr>
                          </a:solidFill>
                          <a:effectLst/>
                          <a:latin typeface="Ibm plex sans" panose="020B0503050203000203" pitchFamily="34" charset="0"/>
                        </a:rPr>
                        <a:t>codurilor</a:t>
                      </a:r>
                      <a:r>
                        <a:rPr lang="en-US" sz="1050" b="0" i="0" u="none" strike="noStrike" dirty="0">
                          <a:solidFill>
                            <a:schemeClr val="tx1">
                              <a:lumMod val="95000"/>
                              <a:lumOff val="5000"/>
                            </a:schemeClr>
                          </a:solidFill>
                          <a:effectLst/>
                          <a:latin typeface="Ibm plex sans" panose="020B0503050203000203" pitchFamily="34" charset="0"/>
                        </a:rPr>
                        <a:t> de la </a:t>
                      </a:r>
                      <a:r>
                        <a:rPr lang="en-US" sz="1050" b="0" i="0" u="none" strike="noStrike" dirty="0" err="1">
                          <a:solidFill>
                            <a:schemeClr val="tx1">
                              <a:lumMod val="95000"/>
                              <a:lumOff val="5000"/>
                            </a:schemeClr>
                          </a:solidFill>
                          <a:effectLst/>
                          <a:latin typeface="Ibm plex sans" panose="020B0503050203000203" pitchFamily="34" charset="0"/>
                        </a:rPr>
                        <a:t>Depozitarul</a:t>
                      </a:r>
                      <a:r>
                        <a:rPr lang="en-US" sz="1050" b="0" i="0" u="none" strike="noStrike" dirty="0">
                          <a:solidFill>
                            <a:schemeClr val="tx1">
                              <a:lumMod val="95000"/>
                              <a:lumOff val="5000"/>
                            </a:schemeClr>
                          </a:solidFill>
                          <a:effectLst/>
                          <a:latin typeface="Ibm plex sans" panose="020B0503050203000203" pitchFamily="34" charset="0"/>
                        </a:rPr>
                        <a:t> Central</a:t>
                      </a: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r>
                        <a:rPr lang="en-US" sz="1050" b="0" i="0" u="none" strike="noStrike" dirty="0">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r>
                        <a:rPr lang="en-US" sz="1050" b="0" i="0" u="none" strike="noStrike" dirty="0">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extLst>
                  <a:ext uri="{0D108BD9-81ED-4DB2-BD59-A6C34878D82A}">
                    <a16:rowId xmlns:a16="http://schemas.microsoft.com/office/drawing/2014/main" val="1966053496"/>
                  </a:ext>
                </a:extLst>
              </a:tr>
              <a:tr h="470496">
                <a:tc>
                  <a:txBody>
                    <a:bodyPr/>
                    <a:lstStyle/>
                    <a:p>
                      <a:pPr algn="l" fontAlgn="t">
                        <a:buNone/>
                      </a:pPr>
                      <a:endParaRPr lang="en-US" sz="1050" b="0" i="0" u="none" strike="noStrike" dirty="0">
                        <a:solidFill>
                          <a:schemeClr val="tx1">
                            <a:lumMod val="95000"/>
                            <a:lumOff val="5000"/>
                          </a:schemeClr>
                        </a:solidFill>
                        <a:effectLst/>
                        <a:latin typeface="Ibm plex sans" panose="020B0503050203000203" pitchFamily="34" charset="0"/>
                      </a:endParaRPr>
                    </a:p>
                    <a:p>
                      <a:pPr algn="l" fontAlgn="t">
                        <a:buNone/>
                      </a:pPr>
                      <a:r>
                        <a:rPr lang="en-US" sz="1050" b="0" i="0" u="none" strike="noStrike" dirty="0" err="1">
                          <a:solidFill>
                            <a:schemeClr val="tx1">
                              <a:lumMod val="95000"/>
                              <a:lumOff val="5000"/>
                            </a:schemeClr>
                          </a:solidFill>
                          <a:effectLst/>
                          <a:latin typeface="Ibm plex sans" panose="020B0503050203000203" pitchFamily="34" charset="0"/>
                        </a:rPr>
                        <a:t>Derularea</a:t>
                      </a:r>
                      <a:r>
                        <a:rPr lang="en-US" sz="1050" b="0" i="0" u="none" strike="noStrike" dirty="0">
                          <a:solidFill>
                            <a:schemeClr val="tx1">
                              <a:lumMod val="95000"/>
                              <a:lumOff val="5000"/>
                            </a:schemeClr>
                          </a:solidFill>
                          <a:effectLst/>
                          <a:latin typeface="Ibm plex sans" panose="020B0503050203000203" pitchFamily="34" charset="0"/>
                        </a:rPr>
                        <a:t> </a:t>
                      </a:r>
                      <a:r>
                        <a:rPr lang="en-US" sz="1050" b="0" i="0" u="none" strike="noStrike" dirty="0" err="1">
                          <a:solidFill>
                            <a:schemeClr val="tx1">
                              <a:lumMod val="95000"/>
                              <a:lumOff val="5000"/>
                            </a:schemeClr>
                          </a:solidFill>
                          <a:effectLst/>
                          <a:latin typeface="Ibm plex sans" panose="020B0503050203000203" pitchFamily="34" charset="0"/>
                        </a:rPr>
                        <a:t>Plasamentului</a:t>
                      </a:r>
                      <a:r>
                        <a:rPr lang="en-US" sz="1050" b="0" i="0" u="none" strike="noStrike" dirty="0">
                          <a:solidFill>
                            <a:schemeClr val="tx1">
                              <a:lumMod val="95000"/>
                              <a:lumOff val="5000"/>
                            </a:schemeClr>
                          </a:solidFill>
                          <a:effectLst/>
                          <a:latin typeface="Ibm plex sans" panose="020B0503050203000203" pitchFamily="34" charset="0"/>
                        </a:rPr>
                        <a:t> Privat</a:t>
                      </a: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extLst>
                  <a:ext uri="{0D108BD9-81ED-4DB2-BD59-A6C34878D82A}">
                    <a16:rowId xmlns:a16="http://schemas.microsoft.com/office/drawing/2014/main" val="913703519"/>
                  </a:ext>
                </a:extLst>
              </a:tr>
              <a:tr h="315569">
                <a:tc>
                  <a:txBody>
                    <a:bodyPr/>
                    <a:lstStyle/>
                    <a:p>
                      <a:pPr algn="l" fontAlgn="t">
                        <a:buNone/>
                      </a:pPr>
                      <a:endParaRPr lang="en-US" sz="1050" b="0" i="0" u="none" strike="noStrike" dirty="0">
                        <a:solidFill>
                          <a:schemeClr val="tx1">
                            <a:lumMod val="95000"/>
                            <a:lumOff val="5000"/>
                          </a:schemeClr>
                        </a:solidFill>
                        <a:effectLst/>
                        <a:latin typeface="Ibm plex sans" panose="020B0503050203000203" pitchFamily="34" charset="0"/>
                      </a:endParaRPr>
                    </a:p>
                    <a:p>
                      <a:pPr algn="l" fontAlgn="t">
                        <a:buNone/>
                      </a:pPr>
                      <a:r>
                        <a:rPr lang="en-US" sz="1050" b="0" i="0" u="none" strike="noStrike" dirty="0">
                          <a:solidFill>
                            <a:schemeClr val="tx1">
                              <a:lumMod val="95000"/>
                              <a:lumOff val="5000"/>
                            </a:schemeClr>
                          </a:solidFill>
                          <a:effectLst/>
                          <a:latin typeface="Ibm plex sans" panose="020B0503050203000203" pitchFamily="34" charset="0"/>
                        </a:rPr>
                        <a:t>Ob</a:t>
                      </a:r>
                      <a:r>
                        <a:rPr lang="ro-RO" sz="1050" b="0" i="0" u="none" strike="noStrike" dirty="0">
                          <a:solidFill>
                            <a:schemeClr val="tx1">
                              <a:lumMod val="95000"/>
                              <a:lumOff val="5000"/>
                            </a:schemeClr>
                          </a:solidFill>
                          <a:effectLst/>
                          <a:latin typeface="Ibm plex sans" panose="020B0503050203000203" pitchFamily="34" charset="0"/>
                        </a:rPr>
                        <a:t>ț</a:t>
                      </a:r>
                      <a:r>
                        <a:rPr lang="en-US" sz="1050" b="0" i="0" u="none" strike="noStrike" dirty="0" err="1">
                          <a:solidFill>
                            <a:schemeClr val="tx1">
                              <a:lumMod val="95000"/>
                              <a:lumOff val="5000"/>
                            </a:schemeClr>
                          </a:solidFill>
                          <a:effectLst/>
                          <a:latin typeface="Ibm plex sans" panose="020B0503050203000203" pitchFamily="34" charset="0"/>
                        </a:rPr>
                        <a:t>inerea</a:t>
                      </a:r>
                      <a:r>
                        <a:rPr lang="en-US" sz="1050" b="0" i="0" u="none" strike="noStrike" dirty="0">
                          <a:solidFill>
                            <a:schemeClr val="tx1">
                              <a:lumMod val="95000"/>
                              <a:lumOff val="5000"/>
                            </a:schemeClr>
                          </a:solidFill>
                          <a:effectLst/>
                          <a:latin typeface="Ibm plex sans" panose="020B0503050203000203" pitchFamily="34" charset="0"/>
                        </a:rPr>
                        <a:t> </a:t>
                      </a:r>
                      <a:r>
                        <a:rPr lang="en-US" sz="1050" b="0" i="0" u="none" strike="noStrike" dirty="0" err="1">
                          <a:solidFill>
                            <a:schemeClr val="tx1">
                              <a:lumMod val="95000"/>
                              <a:lumOff val="5000"/>
                            </a:schemeClr>
                          </a:solidFill>
                          <a:effectLst/>
                          <a:latin typeface="Ibm plex sans" panose="020B0503050203000203" pitchFamily="34" charset="0"/>
                        </a:rPr>
                        <a:t>capitalului</a:t>
                      </a:r>
                      <a:endParaRPr lang="en-US" sz="1050" b="0" i="0" u="none" strike="noStrike" dirty="0">
                        <a:solidFill>
                          <a:schemeClr val="tx1">
                            <a:lumMod val="95000"/>
                            <a:lumOff val="5000"/>
                          </a:schemeClr>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00B0F0"/>
                    </a:solid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extLst>
                  <a:ext uri="{0D108BD9-81ED-4DB2-BD59-A6C34878D82A}">
                    <a16:rowId xmlns:a16="http://schemas.microsoft.com/office/drawing/2014/main" val="3540149595"/>
                  </a:ext>
                </a:extLst>
              </a:tr>
              <a:tr h="470496">
                <a:tc>
                  <a:txBody>
                    <a:bodyPr/>
                    <a:lstStyle/>
                    <a:p>
                      <a:pPr algn="l" fontAlgn="t">
                        <a:buNone/>
                      </a:pPr>
                      <a:endParaRPr lang="en-US" sz="1050" b="0" i="0" u="none" strike="noStrike" dirty="0">
                        <a:solidFill>
                          <a:schemeClr val="tx1">
                            <a:lumMod val="95000"/>
                            <a:lumOff val="5000"/>
                          </a:schemeClr>
                        </a:solidFill>
                        <a:effectLst/>
                        <a:latin typeface="Ibm plex sans" panose="020B0503050203000203" pitchFamily="34" charset="0"/>
                      </a:endParaRPr>
                    </a:p>
                    <a:p>
                      <a:pPr algn="l" fontAlgn="t">
                        <a:buNone/>
                      </a:pPr>
                      <a:r>
                        <a:rPr lang="en-US" sz="1050" b="0" i="0" u="none" strike="noStrike" dirty="0">
                          <a:solidFill>
                            <a:schemeClr val="tx1">
                              <a:lumMod val="95000"/>
                              <a:lumOff val="5000"/>
                            </a:schemeClr>
                          </a:solidFill>
                          <a:effectLst/>
                          <a:latin typeface="Ibm plex sans" panose="020B0503050203000203" pitchFamily="34" charset="0"/>
                        </a:rPr>
                        <a:t>Preg</a:t>
                      </a:r>
                      <a:r>
                        <a:rPr lang="ro-RO" sz="1050" b="0" i="0" u="none" strike="noStrike" dirty="0">
                          <a:solidFill>
                            <a:schemeClr val="tx1">
                              <a:lumMod val="95000"/>
                              <a:lumOff val="5000"/>
                            </a:schemeClr>
                          </a:solidFill>
                          <a:effectLst/>
                          <a:latin typeface="Ibm plex sans" panose="020B0503050203000203" pitchFamily="34" charset="0"/>
                        </a:rPr>
                        <a:t>ă</a:t>
                      </a:r>
                      <a:r>
                        <a:rPr lang="en-US" sz="1050" b="0" i="0" u="none" strike="noStrike" dirty="0" err="1">
                          <a:solidFill>
                            <a:schemeClr val="tx1">
                              <a:lumMod val="95000"/>
                              <a:lumOff val="5000"/>
                            </a:schemeClr>
                          </a:solidFill>
                          <a:effectLst/>
                          <a:latin typeface="Ibm plex sans" panose="020B0503050203000203" pitchFamily="34" charset="0"/>
                        </a:rPr>
                        <a:t>tirea</a:t>
                      </a:r>
                      <a:r>
                        <a:rPr lang="en-US" sz="1050" b="0" i="0" u="none" strike="noStrike" dirty="0">
                          <a:solidFill>
                            <a:schemeClr val="tx1">
                              <a:lumMod val="95000"/>
                              <a:lumOff val="5000"/>
                            </a:schemeClr>
                          </a:solidFill>
                          <a:effectLst/>
                          <a:latin typeface="Ibm plex sans" panose="020B0503050203000203" pitchFamily="34" charset="0"/>
                        </a:rPr>
                        <a:t> </a:t>
                      </a:r>
                      <a:r>
                        <a:rPr lang="en-US" sz="1050" b="0" i="0" u="none" strike="noStrike" dirty="0" err="1">
                          <a:solidFill>
                            <a:schemeClr val="tx1">
                              <a:lumMod val="95000"/>
                              <a:lumOff val="5000"/>
                            </a:schemeClr>
                          </a:solidFill>
                          <a:effectLst/>
                          <a:latin typeface="Ibm plex sans" panose="020B0503050203000203" pitchFamily="34" charset="0"/>
                        </a:rPr>
                        <a:t>documentelor</a:t>
                      </a:r>
                      <a:r>
                        <a:rPr lang="en-US" sz="1050" b="0" i="0" u="none" strike="noStrike" dirty="0">
                          <a:solidFill>
                            <a:schemeClr val="tx1">
                              <a:lumMod val="95000"/>
                              <a:lumOff val="5000"/>
                            </a:schemeClr>
                          </a:solidFill>
                          <a:effectLst/>
                          <a:latin typeface="Ibm plex sans" panose="020B0503050203000203" pitchFamily="34" charset="0"/>
                        </a:rPr>
                        <a:t> pentru </a:t>
                      </a:r>
                      <a:r>
                        <a:rPr lang="en-US" sz="1050" b="0" i="0" u="none" strike="noStrike" kern="1200" dirty="0" err="1">
                          <a:solidFill>
                            <a:schemeClr val="tx1">
                              <a:lumMod val="95000"/>
                              <a:lumOff val="5000"/>
                            </a:schemeClr>
                          </a:solidFill>
                          <a:effectLst/>
                          <a:latin typeface="Ibm plex sans" panose="020B0503050203000203" pitchFamily="34" charset="0"/>
                          <a:ea typeface="+mn-ea"/>
                          <a:cs typeface="+mn-cs"/>
                        </a:rPr>
                        <a:t>listare</a:t>
                      </a:r>
                      <a:endParaRPr lang="en-US" sz="1050" b="0" i="0" u="none" strike="noStrike" kern="1200" dirty="0">
                        <a:solidFill>
                          <a:schemeClr val="tx1">
                            <a:lumMod val="95000"/>
                            <a:lumOff val="5000"/>
                          </a:schemeClr>
                        </a:solidFill>
                        <a:effectLst/>
                        <a:latin typeface="Ibm plex sans" panose="020B0503050203000203" pitchFamily="34" charset="0"/>
                        <a:ea typeface="+mn-ea"/>
                        <a:cs typeface="+mn-cs"/>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extLst>
                  <a:ext uri="{0D108BD9-81ED-4DB2-BD59-A6C34878D82A}">
                    <a16:rowId xmlns:a16="http://schemas.microsoft.com/office/drawing/2014/main" val="3689478826"/>
                  </a:ext>
                </a:extLst>
              </a:tr>
              <a:tr h="780350">
                <a:tc>
                  <a:txBody>
                    <a:bodyPr/>
                    <a:lstStyle/>
                    <a:p>
                      <a:pPr algn="l" fontAlgn="t">
                        <a:buNone/>
                      </a:pPr>
                      <a:endParaRPr lang="it-IT" sz="1050" b="0" i="0" u="none" strike="noStrike" dirty="0">
                        <a:solidFill>
                          <a:schemeClr val="tx1">
                            <a:lumMod val="95000"/>
                            <a:lumOff val="5000"/>
                          </a:schemeClr>
                        </a:solidFill>
                        <a:effectLst/>
                        <a:latin typeface="Ibm plex sans" panose="020B0503050203000203" pitchFamily="34" charset="0"/>
                      </a:endParaRPr>
                    </a:p>
                    <a:p>
                      <a:pPr algn="l" fontAlgn="t">
                        <a:buNone/>
                      </a:pPr>
                      <a:r>
                        <a:rPr lang="ro-RO" sz="1050" b="0" i="0" u="none" strike="noStrike" dirty="0">
                          <a:solidFill>
                            <a:schemeClr val="tx1">
                              <a:lumMod val="95000"/>
                              <a:lumOff val="5000"/>
                            </a:schemeClr>
                          </a:solidFill>
                          <a:effectLst/>
                          <a:latin typeface="Ibm plex sans" panose="020B0503050203000203" pitchFamily="34" charset="0"/>
                        </a:rPr>
                        <a:t>Î</a:t>
                      </a:r>
                      <a:r>
                        <a:rPr lang="it-IT" sz="1050" b="0" i="0" u="none" strike="noStrike" dirty="0">
                          <a:solidFill>
                            <a:schemeClr val="tx1">
                              <a:lumMod val="95000"/>
                              <a:lumOff val="5000"/>
                            </a:schemeClr>
                          </a:solidFill>
                          <a:effectLst/>
                          <a:latin typeface="Ibm plex sans" panose="020B0503050203000203" pitchFamily="34" charset="0"/>
                        </a:rPr>
                        <a:t>nregistrarea noului capital social la Registrul Comer</a:t>
                      </a:r>
                      <a:r>
                        <a:rPr lang="ro-RO" sz="1050" b="0" i="0" u="none" strike="noStrike" dirty="0">
                          <a:solidFill>
                            <a:schemeClr val="tx1">
                              <a:lumMod val="95000"/>
                              <a:lumOff val="5000"/>
                            </a:schemeClr>
                          </a:solidFill>
                          <a:effectLst/>
                          <a:latin typeface="Ibm plex sans" panose="020B0503050203000203" pitchFamily="34" charset="0"/>
                        </a:rPr>
                        <a:t>ț</a:t>
                      </a:r>
                      <a:r>
                        <a:rPr lang="it-IT" sz="1050" b="0" i="0" u="none" strike="noStrike" dirty="0">
                          <a:solidFill>
                            <a:schemeClr val="tx1">
                              <a:lumMod val="95000"/>
                              <a:lumOff val="5000"/>
                            </a:schemeClr>
                          </a:solidFill>
                          <a:effectLst/>
                          <a:latin typeface="Ibm plex sans" panose="020B0503050203000203" pitchFamily="34" charset="0"/>
                        </a:rPr>
                        <a:t>ului &amp; Acord de Principiu </a:t>
                      </a:r>
                      <a:r>
                        <a:rPr lang="ro-RO" sz="1050" b="0" i="0" u="none" strike="noStrike" dirty="0">
                          <a:solidFill>
                            <a:schemeClr val="tx1">
                              <a:lumMod val="95000"/>
                              <a:lumOff val="5000"/>
                            </a:schemeClr>
                          </a:solidFill>
                          <a:effectLst/>
                          <a:latin typeface="Ibm plex sans" panose="020B0503050203000203" pitchFamily="34" charset="0"/>
                        </a:rPr>
                        <a:t>pentru listare </a:t>
                      </a:r>
                      <a:r>
                        <a:rPr lang="it-IT" sz="1050" b="0" i="0" u="none" strike="noStrike" dirty="0">
                          <a:solidFill>
                            <a:schemeClr val="tx1">
                              <a:lumMod val="95000"/>
                              <a:lumOff val="5000"/>
                            </a:schemeClr>
                          </a:solidFill>
                          <a:effectLst/>
                          <a:latin typeface="Ibm plex sans" panose="020B0503050203000203" pitchFamily="34" charset="0"/>
                        </a:rPr>
                        <a:t>BVB</a:t>
                      </a: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extLst>
                  <a:ext uri="{0D108BD9-81ED-4DB2-BD59-A6C34878D82A}">
                    <a16:rowId xmlns:a16="http://schemas.microsoft.com/office/drawing/2014/main" val="359935389"/>
                  </a:ext>
                </a:extLst>
              </a:tr>
              <a:tr h="356404">
                <a:tc>
                  <a:txBody>
                    <a:bodyPr/>
                    <a:lstStyle/>
                    <a:p>
                      <a:pPr algn="l" fontAlgn="t">
                        <a:buNone/>
                      </a:pPr>
                      <a:endParaRPr lang="ro-RO" sz="1050" b="0" i="0" u="none" strike="noStrike" dirty="0">
                        <a:solidFill>
                          <a:schemeClr val="tx1">
                            <a:lumMod val="95000"/>
                            <a:lumOff val="5000"/>
                          </a:schemeClr>
                        </a:solidFill>
                        <a:effectLst/>
                        <a:latin typeface="Ibm plex sans" panose="020B0503050203000203" pitchFamily="34" charset="0"/>
                      </a:endParaRPr>
                    </a:p>
                    <a:p>
                      <a:pPr algn="l" fontAlgn="t">
                        <a:buNone/>
                      </a:pPr>
                      <a:r>
                        <a:rPr lang="fr-FR" sz="1050" b="0" i="0" u="none" strike="noStrike" dirty="0">
                          <a:solidFill>
                            <a:schemeClr val="tx1">
                              <a:lumMod val="95000"/>
                              <a:lumOff val="5000"/>
                            </a:schemeClr>
                          </a:solidFill>
                          <a:effectLst/>
                          <a:latin typeface="Ibm plex sans" panose="020B0503050203000203" pitchFamily="34" charset="0"/>
                        </a:rPr>
                        <a:t>Certificat CIIF de la ASF</a:t>
                      </a: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extLst>
                  <a:ext uri="{0D108BD9-81ED-4DB2-BD59-A6C34878D82A}">
                    <a16:rowId xmlns:a16="http://schemas.microsoft.com/office/drawing/2014/main" val="2417327825"/>
                  </a:ext>
                </a:extLst>
              </a:tr>
              <a:tr h="470496">
                <a:tc>
                  <a:txBody>
                    <a:bodyPr/>
                    <a:lstStyle/>
                    <a:p>
                      <a:pPr algn="l" fontAlgn="t">
                        <a:buNone/>
                      </a:pPr>
                      <a:r>
                        <a:rPr lang="ro-RO" sz="1050" b="0" i="0" u="none" strike="noStrike" dirty="0">
                          <a:solidFill>
                            <a:schemeClr val="tx1">
                              <a:lumMod val="95000"/>
                              <a:lumOff val="5000"/>
                            </a:schemeClr>
                          </a:solidFill>
                          <a:effectLst/>
                          <a:latin typeface="Ibm plex sans" panose="020B0503050203000203" pitchFamily="34" charset="0"/>
                        </a:rPr>
                        <a:t>Obținerea aprobării finale pentru listare din partea </a:t>
                      </a:r>
                      <a:r>
                        <a:rPr lang="en-US" sz="1050" b="0" i="0" u="none" strike="noStrike" dirty="0">
                          <a:solidFill>
                            <a:schemeClr val="tx1">
                              <a:lumMod val="95000"/>
                              <a:lumOff val="5000"/>
                            </a:schemeClr>
                          </a:solidFill>
                          <a:effectLst/>
                          <a:latin typeface="Ibm plex sans" panose="020B0503050203000203" pitchFamily="34" charset="0"/>
                        </a:rPr>
                        <a:t>BVB</a:t>
                      </a: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r>
                        <a:rPr lang="en-US" sz="1050" b="0" i="0" u="none" strike="noStrike" dirty="0">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r>
                        <a:rPr lang="en-US" sz="1050" b="0" i="0" u="none" strike="noStrike" dirty="0">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r>
                        <a:rPr lang="en-US" sz="1050" b="0" i="0" u="none" strike="noStrike">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D0D0D0"/>
                    </a:solid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extLst>
                  <a:ext uri="{0D108BD9-81ED-4DB2-BD59-A6C34878D82A}">
                    <a16:rowId xmlns:a16="http://schemas.microsoft.com/office/drawing/2014/main" val="665360839"/>
                  </a:ext>
                </a:extLst>
              </a:tr>
              <a:tr h="470496">
                <a:tc>
                  <a:txBody>
                    <a:bodyPr/>
                    <a:lstStyle/>
                    <a:p>
                      <a:pPr algn="l" fontAlgn="t">
                        <a:buNone/>
                      </a:pPr>
                      <a:endParaRPr lang="it-IT" sz="1050" b="0" i="0" u="none" strike="noStrike" dirty="0">
                        <a:solidFill>
                          <a:schemeClr val="tx1">
                            <a:lumMod val="95000"/>
                            <a:lumOff val="5000"/>
                          </a:schemeClr>
                        </a:solidFill>
                        <a:effectLst/>
                        <a:latin typeface="Ibm plex sans" panose="020B0503050203000203" pitchFamily="34" charset="0"/>
                      </a:endParaRPr>
                    </a:p>
                    <a:p>
                      <a:pPr algn="l" fontAlgn="t">
                        <a:buNone/>
                      </a:pPr>
                      <a:r>
                        <a:rPr lang="it-IT" sz="1050" b="0" i="0" u="none" strike="noStrike" dirty="0">
                          <a:solidFill>
                            <a:schemeClr val="tx1">
                              <a:lumMod val="95000"/>
                              <a:lumOff val="5000"/>
                            </a:schemeClr>
                          </a:solidFill>
                          <a:effectLst/>
                          <a:latin typeface="Ibm plex sans" panose="020B0503050203000203" pitchFamily="34" charset="0"/>
                        </a:rPr>
                        <a:t>Listarea </a:t>
                      </a:r>
                      <a:r>
                        <a:rPr lang="ro-RO" sz="1050" b="0" i="0" u="none" strike="noStrike" dirty="0">
                          <a:solidFill>
                            <a:schemeClr val="tx1">
                              <a:lumMod val="95000"/>
                              <a:lumOff val="5000"/>
                            </a:schemeClr>
                          </a:solidFill>
                          <a:effectLst/>
                          <a:latin typeface="Ibm plex sans" panose="020B0503050203000203" pitchFamily="34" charset="0"/>
                        </a:rPr>
                        <a:t>ș</a:t>
                      </a:r>
                      <a:r>
                        <a:rPr lang="it-IT" sz="1050" b="0" i="0" u="none" strike="noStrike" dirty="0">
                          <a:solidFill>
                            <a:schemeClr val="tx1">
                              <a:lumMod val="95000"/>
                              <a:lumOff val="5000"/>
                            </a:schemeClr>
                          </a:solidFill>
                          <a:effectLst/>
                          <a:latin typeface="Ibm plex sans" panose="020B0503050203000203" pitchFamily="34" charset="0"/>
                        </a:rPr>
                        <a:t>i prima zi de tranzac</a:t>
                      </a:r>
                      <a:r>
                        <a:rPr lang="ro-RO" sz="1050" b="0" i="0" u="none" strike="noStrike" dirty="0">
                          <a:solidFill>
                            <a:schemeClr val="tx1">
                              <a:lumMod val="95000"/>
                              <a:lumOff val="5000"/>
                            </a:schemeClr>
                          </a:solidFill>
                          <a:effectLst/>
                          <a:latin typeface="Ibm plex sans" panose="020B0503050203000203" pitchFamily="34" charset="0"/>
                        </a:rPr>
                        <a:t>ț</a:t>
                      </a:r>
                      <a:r>
                        <a:rPr lang="it-IT" sz="1050" b="0" i="0" u="none" strike="noStrike" dirty="0">
                          <a:solidFill>
                            <a:schemeClr val="tx1">
                              <a:lumMod val="95000"/>
                              <a:lumOff val="5000"/>
                            </a:schemeClr>
                          </a:solidFill>
                          <a:effectLst/>
                          <a:latin typeface="Ibm plex sans" panose="020B0503050203000203" pitchFamily="34" charset="0"/>
                        </a:rPr>
                        <a:t>ionare</a:t>
                      </a: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endParaRPr lang="en-US" sz="1050" b="0" i="0" u="none" strike="noStrike" dirty="0">
                        <a:solidFill>
                          <a:srgbClr val="000000"/>
                        </a:solidFill>
                        <a:effectLst/>
                        <a:latin typeface="Ibm plex sans" panose="020B0503050203000203" pitchFamily="34" charset="0"/>
                      </a:endParaRPr>
                    </a:p>
                  </a:txBody>
                  <a:tcPr marL="5903" marR="5903" marT="5903" marB="0">
                    <a:lnL>
                      <a:noFill/>
                    </a:lnL>
                    <a:lnR>
                      <a:noFill/>
                    </a:lnR>
                    <a:lnT>
                      <a:noFill/>
                    </a:lnT>
                    <a:lnB>
                      <a:noFill/>
                    </a:lnB>
                    <a:noFill/>
                  </a:tcPr>
                </a:tc>
                <a:tc>
                  <a:txBody>
                    <a:bodyPr/>
                    <a:lstStyle/>
                    <a:p>
                      <a:pPr algn="l" fontAlgn="t">
                        <a:buNone/>
                      </a:pPr>
                      <a:r>
                        <a:rPr lang="en-US" sz="1050" b="0" i="0" u="none" strike="noStrike" dirty="0">
                          <a:solidFill>
                            <a:srgbClr val="000000"/>
                          </a:solidFill>
                          <a:effectLst/>
                          <a:latin typeface="Ibm plex sans" panose="020B0503050203000203" pitchFamily="34" charset="0"/>
                        </a:rPr>
                        <a:t> </a:t>
                      </a:r>
                    </a:p>
                  </a:txBody>
                  <a:tcPr marL="5903" marR="5903" marT="5903" marB="0">
                    <a:lnL>
                      <a:noFill/>
                    </a:lnL>
                    <a:lnR>
                      <a:noFill/>
                    </a:lnR>
                    <a:lnT>
                      <a:noFill/>
                    </a:lnT>
                    <a:lnB>
                      <a:noFill/>
                    </a:lnB>
                    <a:solidFill>
                      <a:srgbClr val="00B0F0"/>
                    </a:solidFill>
                  </a:tcPr>
                </a:tc>
                <a:extLst>
                  <a:ext uri="{0D108BD9-81ED-4DB2-BD59-A6C34878D82A}">
                    <a16:rowId xmlns:a16="http://schemas.microsoft.com/office/drawing/2014/main" val="4221262014"/>
                  </a:ext>
                </a:extLst>
              </a:tr>
            </a:tbl>
          </a:graphicData>
        </a:graphic>
      </p:graphicFrame>
      <p:sp>
        <p:nvSpPr>
          <p:cNvPr id="9" name="TextBox 8">
            <a:extLst>
              <a:ext uri="{FF2B5EF4-FFF2-40B4-BE49-F238E27FC236}">
                <a16:creationId xmlns:a16="http://schemas.microsoft.com/office/drawing/2014/main" id="{C10C5C32-3F27-9D66-1BCA-16ACF841D73C}"/>
              </a:ext>
            </a:extLst>
          </p:cNvPr>
          <p:cNvSpPr txBox="1"/>
          <p:nvPr/>
        </p:nvSpPr>
        <p:spPr>
          <a:xfrm>
            <a:off x="7824025" y="2278021"/>
            <a:ext cx="3605975" cy="954107"/>
          </a:xfrm>
          <a:prstGeom prst="rect">
            <a:avLst/>
          </a:prstGeom>
          <a:noFill/>
        </p:spPr>
        <p:txBody>
          <a:bodyPr wrap="square" rtlCol="0">
            <a:spAutoFit/>
          </a:bodyPr>
          <a:lstStyle/>
          <a:p>
            <a:r>
              <a:rPr lang="ro-RO" sz="1400">
                <a:latin typeface="IBM Plex Sans" panose="020B0503050203000203" pitchFamily="34" charset="0"/>
              </a:rPr>
              <a:t>* Procesul </a:t>
            </a:r>
            <a:r>
              <a:rPr lang="ro-RO" sz="1400" dirty="0">
                <a:latin typeface="IBM Plex Sans" panose="020B0503050203000203" pitchFamily="34" charset="0"/>
              </a:rPr>
              <a:t>se poate derula într-o perioadă mai scurtă de timp, chiar 3 – 4 luni, în funcție de ritmul în care documentele </a:t>
            </a:r>
            <a:r>
              <a:rPr lang="ro-RO" sz="1400">
                <a:latin typeface="IBM Plex Sans" panose="020B0503050203000203" pitchFamily="34" charset="0"/>
              </a:rPr>
              <a:t>sunt întocmite.</a:t>
            </a:r>
            <a:endParaRPr lang="ro-RO" sz="1400" dirty="0">
              <a:latin typeface="IBM Plex Sans" panose="020B0503050203000203" pitchFamily="34" charset="0"/>
            </a:endParaRPr>
          </a:p>
        </p:txBody>
      </p:sp>
      <p:sp>
        <p:nvSpPr>
          <p:cNvPr id="2" name="Slide Number Placeholder 2">
            <a:extLst>
              <a:ext uri="{FF2B5EF4-FFF2-40B4-BE49-F238E27FC236}">
                <a16:creationId xmlns:a16="http://schemas.microsoft.com/office/drawing/2014/main" id="{3D90A69E-639D-8FF2-410E-3DC16BF68F01}"/>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ro-RO" sz="1200" dirty="0">
                <a:solidFill>
                  <a:prstClr val="white">
                    <a:lumMod val="50000"/>
                  </a:prstClr>
                </a:solidFill>
                <a:latin typeface="IBM Plex Sans" panose="020B0503050203000203" pitchFamily="34" charset="0"/>
              </a:rPr>
              <a:t>2</a:t>
            </a:r>
            <a:r>
              <a:rPr kumimoji="0" lang="en-US"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5</a:t>
            </a:r>
            <a:endPar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endParaRPr>
          </a:p>
        </p:txBody>
      </p:sp>
    </p:spTree>
    <p:extLst>
      <p:ext uri="{BB962C8B-B14F-4D97-AF65-F5344CB8AC3E}">
        <p14:creationId xmlns:p14="http://schemas.microsoft.com/office/powerpoint/2010/main" val="1674654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3E926-3335-D2DD-B895-2CAD39CDC936}"/>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92BA0C60-E028-EDF6-801F-25843C96A91C}"/>
              </a:ext>
            </a:extLst>
          </p:cNvPr>
          <p:cNvSpPr txBox="1">
            <a:spLocks/>
          </p:cNvSpPr>
          <p:nvPr/>
        </p:nvSpPr>
        <p:spPr bwMode="auto">
          <a:xfrm>
            <a:off x="531675" y="266402"/>
            <a:ext cx="9146345" cy="461665"/>
          </a:xfrm>
          <a:prstGeom prst="rect">
            <a:avLst/>
          </a:prstGeom>
        </p:spPr>
        <p:txBody>
          <a:bodyPr wrap="square">
            <a:spAutoFit/>
          </a:bodyPr>
          <a:lstStyle>
            <a:defPPr>
              <a:defRPr lang="en-US"/>
            </a:defPPr>
            <a:lvl1pPr>
              <a:defRPr sz="2800">
                <a:solidFill>
                  <a:srgbClr val="1B2D59"/>
                </a:solidFill>
                <a:latin typeface="Calibri" panose="020F0502020204030204" pitchFamily="34" charset="0"/>
                <a:cs typeface="Calibri" panose="020F0502020204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IBM Plex Sans" panose="020B0503050203000203" pitchFamily="34" charset="0"/>
                <a:cs typeface="Arial" panose="020B0604020202020204" pitchFamily="34" charset="0"/>
              </a:rPr>
              <a:t>Costurile</a:t>
            </a:r>
            <a:r>
              <a:rPr lang="en-US" sz="2400" dirty="0">
                <a:solidFill>
                  <a:schemeClr val="tx1"/>
                </a:solidFill>
                <a:latin typeface="IBM Plex Sans" panose="020B0503050203000203" pitchFamily="34" charset="0"/>
                <a:cs typeface="Arial" panose="020B0604020202020204" pitchFamily="34" charset="0"/>
              </a:rPr>
              <a:t> list</a:t>
            </a:r>
            <a:r>
              <a:rPr lang="ro-RO" sz="2400" dirty="0">
                <a:solidFill>
                  <a:schemeClr val="tx1"/>
                </a:solidFill>
                <a:latin typeface="IBM Plex Sans" panose="020B0503050203000203" pitchFamily="34" charset="0"/>
                <a:cs typeface="Arial" panose="020B0604020202020204" pitchFamily="34" charset="0"/>
              </a:rPr>
              <a:t>ării</a:t>
            </a:r>
            <a:endParaRPr kumimoji="0" lang="en-US" sz="2400" i="0" u="none" strike="noStrike" kern="1200" cap="none" spc="0" normalizeH="0" baseline="0" noProof="0" dirty="0">
              <a:ln>
                <a:noFill/>
              </a:ln>
              <a:solidFill>
                <a:schemeClr val="tx1"/>
              </a:solidFill>
              <a:effectLst/>
              <a:uLnTx/>
              <a:uFillTx/>
              <a:latin typeface="IBM Plex Sans" panose="020B0503050203000203" pitchFamily="34" charset="0"/>
              <a:cs typeface="Arial" panose="020B0604020202020204" pitchFamily="34" charset="0"/>
            </a:endParaRPr>
          </a:p>
        </p:txBody>
      </p:sp>
      <p:sp>
        <p:nvSpPr>
          <p:cNvPr id="4" name="Title 3">
            <a:extLst>
              <a:ext uri="{FF2B5EF4-FFF2-40B4-BE49-F238E27FC236}">
                <a16:creationId xmlns:a16="http://schemas.microsoft.com/office/drawing/2014/main" id="{8A54C73A-8DDA-DFAF-EA86-E352F17B86B1}"/>
              </a:ext>
            </a:extLst>
          </p:cNvPr>
          <p:cNvSpPr txBox="1">
            <a:spLocks/>
          </p:cNvSpPr>
          <p:nvPr/>
        </p:nvSpPr>
        <p:spPr bwMode="auto">
          <a:xfrm>
            <a:off x="531675" y="888005"/>
            <a:ext cx="9146345" cy="338554"/>
          </a:xfrm>
          <a:prstGeom prst="rect">
            <a:avLst/>
          </a:prstGeom>
        </p:spPr>
        <p:txBody>
          <a:bodyPr wrap="square">
            <a:spAutoFit/>
          </a:bodyPr>
          <a:lstStyle>
            <a:defPPr>
              <a:defRPr lang="en-US"/>
            </a:defPPr>
            <a:lvl1pPr>
              <a:defRPr sz="2800">
                <a:solidFill>
                  <a:srgbClr val="1B2D59"/>
                </a:solidFill>
                <a:latin typeface="Calibri" panose="020F0502020204030204" pitchFamily="34" charset="0"/>
                <a:cs typeface="Calibri" panose="020F0502020204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err="1">
                <a:solidFill>
                  <a:schemeClr val="tx1"/>
                </a:solidFill>
                <a:latin typeface="IBM Plex Sans" panose="020B0503050203000203" pitchFamily="34" charset="0"/>
                <a:cs typeface="Arial" panose="020B0604020202020204" pitchFamily="34" charset="0"/>
              </a:rPr>
              <a:t>Simulare</a:t>
            </a:r>
            <a:r>
              <a:rPr lang="en-US" sz="1600" dirty="0">
                <a:solidFill>
                  <a:schemeClr val="tx1"/>
                </a:solidFill>
                <a:latin typeface="IBM Plex Sans" panose="020B0503050203000203" pitchFamily="34" charset="0"/>
                <a:cs typeface="Arial" panose="020B0604020202020204" pitchFamily="34" charset="0"/>
              </a:rPr>
              <a:t> pentru un </a:t>
            </a:r>
            <a:r>
              <a:rPr lang="en-US" sz="1600" dirty="0" err="1">
                <a:solidFill>
                  <a:schemeClr val="tx1"/>
                </a:solidFill>
                <a:latin typeface="IBM Plex Sans" panose="020B0503050203000203" pitchFamily="34" charset="0"/>
                <a:cs typeface="Arial" panose="020B0604020202020204" pitchFamily="34" charset="0"/>
              </a:rPr>
              <a:t>plasament</a:t>
            </a:r>
            <a:r>
              <a:rPr lang="en-US" sz="1600" dirty="0">
                <a:solidFill>
                  <a:schemeClr val="tx1"/>
                </a:solidFill>
                <a:latin typeface="IBM Plex Sans" panose="020B0503050203000203" pitchFamily="34" charset="0"/>
                <a:cs typeface="Arial" panose="020B0604020202020204" pitchFamily="34" charset="0"/>
              </a:rPr>
              <a:t> </a:t>
            </a:r>
            <a:r>
              <a:rPr lang="en-US" sz="1600" dirty="0" err="1">
                <a:solidFill>
                  <a:schemeClr val="tx1"/>
                </a:solidFill>
                <a:latin typeface="IBM Plex Sans" panose="020B0503050203000203" pitchFamily="34" charset="0"/>
                <a:cs typeface="Arial" panose="020B0604020202020204" pitchFamily="34" charset="0"/>
              </a:rPr>
              <a:t>privat</a:t>
            </a:r>
            <a:r>
              <a:rPr lang="en-US" sz="1600" dirty="0">
                <a:solidFill>
                  <a:schemeClr val="tx1"/>
                </a:solidFill>
                <a:latin typeface="IBM Plex Sans" panose="020B0503050203000203" pitchFamily="34" charset="0"/>
                <a:cs typeface="Arial" panose="020B0604020202020204" pitchFamily="34" charset="0"/>
              </a:rPr>
              <a:t> de </a:t>
            </a:r>
            <a:r>
              <a:rPr lang="en-US" sz="1600">
                <a:solidFill>
                  <a:schemeClr val="tx1"/>
                </a:solidFill>
                <a:latin typeface="IBM Plex Sans" panose="020B0503050203000203" pitchFamily="34" charset="0"/>
                <a:cs typeface="Arial" panose="020B0604020202020204" pitchFamily="34" charset="0"/>
              </a:rPr>
              <a:t>1 mil</a:t>
            </a:r>
            <a:r>
              <a:rPr lang="ro-RO" sz="1600">
                <a:solidFill>
                  <a:schemeClr val="tx1"/>
                </a:solidFill>
                <a:latin typeface="IBM Plex Sans" panose="020B0503050203000203" pitchFamily="34" charset="0"/>
                <a:cs typeface="Arial" panose="020B0604020202020204" pitchFamily="34" charset="0"/>
              </a:rPr>
              <a:t>.</a:t>
            </a:r>
            <a:r>
              <a:rPr lang="en-US" sz="1600">
                <a:solidFill>
                  <a:schemeClr val="tx1"/>
                </a:solidFill>
                <a:latin typeface="IBM Plex Sans" panose="020B0503050203000203" pitchFamily="34" charset="0"/>
                <a:cs typeface="Arial" panose="020B0604020202020204" pitchFamily="34" charset="0"/>
              </a:rPr>
              <a:t> </a:t>
            </a:r>
            <a:r>
              <a:rPr lang="en-US" sz="1600" dirty="0">
                <a:solidFill>
                  <a:schemeClr val="tx1"/>
                </a:solidFill>
                <a:latin typeface="IBM Plex Sans" panose="020B0503050203000203" pitchFamily="34" charset="0"/>
                <a:cs typeface="Arial" panose="020B0604020202020204" pitchFamily="34" charset="0"/>
              </a:rPr>
              <a:t>RON pe </a:t>
            </a:r>
            <a:r>
              <a:rPr lang="en-US" sz="1600" dirty="0" err="1">
                <a:solidFill>
                  <a:schemeClr val="tx1"/>
                </a:solidFill>
                <a:latin typeface="IBM Plex Sans" panose="020B0503050203000203" pitchFamily="34" charset="0"/>
                <a:cs typeface="Arial" panose="020B0604020202020204" pitchFamily="34" charset="0"/>
              </a:rPr>
              <a:t>AeRO</a:t>
            </a:r>
            <a:endParaRPr kumimoji="0" lang="en-US" sz="1600" i="0" u="none" strike="noStrike" kern="1200" cap="none" spc="0" normalizeH="0" baseline="0" noProof="0" dirty="0">
              <a:ln>
                <a:noFill/>
              </a:ln>
              <a:solidFill>
                <a:schemeClr val="tx1"/>
              </a:solidFill>
              <a:effectLst/>
              <a:uLnTx/>
              <a:uFillTx/>
              <a:latin typeface="IBM Plex Sans" panose="020B0503050203000203" pitchFamily="34" charset="0"/>
              <a:cs typeface="Arial" panose="020B0604020202020204" pitchFamily="34" charset="0"/>
            </a:endParaRPr>
          </a:p>
        </p:txBody>
      </p:sp>
      <p:graphicFrame>
        <p:nvGraphicFramePr>
          <p:cNvPr id="12" name="Table 11">
            <a:extLst>
              <a:ext uri="{FF2B5EF4-FFF2-40B4-BE49-F238E27FC236}">
                <a16:creationId xmlns:a16="http://schemas.microsoft.com/office/drawing/2014/main" id="{BBCB01F1-E6B1-30D9-4434-AF2C1F0E8855}"/>
              </a:ext>
            </a:extLst>
          </p:cNvPr>
          <p:cNvGraphicFramePr>
            <a:graphicFrameLocks noGrp="1"/>
          </p:cNvGraphicFramePr>
          <p:nvPr>
            <p:extLst>
              <p:ext uri="{D42A27DB-BD31-4B8C-83A1-F6EECF244321}">
                <p14:modId xmlns:p14="http://schemas.microsoft.com/office/powerpoint/2010/main" val="4075709017"/>
              </p:ext>
            </p:extLst>
          </p:nvPr>
        </p:nvGraphicFramePr>
        <p:xfrm>
          <a:off x="637674" y="1401159"/>
          <a:ext cx="9673390" cy="4464242"/>
        </p:xfrm>
        <a:graphic>
          <a:graphicData uri="http://schemas.openxmlformats.org/drawingml/2006/table">
            <a:tbl>
              <a:tblPr/>
              <a:tblGrid>
                <a:gridCol w="3176643">
                  <a:extLst>
                    <a:ext uri="{9D8B030D-6E8A-4147-A177-3AD203B41FA5}">
                      <a16:colId xmlns:a16="http://schemas.microsoft.com/office/drawing/2014/main" val="2075729167"/>
                    </a:ext>
                  </a:extLst>
                </a:gridCol>
                <a:gridCol w="609525">
                  <a:extLst>
                    <a:ext uri="{9D8B030D-6E8A-4147-A177-3AD203B41FA5}">
                      <a16:colId xmlns:a16="http://schemas.microsoft.com/office/drawing/2014/main" val="3740531361"/>
                    </a:ext>
                  </a:extLst>
                </a:gridCol>
                <a:gridCol w="1747340">
                  <a:extLst>
                    <a:ext uri="{9D8B030D-6E8A-4147-A177-3AD203B41FA5}">
                      <a16:colId xmlns:a16="http://schemas.microsoft.com/office/drawing/2014/main" val="3132895536"/>
                    </a:ext>
                  </a:extLst>
                </a:gridCol>
                <a:gridCol w="214278">
                  <a:extLst>
                    <a:ext uri="{9D8B030D-6E8A-4147-A177-3AD203B41FA5}">
                      <a16:colId xmlns:a16="http://schemas.microsoft.com/office/drawing/2014/main" val="362268158"/>
                    </a:ext>
                  </a:extLst>
                </a:gridCol>
                <a:gridCol w="1425280">
                  <a:extLst>
                    <a:ext uri="{9D8B030D-6E8A-4147-A177-3AD203B41FA5}">
                      <a16:colId xmlns:a16="http://schemas.microsoft.com/office/drawing/2014/main" val="2009714323"/>
                    </a:ext>
                  </a:extLst>
                </a:gridCol>
                <a:gridCol w="179679">
                  <a:extLst>
                    <a:ext uri="{9D8B030D-6E8A-4147-A177-3AD203B41FA5}">
                      <a16:colId xmlns:a16="http://schemas.microsoft.com/office/drawing/2014/main" val="4247200028"/>
                    </a:ext>
                  </a:extLst>
                </a:gridCol>
                <a:gridCol w="1910755">
                  <a:extLst>
                    <a:ext uri="{9D8B030D-6E8A-4147-A177-3AD203B41FA5}">
                      <a16:colId xmlns:a16="http://schemas.microsoft.com/office/drawing/2014/main" val="3949809748"/>
                    </a:ext>
                  </a:extLst>
                </a:gridCol>
                <a:gridCol w="409890">
                  <a:extLst>
                    <a:ext uri="{9D8B030D-6E8A-4147-A177-3AD203B41FA5}">
                      <a16:colId xmlns:a16="http://schemas.microsoft.com/office/drawing/2014/main" val="297862250"/>
                    </a:ext>
                  </a:extLst>
                </a:gridCol>
              </a:tblGrid>
              <a:tr h="257035">
                <a:tc gridSpan="2">
                  <a:txBody>
                    <a:bodyPr/>
                    <a:lstStyle/>
                    <a:p>
                      <a:pPr algn="ctr" fontAlgn="t">
                        <a:buNone/>
                      </a:pPr>
                      <a:r>
                        <a:rPr lang="en-US" sz="1200" b="1" i="0" u="none" strike="noStrike">
                          <a:solidFill>
                            <a:srgbClr val="000000"/>
                          </a:solidFill>
                          <a:effectLst/>
                          <a:latin typeface="IBM Plex Sans" panose="020B0503050203000203" pitchFamily="34" charset="0"/>
                        </a:rPr>
                        <a:t>Costuri fixe</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ctr" fontAlgn="t">
                        <a:buNone/>
                      </a:pPr>
                      <a:r>
                        <a:rPr lang="en-US" sz="1100" b="0" i="0" u="none" strike="noStrike">
                          <a:solidFill>
                            <a:srgbClr val="000000"/>
                          </a:solidFill>
                          <a:effectLst/>
                          <a:latin typeface="Aptos Narrow" panose="020B0004020202020204" pitchFamily="34" charset="0"/>
                        </a:rPr>
                        <a:t> </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ctr" fontAlgn="t">
                        <a:buNone/>
                      </a:pPr>
                      <a:r>
                        <a:rPr lang="en-US" sz="1100" b="0" i="0" u="none" strike="noStrike">
                          <a:solidFill>
                            <a:srgbClr val="000000"/>
                          </a:solidFill>
                          <a:effectLst/>
                          <a:latin typeface="Aptos Narrow" panose="020B0004020202020204" pitchFamily="34" charset="0"/>
                        </a:rPr>
                        <a:t> </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ctr" fontAlgn="t">
                        <a:buNone/>
                      </a:pPr>
                      <a:r>
                        <a:rPr lang="en-US" sz="1100" b="0" i="0" u="none" strike="noStrike">
                          <a:solidFill>
                            <a:srgbClr val="000000"/>
                          </a:solidFill>
                          <a:effectLst/>
                          <a:latin typeface="Aptos Narrow" panose="020B0004020202020204" pitchFamily="34" charset="0"/>
                        </a:rPr>
                        <a:t> </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ctr" fontAlgn="t">
                        <a:buNone/>
                      </a:pPr>
                      <a:r>
                        <a:rPr lang="en-US" sz="1100" b="0" i="0" u="none" strike="noStrike">
                          <a:solidFill>
                            <a:srgbClr val="000000"/>
                          </a:solidFill>
                          <a:effectLst/>
                          <a:latin typeface="Aptos Narrow" panose="020B0004020202020204" pitchFamily="34" charset="0"/>
                        </a:rPr>
                        <a:t> </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ctr" fontAlgn="t">
                        <a:buNone/>
                      </a:pPr>
                      <a:r>
                        <a:rPr lang="en-US" sz="1100" b="0" i="0" u="none" strike="noStrike" dirty="0">
                          <a:solidFill>
                            <a:srgbClr val="000000"/>
                          </a:solidFill>
                          <a:effectLst/>
                          <a:latin typeface="Aptos Narrow" panose="020B0004020202020204" pitchFamily="34" charset="0"/>
                        </a:rPr>
                        <a:t> </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100" b="0" i="0" u="none" strike="noStrike">
                          <a:solidFill>
                            <a:srgbClr val="000000"/>
                          </a:solidFill>
                          <a:effectLst/>
                          <a:latin typeface="Aptos Narrow" panose="020B0004020202020204" pitchFamily="34" charset="0"/>
                        </a:rPr>
                        <a:t> </a:t>
                      </a:r>
                      <a:endParaRPr lang="en-US" sz="1100" b="0" i="0" u="none" strike="noStrike" dirty="0">
                        <a:solidFill>
                          <a:srgbClr val="000000"/>
                        </a:solidFill>
                        <a:effectLst/>
                        <a:latin typeface="Aptos Narrow" panose="020B0004020202020204"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100" b="0" i="0" u="none" strike="noStrike">
                          <a:solidFill>
                            <a:srgbClr val="000000"/>
                          </a:solidFill>
                          <a:effectLst/>
                          <a:latin typeface="Aptos Narrow" panose="020B0004020202020204" pitchFamily="34" charset="0"/>
                        </a:rPr>
                        <a:t> </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2759242"/>
                  </a:ext>
                </a:extLst>
              </a:tr>
              <a:tr h="783346">
                <a:tc gridSpan="2">
                  <a:txBody>
                    <a:bodyPr/>
                    <a:lstStyle/>
                    <a:p>
                      <a:pPr algn="ctr" fontAlgn="t">
                        <a:buNone/>
                      </a:pPr>
                      <a:endParaRPr lang="en-US" sz="1200" b="0" i="0" u="none" strike="noStrike" dirty="0">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pPr algn="ctr" fontAlgn="t">
                        <a:buNone/>
                      </a:pPr>
                      <a:r>
                        <a:rPr lang="en-US" sz="1200" b="1" i="0" u="none" strike="noStrike">
                          <a:solidFill>
                            <a:srgbClr val="000000"/>
                          </a:solidFill>
                          <a:effectLst/>
                          <a:latin typeface="IBM Plex Sans" panose="020B0503050203000203" pitchFamily="34" charset="0"/>
                        </a:rPr>
                        <a:t>Bursa de Valori Bucuresti</a:t>
                      </a: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gridSpan="2">
                  <a:txBody>
                    <a:bodyPr/>
                    <a:lstStyle/>
                    <a:p>
                      <a:pPr algn="ctr" fontAlgn="t">
                        <a:buNone/>
                      </a:pPr>
                      <a:r>
                        <a:rPr lang="en-US" sz="1200" b="1" i="0" u="none" strike="noStrike">
                          <a:solidFill>
                            <a:srgbClr val="000000"/>
                          </a:solidFill>
                          <a:effectLst/>
                          <a:latin typeface="IBM Plex Sans" panose="020B0503050203000203" pitchFamily="34" charset="0"/>
                        </a:rPr>
                        <a:t>Bursa de Valori Bucuresti</a:t>
                      </a: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pPr algn="ctr" fontAlgn="t">
                        <a:buNone/>
                      </a:pPr>
                      <a:r>
                        <a:rPr lang="en-US" sz="1200" b="1" i="0" u="none" strike="noStrike">
                          <a:solidFill>
                            <a:srgbClr val="000000"/>
                          </a:solidFill>
                          <a:effectLst/>
                          <a:latin typeface="IBM Plex Sans" panose="020B0503050203000203" pitchFamily="34" charset="0"/>
                        </a:rPr>
                        <a:t>Depozitarul Central</a:t>
                      </a: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gridSpan="2">
                  <a:txBody>
                    <a:bodyPr/>
                    <a:lstStyle/>
                    <a:p>
                      <a:pPr algn="ctr" fontAlgn="t">
                        <a:buNone/>
                      </a:pPr>
                      <a:r>
                        <a:rPr lang="en-US" sz="1200" b="1" i="0" u="none" strike="noStrike">
                          <a:solidFill>
                            <a:srgbClr val="000000"/>
                          </a:solidFill>
                          <a:effectLst/>
                          <a:latin typeface="IBM Plex Sans" panose="020B0503050203000203" pitchFamily="34" charset="0"/>
                        </a:rPr>
                        <a:t>Depozitarul Central</a:t>
                      </a: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pPr algn="ctr" fontAlgn="t">
                        <a:buNone/>
                      </a:pPr>
                      <a:r>
                        <a:rPr lang="en-US" sz="1200" b="1" i="0" u="none" strike="noStrike">
                          <a:solidFill>
                            <a:srgbClr val="000000"/>
                          </a:solidFill>
                          <a:effectLst/>
                          <a:latin typeface="IBM Plex Sans" panose="020B0503050203000203" pitchFamily="34" charset="0"/>
                        </a:rPr>
                        <a:t>Autoritatea de Supraveghere Financiara</a:t>
                      </a: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t">
                        <a:buNone/>
                      </a:pPr>
                      <a:r>
                        <a:rPr lang="en-US" sz="1200" b="1" i="0" u="none" strike="noStrike">
                          <a:solidFill>
                            <a:srgbClr val="000000"/>
                          </a:solidFill>
                          <a:effectLst/>
                          <a:latin typeface="IBM Plex Sans" panose="020B0503050203000203" pitchFamily="34" charset="0"/>
                        </a:rPr>
                        <a:t>Autoritatea de Supraveghere Financiara</a:t>
                      </a: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418445350"/>
                  </a:ext>
                </a:extLst>
              </a:tr>
              <a:tr h="257035">
                <a:tc gridSpan="2">
                  <a:txBody>
                    <a:bodyPr/>
                    <a:lstStyle/>
                    <a:p>
                      <a:pPr algn="ctr" fontAlgn="t">
                        <a:buNone/>
                      </a:pPr>
                      <a:r>
                        <a:rPr lang="en-US" sz="1200" b="0" i="0" u="none" strike="noStrike">
                          <a:solidFill>
                            <a:srgbClr val="000000"/>
                          </a:solidFill>
                          <a:effectLst/>
                          <a:latin typeface="IBM Plex Sans" panose="020B0503050203000203" pitchFamily="34" charset="0"/>
                        </a:rPr>
                        <a:t>Tarif de admitere</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ctr" fontAlgn="t">
                        <a:buNone/>
                      </a:pPr>
                      <a:r>
                        <a:rPr lang="en-US" sz="1200" b="0" i="0" u="none" strike="noStrike">
                          <a:solidFill>
                            <a:srgbClr val="000000"/>
                          </a:solidFill>
                          <a:effectLst/>
                          <a:latin typeface="IBM Plex Sans" panose="020B0503050203000203" pitchFamily="34" charset="0"/>
                        </a:rPr>
                        <a:t>1,004</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ctr" fontAlgn="t">
                        <a:buNone/>
                      </a:pPr>
                      <a:r>
                        <a:rPr lang="en-US" sz="1200" b="0" i="0" u="none" strike="noStrike">
                          <a:solidFill>
                            <a:srgbClr val="000000"/>
                          </a:solidFill>
                          <a:effectLst/>
                          <a:latin typeface="IBM Plex Sans" panose="020B0503050203000203" pitchFamily="34" charset="0"/>
                        </a:rPr>
                        <a:t>1,004</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ctr" fontAlgn="t">
                        <a:buNone/>
                      </a:pPr>
                      <a:r>
                        <a:rPr lang="en-US" sz="1200" b="0" i="0" u="none" strike="noStrike">
                          <a:solidFill>
                            <a:srgbClr val="000000"/>
                          </a:solidFill>
                          <a:effectLst/>
                          <a:latin typeface="IBM Plex Sans" panose="020B0503050203000203" pitchFamily="34" charset="0"/>
                        </a:rPr>
                        <a:t>2,633</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ctr" fontAlgn="t">
                        <a:buNone/>
                      </a:pPr>
                      <a:r>
                        <a:rPr lang="en-US" sz="1200" b="0" i="0" u="none" strike="noStrike">
                          <a:solidFill>
                            <a:srgbClr val="000000"/>
                          </a:solidFill>
                          <a:effectLst/>
                          <a:latin typeface="IBM Plex Sans" panose="020B0503050203000203" pitchFamily="34" charset="0"/>
                        </a:rPr>
                        <a:t>2,633</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5794285"/>
                  </a:ext>
                </a:extLst>
              </a:tr>
              <a:tr h="257035">
                <a:tc gridSpan="2">
                  <a:txBody>
                    <a:bodyPr/>
                    <a:lstStyle/>
                    <a:p>
                      <a:pPr algn="ctr" fontAlgn="t">
                        <a:buNone/>
                      </a:pPr>
                      <a:r>
                        <a:rPr lang="en-US" sz="1200" b="0" i="0" u="none" strike="noStrike">
                          <a:solidFill>
                            <a:srgbClr val="000000"/>
                          </a:solidFill>
                          <a:effectLst/>
                          <a:latin typeface="IBM Plex Sans" panose="020B0503050203000203" pitchFamily="34" charset="0"/>
                        </a:rPr>
                        <a:t>Tarif de mentinere</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t">
                        <a:buNone/>
                      </a:pPr>
                      <a:r>
                        <a:rPr lang="en-US" sz="1200" b="0" i="0" u="none" strike="noStrike">
                          <a:solidFill>
                            <a:srgbClr val="000000"/>
                          </a:solidFill>
                          <a:effectLst/>
                          <a:latin typeface="IBM Plex Sans" panose="020B0503050203000203" pitchFamily="34" charset="0"/>
                        </a:rPr>
                        <a:t>7,178</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t">
                        <a:buNone/>
                      </a:pPr>
                      <a:r>
                        <a:rPr lang="en-US" sz="1200" b="0" i="0" u="none" strike="noStrike">
                          <a:solidFill>
                            <a:srgbClr val="000000"/>
                          </a:solidFill>
                          <a:effectLst/>
                          <a:latin typeface="IBM Plex Sans" panose="020B0503050203000203" pitchFamily="34" charset="0"/>
                        </a:rPr>
                        <a:t>7,178</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2444396"/>
                  </a:ext>
                </a:extLst>
              </a:tr>
              <a:tr h="318234">
                <a:tc gridSpan="2">
                  <a:txBody>
                    <a:bodyPr/>
                    <a:lstStyle/>
                    <a:p>
                      <a:pPr algn="ctr" fontAlgn="t">
                        <a:buNone/>
                      </a:pPr>
                      <a:r>
                        <a:rPr lang="en-US" sz="1200" b="0" i="0" u="none" strike="noStrike">
                          <a:solidFill>
                            <a:srgbClr val="000000"/>
                          </a:solidFill>
                          <a:effectLst/>
                          <a:latin typeface="IBM Plex Sans" panose="020B0503050203000203" pitchFamily="34" charset="0"/>
                        </a:rPr>
                        <a:t>Tarif de analiza si procesare</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t">
                        <a:buNone/>
                      </a:pPr>
                      <a:r>
                        <a:rPr lang="en-US" sz="1200" b="0" i="0" u="none" strike="noStrike">
                          <a:solidFill>
                            <a:srgbClr val="000000"/>
                          </a:solidFill>
                          <a:effectLst/>
                          <a:latin typeface="IBM Plex Sans" panose="020B0503050203000203" pitchFamily="34" charset="0"/>
                        </a:rPr>
                        <a:t>4,121</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t">
                        <a:buNone/>
                      </a:pPr>
                      <a:r>
                        <a:rPr lang="en-US" sz="1200" b="0" i="0" u="none" strike="noStrike">
                          <a:solidFill>
                            <a:srgbClr val="000000"/>
                          </a:solidFill>
                          <a:effectLst/>
                          <a:latin typeface="IBM Plex Sans" panose="020B0503050203000203" pitchFamily="34" charset="0"/>
                        </a:rPr>
                        <a:t>4,121</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1799290"/>
                  </a:ext>
                </a:extLst>
              </a:tr>
              <a:tr h="257035">
                <a:tc gridSpan="2">
                  <a:txBody>
                    <a:bodyPr/>
                    <a:lstStyle/>
                    <a:p>
                      <a:pPr algn="ctr" fontAlgn="t">
                        <a:buNone/>
                      </a:pPr>
                      <a:r>
                        <a:rPr lang="en-US" sz="1200" b="0" i="0" u="none" strike="noStrike">
                          <a:solidFill>
                            <a:srgbClr val="000000"/>
                          </a:solidFill>
                          <a:effectLst/>
                          <a:latin typeface="IBM Plex Sans" panose="020B0503050203000203" pitchFamily="34" charset="0"/>
                        </a:rPr>
                        <a:t>Tarif de înregistrare la ASF</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t">
                        <a:buNone/>
                      </a:pPr>
                      <a:r>
                        <a:rPr lang="en-US" sz="1200" b="0" i="0" u="none" strike="noStrike">
                          <a:solidFill>
                            <a:srgbClr val="000000"/>
                          </a:solidFill>
                          <a:effectLst/>
                          <a:latin typeface="IBM Plex Sans" panose="020B0503050203000203" pitchFamily="34" charset="0"/>
                        </a:rPr>
                        <a:t>500</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IBM Plex Sans" panose="020B0503050203000203" pitchFamily="34" charset="0"/>
                        </a:rPr>
                        <a:t>500</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2826626"/>
                  </a:ext>
                </a:extLst>
              </a:tr>
              <a:tr h="257035">
                <a:tc gridSpan="2">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gridSpan="2">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gridSpan="2">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855067955"/>
                  </a:ext>
                </a:extLst>
              </a:tr>
              <a:tr h="229283">
                <a:tc gridSpan="2">
                  <a:txBody>
                    <a:bodyPr/>
                    <a:lstStyle/>
                    <a:p>
                      <a:pPr algn="l" fontAlgn="t">
                        <a:buNone/>
                      </a:pPr>
                      <a:r>
                        <a:rPr lang="en-US" sz="1200" b="1" i="0" u="none" strike="noStrike" dirty="0">
                          <a:solidFill>
                            <a:srgbClr val="000000"/>
                          </a:solidFill>
                          <a:effectLst/>
                          <a:latin typeface="IBM Plex Sans" panose="020B0503050203000203" pitchFamily="34" charset="0"/>
                        </a:rPr>
                        <a:t>Total BVB, DC si ASF  (1</a:t>
                      </a:r>
                      <a:r>
                        <a:rPr lang="ro-RO" sz="1200" b="1" i="0" u="none" strike="noStrike" dirty="0">
                          <a:solidFill>
                            <a:srgbClr val="000000"/>
                          </a:solidFill>
                          <a:effectLst/>
                          <a:latin typeface="IBM Plex Sans" panose="020B0503050203000203" pitchFamily="34" charset="0"/>
                        </a:rPr>
                        <a:t>,</a:t>
                      </a:r>
                      <a:r>
                        <a:rPr lang="en-US" sz="1200" b="1" i="0" u="none" strike="noStrike" dirty="0">
                          <a:solidFill>
                            <a:srgbClr val="000000"/>
                          </a:solidFill>
                          <a:effectLst/>
                          <a:latin typeface="IBM Plex Sans" panose="020B0503050203000203" pitchFamily="34" charset="0"/>
                        </a:rPr>
                        <a:t>5% din </a:t>
                      </a:r>
                      <a:r>
                        <a:rPr lang="en-US" sz="1200" b="1" i="0" u="none" strike="noStrike" dirty="0" err="1">
                          <a:solidFill>
                            <a:srgbClr val="000000"/>
                          </a:solidFill>
                          <a:effectLst/>
                          <a:latin typeface="IBM Plex Sans" panose="020B0503050203000203" pitchFamily="34" charset="0"/>
                        </a:rPr>
                        <a:t>valoarea</a:t>
                      </a:r>
                      <a:r>
                        <a:rPr lang="en-US" sz="1200" b="1" i="0" u="none" strike="noStrike" dirty="0">
                          <a:solidFill>
                            <a:srgbClr val="000000"/>
                          </a:solidFill>
                          <a:effectLst/>
                          <a:latin typeface="IBM Plex Sans" panose="020B0503050203000203" pitchFamily="34" charset="0"/>
                        </a:rPr>
                        <a:t> </a:t>
                      </a:r>
                      <a:r>
                        <a:rPr lang="en-US" sz="1200" b="1" i="0" u="none" strike="noStrike" dirty="0" err="1">
                          <a:solidFill>
                            <a:srgbClr val="000000"/>
                          </a:solidFill>
                          <a:effectLst/>
                          <a:latin typeface="IBM Plex Sans" panose="020B0503050203000203" pitchFamily="34" charset="0"/>
                        </a:rPr>
                        <a:t>ofertei</a:t>
                      </a:r>
                      <a:r>
                        <a:rPr lang="en-US" sz="1200" b="1" i="0" u="none" strike="noStrike" dirty="0">
                          <a:solidFill>
                            <a:srgbClr val="000000"/>
                          </a:solidFill>
                          <a:effectLst/>
                          <a:latin typeface="IBM Plex Sans" panose="020B0503050203000203" pitchFamily="34" charset="0"/>
                        </a:rPr>
                        <a:t>)</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r" fontAlgn="b">
                        <a:buNone/>
                      </a:pPr>
                      <a:r>
                        <a:rPr lang="en-US" sz="1200" b="1" i="0" u="none" strike="noStrike">
                          <a:solidFill>
                            <a:srgbClr val="000000"/>
                          </a:solidFill>
                          <a:effectLst/>
                          <a:latin typeface="IBM Plex Sans" panose="020B0503050203000203" pitchFamily="34" charset="0"/>
                        </a:rPr>
                        <a:t>15,436</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r" fontAlgn="b">
                        <a:buNone/>
                      </a:pPr>
                      <a:r>
                        <a:rPr lang="en-US" sz="1200" b="1" i="0" u="none" strike="noStrike">
                          <a:solidFill>
                            <a:srgbClr val="000000"/>
                          </a:solidFill>
                          <a:effectLst/>
                          <a:latin typeface="IBM Plex Sans" panose="020B0503050203000203" pitchFamily="34" charset="0"/>
                        </a:rPr>
                        <a:t>15,436</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l" fontAlgn="b">
                        <a:buNone/>
                      </a:pPr>
                      <a:r>
                        <a:rPr lang="en-US" sz="1200" b="1" i="0" u="none" strike="noStrike">
                          <a:solidFill>
                            <a:srgbClr val="000000"/>
                          </a:solidFill>
                          <a:effectLst/>
                          <a:latin typeface="IBM Plex Sans" panose="020B0503050203000203" pitchFamily="34" charset="0"/>
                        </a:rPr>
                        <a:t>RON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l" fontAlgn="b">
                        <a:buNone/>
                      </a:pPr>
                      <a:r>
                        <a:rPr lang="en-US" sz="1200" b="1" i="0" u="none" strike="noStrike">
                          <a:solidFill>
                            <a:srgbClr val="000000"/>
                          </a:solidFill>
                          <a:effectLst/>
                          <a:latin typeface="IBM Plex Sans" panose="020B0503050203000203" pitchFamily="34" charset="0"/>
                        </a:rPr>
                        <a:t>RON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5226776"/>
                  </a:ext>
                </a:extLst>
              </a:tr>
              <a:tr h="257035">
                <a:tc gridSpan="2">
                  <a:txBody>
                    <a:bodyPr/>
                    <a:lstStyle/>
                    <a:p>
                      <a:pPr algn="l"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gridSpan="2">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gridSpan="2">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63814312"/>
                  </a:ext>
                </a:extLst>
              </a:tr>
              <a:tr h="257035">
                <a:tc gridSpan="2">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a:noFill/>
                    </a:lnT>
                    <a:lnB>
                      <a:noFill/>
                    </a:lnB>
                    <a:noFill/>
                  </a:tcPr>
                </a:tc>
                <a:tc hMerge="1">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a:noFill/>
                    </a:lnT>
                    <a:lnB>
                      <a:noFill/>
                    </a:lnB>
                    <a:noFill/>
                  </a:tcPr>
                </a:tc>
                <a:tc gridSpan="2">
                  <a:txBody>
                    <a:bodyPr/>
                    <a:lstStyle/>
                    <a:p>
                      <a:pPr algn="ctr" fontAlgn="t">
                        <a:buNone/>
                      </a:pPr>
                      <a:endParaRPr lang="en-US" sz="1200" b="0" i="0" u="none" strike="noStrike" dirty="0">
                        <a:solidFill>
                          <a:srgbClr val="000000"/>
                        </a:solidFill>
                        <a:effectLst/>
                        <a:latin typeface="IBM Plex Sans" panose="020B0503050203000203" pitchFamily="34" charset="0"/>
                      </a:endParaRPr>
                    </a:p>
                  </a:txBody>
                  <a:tcPr marL="9525" marR="9525" marT="9525" marB="0">
                    <a:lnL>
                      <a:noFill/>
                    </a:lnL>
                    <a:lnR>
                      <a:noFill/>
                    </a:lnR>
                    <a:lnT>
                      <a:noFill/>
                    </a:lnT>
                    <a:lnB>
                      <a:noFill/>
                    </a:lnB>
                    <a:noFill/>
                  </a:tcPr>
                </a:tc>
                <a:tc hMerge="1">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a:noFill/>
                    </a:lnT>
                    <a:lnB>
                      <a:noFill/>
                    </a:lnB>
                    <a:noFill/>
                  </a:tcPr>
                </a:tc>
                <a:tc gridSpan="2">
                  <a:txBody>
                    <a:bodyPr/>
                    <a:lstStyle/>
                    <a:p>
                      <a:pPr algn="ctr" fontAlgn="t">
                        <a:buNone/>
                      </a:pPr>
                      <a:endParaRPr lang="en-US" sz="1200" b="0" i="0" u="none" strike="noStrike" dirty="0">
                        <a:solidFill>
                          <a:srgbClr val="000000"/>
                        </a:solidFill>
                        <a:effectLst/>
                        <a:latin typeface="IBM Plex Sans" panose="020B0503050203000203" pitchFamily="34" charset="0"/>
                      </a:endParaRPr>
                    </a:p>
                  </a:txBody>
                  <a:tcPr marL="9525" marR="9525" marT="9525" marB="0">
                    <a:lnL>
                      <a:noFill/>
                    </a:lnL>
                    <a:lnR>
                      <a:noFill/>
                    </a:lnR>
                    <a:lnT>
                      <a:noFill/>
                    </a:lnT>
                    <a:lnB>
                      <a:noFill/>
                    </a:lnB>
                    <a:noFill/>
                  </a:tcPr>
                </a:tc>
                <a:tc hMerge="1">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a:noFill/>
                    </a:lnT>
                    <a:lnB>
                      <a:noFill/>
                    </a:lnB>
                    <a:noFill/>
                  </a:tcPr>
                </a:tc>
                <a:tc>
                  <a:txBody>
                    <a:bodyPr/>
                    <a:lstStyle/>
                    <a:p>
                      <a:pPr algn="ctr" fontAlgn="t">
                        <a:buNone/>
                      </a:pPr>
                      <a:endParaRPr lang="en-US" sz="1200" b="0" i="0" u="none" strike="noStrike" dirty="0">
                        <a:solidFill>
                          <a:srgbClr val="000000"/>
                        </a:solidFill>
                        <a:effectLst/>
                        <a:latin typeface="IBM Plex Sans" panose="020B0503050203000203" pitchFamily="34" charset="0"/>
                      </a:endParaRPr>
                    </a:p>
                  </a:txBody>
                  <a:tcPr marL="9525" marR="9525" marT="9525" marB="0">
                    <a:lnL>
                      <a:noFill/>
                    </a:lnL>
                    <a:lnR>
                      <a:noFill/>
                    </a:lnR>
                    <a:lnT>
                      <a:noFill/>
                    </a:lnT>
                    <a:lnB>
                      <a:noFill/>
                    </a:lnB>
                    <a:noFill/>
                  </a:tcPr>
                </a:tc>
                <a:tc>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a:noFill/>
                    </a:lnT>
                    <a:lnB>
                      <a:noFill/>
                    </a:lnB>
                    <a:noFill/>
                  </a:tcPr>
                </a:tc>
                <a:extLst>
                  <a:ext uri="{0D108BD9-81ED-4DB2-BD59-A6C34878D82A}">
                    <a16:rowId xmlns:a16="http://schemas.microsoft.com/office/drawing/2014/main" val="4288367446"/>
                  </a:ext>
                </a:extLst>
              </a:tr>
              <a:tr h="257035">
                <a:tc gridSpan="8">
                  <a:txBody>
                    <a:bodyPr/>
                    <a:lstStyle/>
                    <a:p>
                      <a:pPr algn="l" rtl="0" fontAlgn="ctr">
                        <a:buNone/>
                      </a:pPr>
                      <a:r>
                        <a:rPr lang="en-US" sz="1200" b="1" i="0" u="none" strike="noStrike" dirty="0" err="1">
                          <a:solidFill>
                            <a:srgbClr val="000000"/>
                          </a:solidFill>
                          <a:effectLst/>
                          <a:latin typeface="IBM Plex Sans" panose="020B0503050203000203" pitchFamily="34" charset="0"/>
                        </a:rPr>
                        <a:t>Costuri</a:t>
                      </a:r>
                      <a:r>
                        <a:rPr lang="en-US" sz="1200" b="1" i="0" u="none" strike="noStrike" dirty="0">
                          <a:solidFill>
                            <a:srgbClr val="000000"/>
                          </a:solidFill>
                          <a:effectLst/>
                          <a:latin typeface="IBM Plex Sans" panose="020B0503050203000203" pitchFamily="34" charset="0"/>
                        </a:rPr>
                        <a:t> </a:t>
                      </a:r>
                      <a:r>
                        <a:rPr lang="en-US" sz="1200" b="1" i="0" u="none" strike="noStrike" dirty="0" err="1">
                          <a:solidFill>
                            <a:srgbClr val="000000"/>
                          </a:solidFill>
                          <a:effectLst/>
                          <a:latin typeface="IBM Plex Sans" panose="020B0503050203000203" pitchFamily="34" charset="0"/>
                        </a:rPr>
                        <a:t>variabile</a:t>
                      </a:r>
                      <a:r>
                        <a:rPr lang="en-US" sz="1200" b="0" i="0" u="none" strike="noStrike" dirty="0">
                          <a:solidFill>
                            <a:srgbClr val="000000"/>
                          </a:solidFill>
                          <a:effectLst/>
                          <a:latin typeface="IBM Plex Sans" panose="020B0503050203000203" pitchFamily="34" charset="0"/>
                        </a:rPr>
                        <a:t> </a:t>
                      </a:r>
                      <a:r>
                        <a:rPr lang="en-US" sz="1200" b="0" i="0" u="none" strike="noStrike" dirty="0" err="1">
                          <a:solidFill>
                            <a:srgbClr val="000000"/>
                          </a:solidFill>
                          <a:effectLst/>
                          <a:latin typeface="IBM Plex Sans" panose="020B0503050203000203" pitchFamily="34" charset="0"/>
                        </a:rPr>
                        <a:t>percepute</a:t>
                      </a:r>
                      <a:r>
                        <a:rPr lang="en-US" sz="1200" b="0" i="0" u="none" strike="noStrike" dirty="0">
                          <a:solidFill>
                            <a:srgbClr val="000000"/>
                          </a:solidFill>
                          <a:effectLst/>
                          <a:latin typeface="IBM Plex Sans" panose="020B0503050203000203" pitchFamily="34" charset="0"/>
                        </a:rPr>
                        <a:t> de </a:t>
                      </a:r>
                      <a:r>
                        <a:rPr lang="ro-RO" sz="1200" b="1" i="0" u="none" strike="noStrike" dirty="0">
                          <a:solidFill>
                            <a:srgbClr val="000000"/>
                          </a:solidFill>
                          <a:effectLst/>
                          <a:latin typeface="IBM Plex Sans" panose="020B0503050203000203" pitchFamily="34" charset="0"/>
                        </a:rPr>
                        <a:t>intermediar</a:t>
                      </a:r>
                      <a:r>
                        <a:rPr lang="en-US" sz="1200" b="0" i="0" u="none" strike="noStrike" dirty="0">
                          <a:solidFill>
                            <a:srgbClr val="000000"/>
                          </a:solidFill>
                          <a:effectLst/>
                          <a:latin typeface="IBM Plex Sans" panose="020B0503050203000203" pitchFamily="34" charset="0"/>
                        </a:rPr>
                        <a:t>: </a:t>
                      </a:r>
                      <a:r>
                        <a:rPr lang="en-US" sz="1200" b="1" i="0" u="none" strike="noStrike" dirty="0">
                          <a:solidFill>
                            <a:srgbClr val="000000"/>
                          </a:solidFill>
                          <a:effectLst/>
                          <a:latin typeface="IBM Plex Sans" panose="020B0503050203000203" pitchFamily="34" charset="0"/>
                        </a:rPr>
                        <a:t>1% - 5% </a:t>
                      </a:r>
                      <a:r>
                        <a:rPr lang="en-US" sz="1200" b="0" i="0" u="none" strike="noStrike" dirty="0">
                          <a:solidFill>
                            <a:srgbClr val="000000"/>
                          </a:solidFill>
                          <a:effectLst/>
                          <a:latin typeface="IBM Plex Sans" panose="020B0503050203000203" pitchFamily="34" charset="0"/>
                        </a:rPr>
                        <a:t>din </a:t>
                      </a:r>
                      <a:r>
                        <a:rPr lang="en-US" sz="1200" b="0" i="0" u="none" strike="noStrike" dirty="0" err="1">
                          <a:solidFill>
                            <a:srgbClr val="000000"/>
                          </a:solidFill>
                          <a:effectLst/>
                          <a:latin typeface="IBM Plex Sans" panose="020B0503050203000203" pitchFamily="34" charset="0"/>
                        </a:rPr>
                        <a:t>valoarea</a:t>
                      </a:r>
                      <a:r>
                        <a:rPr lang="en-US" sz="1200" b="0" i="0" u="none" strike="noStrike" dirty="0">
                          <a:solidFill>
                            <a:srgbClr val="000000"/>
                          </a:solidFill>
                          <a:effectLst/>
                          <a:latin typeface="IBM Plex Sans" panose="020B0503050203000203" pitchFamily="34" charset="0"/>
                        </a:rPr>
                        <a:t> </a:t>
                      </a:r>
                      <a:r>
                        <a:rPr lang="en-US" sz="1200" b="0" i="0" u="none" strike="noStrike" dirty="0" err="1">
                          <a:solidFill>
                            <a:srgbClr val="000000"/>
                          </a:solidFill>
                          <a:effectLst/>
                          <a:latin typeface="IBM Plex Sans" panose="020B0503050203000203" pitchFamily="34" charset="0"/>
                        </a:rPr>
                        <a:t>ofertei</a:t>
                      </a:r>
                      <a:endParaRPr lang="en-US" sz="1200" b="0" i="0" u="none" strike="noStrike" dirty="0">
                        <a:solidFill>
                          <a:srgbClr val="000000"/>
                        </a:solidFill>
                        <a:effectLst/>
                        <a:latin typeface="IBM Plex Sans" panose="020B0503050203000203"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6674448"/>
                  </a:ext>
                </a:extLst>
              </a:tr>
              <a:tr h="257035">
                <a:tc>
                  <a:txBody>
                    <a:bodyPr/>
                    <a:lstStyle/>
                    <a:p>
                      <a:pPr algn="ctr" fontAlgn="t">
                        <a:buNone/>
                      </a:pPr>
                      <a:r>
                        <a:rPr lang="en-US" sz="1200" b="0" i="0" u="none" strike="noStrike">
                          <a:solidFill>
                            <a:srgbClr val="000000"/>
                          </a:solidFill>
                          <a:effectLst/>
                          <a:latin typeface="IBM Plex Sans" panose="020B0503050203000203" pitchFamily="34" charset="0"/>
                        </a:rPr>
                        <a:t>1%</a:t>
                      </a: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gridSpan="2">
                  <a:txBody>
                    <a:bodyPr/>
                    <a:lstStyle/>
                    <a:p>
                      <a:pPr algn="ctr" fontAlgn="t">
                        <a:buNone/>
                      </a:pPr>
                      <a:r>
                        <a:rPr lang="en-US" sz="1200" b="0" i="0" u="none" strike="noStrike">
                          <a:solidFill>
                            <a:srgbClr val="000000"/>
                          </a:solidFill>
                          <a:effectLst/>
                          <a:latin typeface="IBM Plex Sans" panose="020B0503050203000203" pitchFamily="34" charset="0"/>
                        </a:rPr>
                        <a:t>10,000</a:t>
                      </a: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gridSpan="2">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gridSpan="2">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384669683"/>
                  </a:ext>
                </a:extLst>
              </a:tr>
              <a:tr h="257035">
                <a:tc>
                  <a:txBody>
                    <a:bodyPr/>
                    <a:lstStyle/>
                    <a:p>
                      <a:pPr algn="ctr" fontAlgn="t">
                        <a:buNone/>
                      </a:pPr>
                      <a:r>
                        <a:rPr lang="en-US" sz="1200" b="0" i="0" u="none" strike="noStrike">
                          <a:solidFill>
                            <a:srgbClr val="000000"/>
                          </a:solidFill>
                          <a:effectLst/>
                          <a:latin typeface="IBM Plex Sans" panose="020B0503050203000203" pitchFamily="34" charset="0"/>
                        </a:rPr>
                        <a:t>5%</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ctr" fontAlgn="t">
                        <a:buNone/>
                      </a:pPr>
                      <a:r>
                        <a:rPr lang="en-US" sz="1200" b="0" i="0" u="none" strike="noStrike" dirty="0">
                          <a:solidFill>
                            <a:srgbClr val="000000"/>
                          </a:solidFill>
                          <a:effectLst/>
                          <a:latin typeface="IBM Plex Sans" panose="020B0503050203000203" pitchFamily="34" charset="0"/>
                        </a:rPr>
                        <a:t>50,000</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4068976"/>
                  </a:ext>
                </a:extLst>
              </a:tr>
              <a:tr h="257035">
                <a:tc>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gridSpan="2">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gridSpan="2">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gridSpan="2">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277147836"/>
                  </a:ext>
                </a:extLst>
              </a:tr>
              <a:tr h="305994">
                <a:tc>
                  <a:txBody>
                    <a:bodyPr/>
                    <a:lstStyle/>
                    <a:p>
                      <a:pPr algn="ctr" fontAlgn="t">
                        <a:buNone/>
                      </a:pPr>
                      <a:r>
                        <a:rPr lang="en-US" sz="1600" b="1" i="0" u="none" strike="noStrike" dirty="0">
                          <a:solidFill>
                            <a:srgbClr val="000000"/>
                          </a:solidFill>
                          <a:effectLst/>
                          <a:latin typeface="IBM Plex Sans" panose="020B0503050203000203" pitchFamily="34" charset="0"/>
                        </a:rPr>
                        <a:t>Total </a:t>
                      </a:r>
                      <a:r>
                        <a:rPr lang="en-US" sz="1600" b="1" i="0" u="none" strike="noStrike" dirty="0" err="1">
                          <a:solidFill>
                            <a:srgbClr val="000000"/>
                          </a:solidFill>
                          <a:effectLst/>
                          <a:latin typeface="IBM Plex Sans" panose="020B0503050203000203" pitchFamily="34" charset="0"/>
                        </a:rPr>
                        <a:t>costuri</a:t>
                      </a:r>
                      <a:endParaRPr lang="en-US" sz="1600" b="1" i="0" u="none" strike="noStrike" dirty="0">
                        <a:solidFill>
                          <a:srgbClr val="000000"/>
                        </a:solidFill>
                        <a:effectLst/>
                        <a:latin typeface="IBM Plex Sans" panose="020B0503050203000203"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r" fontAlgn="t">
                        <a:buNone/>
                      </a:pPr>
                      <a:r>
                        <a:rPr lang="en-US" sz="1600" b="1" i="0" u="none" strike="noStrike" dirty="0">
                          <a:solidFill>
                            <a:srgbClr val="000000"/>
                          </a:solidFill>
                          <a:effectLst/>
                          <a:latin typeface="IBM Plex Sans" panose="020B0503050203000203" pitchFamily="34" charset="0"/>
                        </a:rPr>
                        <a:t>25,436 - </a:t>
                      </a:r>
                      <a:r>
                        <a:rPr lang="ro-RO" sz="1600" b="1" i="0" u="none" strike="noStrike">
                          <a:solidFill>
                            <a:srgbClr val="000000"/>
                          </a:solidFill>
                          <a:effectLst/>
                          <a:latin typeface="IBM Plex Sans" panose="020B0503050203000203" pitchFamily="34" charset="0"/>
                        </a:rPr>
                        <a:t>6</a:t>
                      </a:r>
                      <a:r>
                        <a:rPr lang="en-US" sz="1600" b="1" i="0" u="none" strike="noStrike">
                          <a:solidFill>
                            <a:srgbClr val="000000"/>
                          </a:solidFill>
                          <a:effectLst/>
                          <a:latin typeface="IBM Plex Sans" panose="020B0503050203000203" pitchFamily="34" charset="0"/>
                        </a:rPr>
                        <a:t>5,436</a:t>
                      </a:r>
                      <a:endParaRPr lang="en-US" sz="1600" b="1" i="0" u="none" strike="noStrike" dirty="0">
                        <a:solidFill>
                          <a:srgbClr val="000000"/>
                        </a:solidFill>
                        <a:effectLst/>
                        <a:latin typeface="IBM Plex Sans" panose="020B0503050203000203"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r" fontAlgn="t">
                        <a:buNone/>
                      </a:pPr>
                      <a:endParaRPr lang="en-US" sz="1400" b="1" i="0" u="none" strike="noStrike">
                        <a:solidFill>
                          <a:srgbClr val="000000"/>
                        </a:solidFill>
                        <a:effectLst/>
                        <a:latin typeface="IBM Plex Sans" panose="020B0503050203000203"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l" fontAlgn="t">
                        <a:buNone/>
                      </a:pPr>
                      <a:r>
                        <a:rPr lang="en-US" sz="1600" b="1" i="0" u="none" strike="noStrike" dirty="0">
                          <a:solidFill>
                            <a:srgbClr val="000000"/>
                          </a:solidFill>
                          <a:effectLst/>
                          <a:latin typeface="IBM Plex Sans" panose="020B0503050203000203" pitchFamily="34" charset="0"/>
                        </a:rPr>
                        <a:t>RON</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l" fontAlgn="t">
                        <a:buNone/>
                      </a:pPr>
                      <a:endParaRPr lang="en-US" sz="1400" b="1" i="0" u="none" strike="noStrike">
                        <a:solidFill>
                          <a:srgbClr val="000000"/>
                        </a:solidFill>
                        <a:effectLst/>
                        <a:latin typeface="IBM Plex Sans" panose="020B0503050203000203"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ctr" fontAlgn="t">
                        <a:buNone/>
                      </a:pPr>
                      <a:r>
                        <a:rPr lang="en-US" sz="1200" b="0" i="0" u="none" strike="noStrike">
                          <a:solidFill>
                            <a:srgbClr val="000000"/>
                          </a:solidFill>
                          <a:effectLst/>
                          <a:latin typeface="IBM Plex Sans" panose="020B0503050203000203" pitchFamily="34" charset="0"/>
                        </a:rPr>
                        <a:t> </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ctr" fontAlgn="t">
                        <a:buNone/>
                      </a:pPr>
                      <a:endParaRPr lang="en-US" sz="1200" b="0" i="0" u="none" strike="noStrike">
                        <a:solidFill>
                          <a:srgbClr val="000000"/>
                        </a:solidFill>
                        <a:effectLst/>
                        <a:latin typeface="IBM Plex Sans" panose="020B0503050203000203"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dirty="0">
                          <a:solidFill>
                            <a:srgbClr val="000000"/>
                          </a:solidFill>
                          <a:effectLst/>
                          <a:latin typeface="IBM Plex Sans" panose="020B0503050203000203" pitchFamily="34" charset="0"/>
                        </a:rPr>
                        <a:t> </a:t>
                      </a:r>
                    </a:p>
                  </a:txBody>
                  <a:tcPr marL="9525" marR="9525" marT="9525" marB="0">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84560531"/>
                  </a:ext>
                </a:extLst>
              </a:tr>
            </a:tbl>
          </a:graphicData>
        </a:graphic>
      </p:graphicFrame>
      <p:sp>
        <p:nvSpPr>
          <p:cNvPr id="2" name="Slide Number Placeholder 2">
            <a:extLst>
              <a:ext uri="{FF2B5EF4-FFF2-40B4-BE49-F238E27FC236}">
                <a16:creationId xmlns:a16="http://schemas.microsoft.com/office/drawing/2014/main" id="{CF912C20-5642-E01D-D87E-2B3ABD660930}"/>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26</a:t>
            </a:r>
            <a:endPar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endParaRPr>
          </a:p>
        </p:txBody>
      </p:sp>
    </p:spTree>
    <p:extLst>
      <p:ext uri="{BB962C8B-B14F-4D97-AF65-F5344CB8AC3E}">
        <p14:creationId xmlns:p14="http://schemas.microsoft.com/office/powerpoint/2010/main" val="2627686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E9C148-003B-4E1F-B8E8-8D8D5CEF8A53}"/>
              </a:ext>
            </a:extLst>
          </p:cNvPr>
          <p:cNvSpPr/>
          <p:nvPr/>
        </p:nvSpPr>
        <p:spPr>
          <a:xfrm>
            <a:off x="495056" y="211075"/>
            <a:ext cx="9487144" cy="461665"/>
          </a:xfrm>
          <a:prstGeom prst="rect">
            <a:avLst/>
          </a:prstGeom>
        </p:spPr>
        <p:txBody>
          <a:bodyPr wrap="square">
            <a:spAutoFit/>
          </a:bodyPr>
          <a:lstStyle/>
          <a:p>
            <a:pPr defTabSz="457200"/>
            <a:r>
              <a:rPr lang="ro-RO" sz="2400">
                <a:solidFill>
                  <a:schemeClr val="bg2">
                    <a:lumMod val="25000"/>
                  </a:schemeClr>
                </a:solidFill>
                <a:latin typeface="IBM Plex Sans" panose="020B0503050203000203" pitchFamily="34" charset="0"/>
                <a:cs typeface="Arial" panose="020B0604020202020204" pitchFamily="34" charset="0"/>
              </a:rPr>
              <a:t>Cum găsesc un broker</a:t>
            </a:r>
            <a:r>
              <a:rPr lang="en-US" sz="2400">
                <a:solidFill>
                  <a:schemeClr val="bg2">
                    <a:lumMod val="25000"/>
                  </a:schemeClr>
                </a:solidFill>
                <a:latin typeface="IBM Plex Sans" panose="020B0503050203000203" pitchFamily="34" charset="0"/>
                <a:cs typeface="Arial" panose="020B0604020202020204" pitchFamily="34" charset="0"/>
              </a:rPr>
              <a:t> autorizat</a:t>
            </a:r>
            <a:r>
              <a:rPr lang="ro-RO" sz="2400">
                <a:solidFill>
                  <a:schemeClr val="bg2">
                    <a:lumMod val="25000"/>
                  </a:schemeClr>
                </a:solidFill>
                <a:latin typeface="IBM Plex Sans" panose="020B0503050203000203" pitchFamily="34" charset="0"/>
                <a:cs typeface="Arial" panose="020B0604020202020204" pitchFamily="34" charset="0"/>
              </a:rPr>
              <a:t>?</a:t>
            </a:r>
            <a:endParaRPr lang="en-GB" sz="2400">
              <a:solidFill>
                <a:schemeClr val="bg2">
                  <a:lumMod val="25000"/>
                </a:schemeClr>
              </a:solidFill>
              <a:latin typeface="IBM Plex Sans" panose="020B0503050203000203" pitchFamily="34" charset="0"/>
              <a:cs typeface="Arial" panose="020B0604020202020204" pitchFamily="34" charset="0"/>
            </a:endParaRPr>
          </a:p>
        </p:txBody>
      </p:sp>
      <p:pic>
        <p:nvPicPr>
          <p:cNvPr id="9" name="Picture 8">
            <a:extLst>
              <a:ext uri="{FF2B5EF4-FFF2-40B4-BE49-F238E27FC236}">
                <a16:creationId xmlns:a16="http://schemas.microsoft.com/office/drawing/2014/main" id="{79B0C7BC-3BAD-56A8-F5C8-B6FEFA9A78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93867" y="1298918"/>
            <a:ext cx="7648521" cy="4260163"/>
          </a:xfrm>
          <a:prstGeom prst="rect">
            <a:avLst/>
          </a:prstGeom>
        </p:spPr>
      </p:pic>
      <p:pic>
        <p:nvPicPr>
          <p:cNvPr id="11" name="Picture 10" descr="A qr code on a white background&#10;&#10;Description automatically generated">
            <a:extLst>
              <a:ext uri="{FF2B5EF4-FFF2-40B4-BE49-F238E27FC236}">
                <a16:creationId xmlns:a16="http://schemas.microsoft.com/office/drawing/2014/main" id="{A1A3084D-4938-0422-EA80-C095F976C1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7749" y="2333809"/>
            <a:ext cx="2015606" cy="2015606"/>
          </a:xfrm>
          <a:prstGeom prst="rect">
            <a:avLst/>
          </a:prstGeom>
        </p:spPr>
      </p:pic>
      <p:sp>
        <p:nvSpPr>
          <p:cNvPr id="6" name="Slide Number Placeholder 2">
            <a:extLst>
              <a:ext uri="{FF2B5EF4-FFF2-40B4-BE49-F238E27FC236}">
                <a16:creationId xmlns:a16="http://schemas.microsoft.com/office/drawing/2014/main" id="{68FD2610-065A-CD37-A73E-088D8ADD4E36}"/>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27</a:t>
            </a:r>
            <a:endPar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endParaRPr>
          </a:p>
        </p:txBody>
      </p:sp>
    </p:spTree>
    <p:extLst>
      <p:ext uri="{BB962C8B-B14F-4D97-AF65-F5344CB8AC3E}">
        <p14:creationId xmlns:p14="http://schemas.microsoft.com/office/powerpoint/2010/main" val="2516260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6F16E6-389A-691B-108E-B5905E2A0052}"/>
              </a:ext>
            </a:extLst>
          </p:cNvPr>
          <p:cNvSpPr/>
          <p:nvPr/>
        </p:nvSpPr>
        <p:spPr>
          <a:xfrm>
            <a:off x="515543" y="246945"/>
            <a:ext cx="9487144" cy="461665"/>
          </a:xfrm>
          <a:prstGeom prst="rect">
            <a:avLst/>
          </a:prstGeom>
        </p:spPr>
        <p:txBody>
          <a:bodyPr wrap="square">
            <a:spAutoFit/>
          </a:bodyPr>
          <a:lstStyle/>
          <a:p>
            <a:pPr defTabSz="457200"/>
            <a:r>
              <a:rPr lang="en-US" sz="2400">
                <a:solidFill>
                  <a:schemeClr val="bg2">
                    <a:lumMod val="25000"/>
                  </a:schemeClr>
                </a:solidFill>
                <a:latin typeface="IBM Plex Sans" panose="020B0503050203000203" pitchFamily="34" charset="0"/>
                <a:cs typeface="Arial" panose="020B0604020202020204" pitchFamily="34" charset="0"/>
              </a:rPr>
              <a:t>Cei </a:t>
            </a:r>
            <a:r>
              <a:rPr lang="en-US" sz="2400" err="1">
                <a:solidFill>
                  <a:schemeClr val="bg2">
                    <a:lumMod val="25000"/>
                  </a:schemeClr>
                </a:solidFill>
                <a:latin typeface="IBM Plex Sans" panose="020B0503050203000203" pitchFamily="34" charset="0"/>
                <a:cs typeface="Arial" panose="020B0604020202020204" pitchFamily="34" charset="0"/>
              </a:rPr>
              <a:t>mai</a:t>
            </a:r>
            <a:r>
              <a:rPr lang="en-US" sz="2400">
                <a:solidFill>
                  <a:schemeClr val="bg2">
                    <a:lumMod val="25000"/>
                  </a:schemeClr>
                </a:solidFill>
                <a:latin typeface="IBM Plex Sans" panose="020B0503050203000203" pitchFamily="34" charset="0"/>
                <a:cs typeface="Arial" panose="020B0604020202020204" pitchFamily="34" charset="0"/>
              </a:rPr>
              <a:t> importan</a:t>
            </a:r>
            <a:r>
              <a:rPr lang="ro-RO" sz="2400">
                <a:solidFill>
                  <a:schemeClr val="bg2">
                    <a:lumMod val="25000"/>
                  </a:schemeClr>
                </a:solidFill>
                <a:latin typeface="IBM Plex Sans" panose="020B0503050203000203" pitchFamily="34" charset="0"/>
                <a:cs typeface="Arial" panose="020B0604020202020204" pitchFamily="34" charset="0"/>
              </a:rPr>
              <a:t>ț</a:t>
            </a:r>
            <a:r>
              <a:rPr lang="en-US" sz="2400">
                <a:solidFill>
                  <a:schemeClr val="bg2">
                    <a:lumMod val="25000"/>
                  </a:schemeClr>
                </a:solidFill>
                <a:latin typeface="IBM Plex Sans" panose="020B0503050203000203" pitchFamily="34" charset="0"/>
                <a:cs typeface="Arial" panose="020B0604020202020204" pitchFamily="34" charset="0"/>
              </a:rPr>
              <a:t>i </a:t>
            </a:r>
            <a:r>
              <a:rPr lang="ro-RO" sz="2400">
                <a:solidFill>
                  <a:schemeClr val="bg2">
                    <a:lumMod val="25000"/>
                  </a:schemeClr>
                </a:solidFill>
                <a:latin typeface="IBM Plex Sans" panose="020B0503050203000203" pitchFamily="34" charset="0"/>
                <a:cs typeface="Arial" panose="020B0604020202020204" pitchFamily="34" charset="0"/>
              </a:rPr>
              <a:t>piloni ai strategiei noastre</a:t>
            </a:r>
            <a:endParaRPr lang="en-US" sz="2400">
              <a:solidFill>
                <a:schemeClr val="bg2">
                  <a:lumMod val="25000"/>
                </a:schemeClr>
              </a:solidFill>
              <a:latin typeface="IBM Plex Sans" panose="020B0503050203000203" pitchFamily="34" charset="0"/>
              <a:cs typeface="Arial" panose="020B0604020202020204" pitchFamily="34" charset="0"/>
            </a:endParaRPr>
          </a:p>
        </p:txBody>
      </p:sp>
      <p:sp>
        <p:nvSpPr>
          <p:cNvPr id="3" name="TextBox 2">
            <a:extLst>
              <a:ext uri="{FF2B5EF4-FFF2-40B4-BE49-F238E27FC236}">
                <a16:creationId xmlns:a16="http://schemas.microsoft.com/office/drawing/2014/main" id="{3122E486-3A89-31AD-1422-D5B472F9B7A4}"/>
              </a:ext>
            </a:extLst>
          </p:cNvPr>
          <p:cNvSpPr txBox="1"/>
          <p:nvPr/>
        </p:nvSpPr>
        <p:spPr>
          <a:xfrm>
            <a:off x="4734427" y="1582340"/>
            <a:ext cx="6096000" cy="3693319"/>
          </a:xfrm>
          <a:prstGeom prst="rect">
            <a:avLst/>
          </a:prstGeom>
          <a:noFill/>
        </p:spPr>
        <p:txBody>
          <a:bodyPr wrap="square">
            <a:spAutoFit/>
          </a:bodyPr>
          <a:lstStyle/>
          <a:p>
            <a:pPr marL="342900" indent="-342900" algn="just">
              <a:buAutoNum type="arabicPeriod"/>
            </a:pPr>
            <a:r>
              <a:rPr lang="en-US" dirty="0">
                <a:latin typeface="IBM Plex Sans" panose="020B0503050203000203" pitchFamily="34" charset="0"/>
              </a:rPr>
              <a:t>BVB </a:t>
            </a:r>
            <a:r>
              <a:rPr lang="ro-RO" dirty="0">
                <a:latin typeface="IBM Plex Sans" panose="020B0503050203000203" pitchFamily="34" charset="0"/>
              </a:rPr>
              <a:t>se poziționează ca principal partener de finanțare pentru companiile </a:t>
            </a:r>
            <a:r>
              <a:rPr lang="ro-RO">
                <a:latin typeface="IBM Plex Sans" panose="020B0503050203000203" pitchFamily="34" charset="0"/>
              </a:rPr>
              <a:t>din România</a:t>
            </a:r>
            <a:endParaRPr lang="en-US" dirty="0">
              <a:latin typeface="IBM Plex Sans" panose="020B0503050203000203" pitchFamily="34" charset="0"/>
            </a:endParaRPr>
          </a:p>
          <a:p>
            <a:pPr marL="342900" indent="-342900" algn="just">
              <a:buAutoNum type="arabicPeriod"/>
            </a:pPr>
            <a:endParaRPr lang="en-US" dirty="0">
              <a:latin typeface="IBM Plex Sans" panose="020B0503050203000203" pitchFamily="34" charset="0"/>
            </a:endParaRPr>
          </a:p>
          <a:p>
            <a:pPr marL="342900" indent="-342900" algn="just">
              <a:buAutoNum type="arabicPeriod"/>
            </a:pPr>
            <a:r>
              <a:rPr lang="ro-RO" dirty="0">
                <a:latin typeface="IBM Plex Sans" panose="020B0503050203000203" pitchFamily="34" charset="0"/>
              </a:rPr>
              <a:t>Creșterea bazei de investitori</a:t>
            </a:r>
            <a:r>
              <a:rPr lang="en-US" dirty="0">
                <a:latin typeface="IBM Plex Sans" panose="020B0503050203000203" pitchFamily="34" charset="0"/>
              </a:rPr>
              <a:t> (local</a:t>
            </a:r>
            <a:r>
              <a:rPr lang="ro-RO" dirty="0">
                <a:latin typeface="IBM Plex Sans" panose="020B0503050203000203" pitchFamily="34" charset="0"/>
              </a:rPr>
              <a:t>i</a:t>
            </a:r>
            <a:r>
              <a:rPr lang="en-US" dirty="0">
                <a:latin typeface="IBM Plex Sans" panose="020B0503050203000203" pitchFamily="34" charset="0"/>
              </a:rPr>
              <a:t> </a:t>
            </a:r>
            <a:r>
              <a:rPr lang="ro-RO" dirty="0">
                <a:latin typeface="IBM Plex Sans" panose="020B0503050203000203" pitchFamily="34" charset="0"/>
              </a:rPr>
              <a:t>și </a:t>
            </a:r>
            <a:r>
              <a:rPr lang="en-US" dirty="0">
                <a:latin typeface="IBM Plex Sans" panose="020B0503050203000203" pitchFamily="34" charset="0"/>
              </a:rPr>
              <a:t>interna</a:t>
            </a:r>
            <a:r>
              <a:rPr lang="ro-RO" dirty="0">
                <a:latin typeface="IBM Plex Sans" panose="020B0503050203000203" pitchFamily="34" charset="0"/>
              </a:rPr>
              <a:t>ț</a:t>
            </a:r>
            <a:r>
              <a:rPr lang="en-US" dirty="0" err="1">
                <a:latin typeface="IBM Plex Sans" panose="020B0503050203000203" pitchFamily="34" charset="0"/>
              </a:rPr>
              <a:t>ional</a:t>
            </a:r>
            <a:r>
              <a:rPr lang="ro-RO">
                <a:latin typeface="IBM Plex Sans" panose="020B0503050203000203" pitchFamily="34" charset="0"/>
              </a:rPr>
              <a:t>i</a:t>
            </a:r>
            <a:r>
              <a:rPr lang="en-US">
                <a:latin typeface="IBM Plex Sans" panose="020B0503050203000203" pitchFamily="34" charset="0"/>
              </a:rPr>
              <a:t>)</a:t>
            </a:r>
            <a:endParaRPr lang="en-US" dirty="0">
              <a:latin typeface="IBM Plex Sans" panose="020B0503050203000203" pitchFamily="34" charset="0"/>
            </a:endParaRPr>
          </a:p>
          <a:p>
            <a:pPr marL="342900" indent="-342900" algn="just">
              <a:buAutoNum type="arabicPeriod"/>
            </a:pPr>
            <a:endParaRPr lang="en-US" dirty="0">
              <a:latin typeface="IBM Plex Sans" panose="020B0503050203000203" pitchFamily="34" charset="0"/>
            </a:endParaRPr>
          </a:p>
          <a:p>
            <a:pPr marL="342900" indent="-342900" algn="just">
              <a:buAutoNum type="arabicPeriod"/>
            </a:pPr>
            <a:r>
              <a:rPr lang="ro-RO" dirty="0">
                <a:latin typeface="IBM Plex Sans" panose="020B0503050203000203" pitchFamily="34" charset="0"/>
              </a:rPr>
              <a:t>Menținerea unei infrastructuri moderne de tranzacționare </a:t>
            </a:r>
            <a:r>
              <a:rPr lang="ro-RO">
                <a:latin typeface="IBM Plex Sans" panose="020B0503050203000203" pitchFamily="34" charset="0"/>
              </a:rPr>
              <a:t>și post-tranzacționare</a:t>
            </a:r>
            <a:endParaRPr lang="en-US" dirty="0">
              <a:latin typeface="IBM Plex Sans" panose="020B0503050203000203" pitchFamily="34" charset="0"/>
            </a:endParaRPr>
          </a:p>
          <a:p>
            <a:pPr marL="342900" indent="-342900" algn="just">
              <a:buAutoNum type="arabicPeriod"/>
            </a:pPr>
            <a:endParaRPr lang="en-US" dirty="0">
              <a:latin typeface="IBM Plex Sans" panose="020B0503050203000203" pitchFamily="34" charset="0"/>
            </a:endParaRPr>
          </a:p>
          <a:p>
            <a:pPr marL="342900" indent="-342900" algn="just">
              <a:buAutoNum type="arabicPeriod"/>
            </a:pPr>
            <a:r>
              <a:rPr lang="ro-RO" dirty="0">
                <a:latin typeface="IBM Plex Sans" panose="020B0503050203000203" pitchFamily="34" charset="0"/>
              </a:rPr>
              <a:t>Îmbunătățirea know-how-ului și susținerea ecosistemului pieței de capital</a:t>
            </a:r>
            <a:r>
              <a:rPr lang="en-US" dirty="0">
                <a:latin typeface="IBM Plex Sans" panose="020B0503050203000203" pitchFamily="34" charset="0"/>
              </a:rPr>
              <a:t>: </a:t>
            </a:r>
            <a:r>
              <a:rPr lang="ro-RO" dirty="0">
                <a:latin typeface="IBM Plex Sans" panose="020B0503050203000203" pitchFamily="34" charset="0"/>
              </a:rPr>
              <a:t>emitenți</a:t>
            </a:r>
            <a:r>
              <a:rPr lang="en-US" dirty="0">
                <a:latin typeface="IBM Plex Sans" panose="020B0503050203000203" pitchFamily="34" charset="0"/>
              </a:rPr>
              <a:t>, </a:t>
            </a:r>
            <a:r>
              <a:rPr lang="en-US" dirty="0" err="1">
                <a:latin typeface="IBM Plex Sans" panose="020B0503050203000203" pitchFamily="34" charset="0"/>
              </a:rPr>
              <a:t>intermediari</a:t>
            </a:r>
            <a:r>
              <a:rPr lang="en-US" dirty="0">
                <a:latin typeface="IBM Plex Sans" panose="020B0503050203000203" pitchFamily="34" charset="0"/>
              </a:rPr>
              <a:t> </a:t>
            </a:r>
            <a:r>
              <a:rPr lang="ro-RO">
                <a:latin typeface="IBM Plex Sans" panose="020B0503050203000203" pitchFamily="34" charset="0"/>
              </a:rPr>
              <a:t>și investitori</a:t>
            </a:r>
            <a:endParaRPr lang="en-US" dirty="0">
              <a:latin typeface="IBM Plex Sans" panose="020B0503050203000203" pitchFamily="34" charset="0"/>
            </a:endParaRPr>
          </a:p>
          <a:p>
            <a:pPr marL="342900" indent="-342900" algn="just">
              <a:buAutoNum type="arabicPeriod"/>
            </a:pPr>
            <a:endParaRPr lang="en-US" dirty="0">
              <a:latin typeface="IBM Plex Sans" panose="020B0503050203000203" pitchFamily="34" charset="0"/>
            </a:endParaRPr>
          </a:p>
          <a:p>
            <a:pPr marL="342900" indent="-342900" algn="just">
              <a:buAutoNum type="arabicPeriod"/>
            </a:pPr>
            <a:r>
              <a:rPr lang="ro-RO" dirty="0">
                <a:latin typeface="IBM Plex Sans" panose="020B0503050203000203" pitchFamily="34" charset="0"/>
              </a:rPr>
              <a:t>Sustenabilitatea business-ului la nivel </a:t>
            </a:r>
            <a:r>
              <a:rPr lang="ro-RO">
                <a:latin typeface="IBM Plex Sans" panose="020B0503050203000203" pitchFamily="34" charset="0"/>
              </a:rPr>
              <a:t>de Grup</a:t>
            </a:r>
            <a:endParaRPr lang="en-US" dirty="0">
              <a:latin typeface="IBM Plex Sans" panose="020B0503050203000203" pitchFamily="34" charset="0"/>
            </a:endParaRPr>
          </a:p>
        </p:txBody>
      </p:sp>
      <p:pic>
        <p:nvPicPr>
          <p:cNvPr id="5" name="Picture 4">
            <a:extLst>
              <a:ext uri="{FF2B5EF4-FFF2-40B4-BE49-F238E27FC236}">
                <a16:creationId xmlns:a16="http://schemas.microsoft.com/office/drawing/2014/main" id="{961D8D83-3A0B-E743-11D2-BC559E38DB29}"/>
              </a:ext>
            </a:extLst>
          </p:cNvPr>
          <p:cNvPicPr>
            <a:picLocks noChangeAspect="1"/>
          </p:cNvPicPr>
          <p:nvPr/>
        </p:nvPicPr>
        <p:blipFill>
          <a:blip r:embed="rId2"/>
          <a:stretch>
            <a:fillRect/>
          </a:stretch>
        </p:blipFill>
        <p:spPr>
          <a:xfrm>
            <a:off x="924336" y="2641578"/>
            <a:ext cx="3326181" cy="1437127"/>
          </a:xfrm>
          <a:prstGeom prst="rect">
            <a:avLst/>
          </a:prstGeom>
        </p:spPr>
      </p:pic>
      <p:sp>
        <p:nvSpPr>
          <p:cNvPr id="2" name="Slide Number Placeholder 2">
            <a:extLst>
              <a:ext uri="{FF2B5EF4-FFF2-40B4-BE49-F238E27FC236}">
                <a16:creationId xmlns:a16="http://schemas.microsoft.com/office/drawing/2014/main" id="{01EEB535-CC72-847C-A4FA-099D9AAECAF1}"/>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3</a:t>
            </a:r>
            <a:endPar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endParaRPr>
          </a:p>
        </p:txBody>
      </p:sp>
    </p:spTree>
    <p:extLst>
      <p:ext uri="{BB962C8B-B14F-4D97-AF65-F5344CB8AC3E}">
        <p14:creationId xmlns:p14="http://schemas.microsoft.com/office/powerpoint/2010/main" val="208876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C6FC0-9182-B6D5-A626-BB0FC3EFAA7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2C791A5-0E2A-D810-4D24-FD5BDE98DA6E}"/>
              </a:ext>
            </a:extLst>
          </p:cNvPr>
          <p:cNvSpPr/>
          <p:nvPr/>
        </p:nvSpPr>
        <p:spPr>
          <a:xfrm>
            <a:off x="495056" y="211075"/>
            <a:ext cx="9487144" cy="461665"/>
          </a:xfrm>
          <a:prstGeom prst="rect">
            <a:avLst/>
          </a:prstGeom>
        </p:spPr>
        <p:txBody>
          <a:bodyPr wrap="square">
            <a:spAutoFit/>
          </a:bodyPr>
          <a:lstStyle/>
          <a:p>
            <a:pPr defTabSz="457200"/>
            <a:r>
              <a:rPr lang="ro-RO" sz="2400">
                <a:solidFill>
                  <a:schemeClr val="bg2">
                    <a:lumMod val="25000"/>
                  </a:schemeClr>
                </a:solidFill>
                <a:latin typeface="IBM Plex Sans" panose="020B0503050203000203" pitchFamily="34" charset="0"/>
                <a:cs typeface="Arial" panose="020B0604020202020204" pitchFamily="34" charset="0"/>
              </a:rPr>
              <a:t>Ține bursa aproape cu BVB app</a:t>
            </a:r>
            <a:endParaRPr lang="en-GB" sz="2400">
              <a:solidFill>
                <a:schemeClr val="bg2">
                  <a:lumMod val="25000"/>
                </a:schemeClr>
              </a:solidFill>
              <a:latin typeface="IBM Plex Sans" panose="020B0503050203000203" pitchFamily="34" charset="0"/>
              <a:cs typeface="Arial" panose="020B0604020202020204" pitchFamily="34" charset="0"/>
            </a:endParaRPr>
          </a:p>
        </p:txBody>
      </p:sp>
      <p:pic>
        <p:nvPicPr>
          <p:cNvPr id="4" name="Picture 3" descr="Qr code&#10;&#10;Description automatically generated">
            <a:extLst>
              <a:ext uri="{FF2B5EF4-FFF2-40B4-BE49-F238E27FC236}">
                <a16:creationId xmlns:a16="http://schemas.microsoft.com/office/drawing/2014/main" id="{826338AA-E1FD-CBAB-B397-2D5A93A61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7278" y="2950613"/>
            <a:ext cx="1854623" cy="1854624"/>
          </a:xfrm>
          <a:prstGeom prst="rect">
            <a:avLst/>
          </a:prstGeom>
        </p:spPr>
      </p:pic>
      <p:pic>
        <p:nvPicPr>
          <p:cNvPr id="8" name="Picture 7" descr="A logo for a company&#10;&#10;AI-generated content may be incorrect.">
            <a:extLst>
              <a:ext uri="{FF2B5EF4-FFF2-40B4-BE49-F238E27FC236}">
                <a16:creationId xmlns:a16="http://schemas.microsoft.com/office/drawing/2014/main" id="{792E8294-01C7-43F0-B150-AE0FA0550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7658" y="2013029"/>
            <a:ext cx="1298249" cy="730265"/>
          </a:xfrm>
          <a:prstGeom prst="rect">
            <a:avLst/>
          </a:prstGeom>
        </p:spPr>
      </p:pic>
      <p:pic>
        <p:nvPicPr>
          <p:cNvPr id="12" name="Picture 11" descr="A blue square with white letters and crosses&#10;&#10;AI-generated content may be incorrect.">
            <a:extLst>
              <a:ext uri="{FF2B5EF4-FFF2-40B4-BE49-F238E27FC236}">
                <a16:creationId xmlns:a16="http://schemas.microsoft.com/office/drawing/2014/main" id="{BDAFF99A-B66A-3BA4-C329-85D9F2740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0591" y="1861633"/>
            <a:ext cx="668755" cy="668755"/>
          </a:xfrm>
          <a:prstGeom prst="rect">
            <a:avLst/>
          </a:prstGeom>
        </p:spPr>
      </p:pic>
      <p:sp>
        <p:nvSpPr>
          <p:cNvPr id="14" name="TextBox 13">
            <a:extLst>
              <a:ext uri="{FF2B5EF4-FFF2-40B4-BE49-F238E27FC236}">
                <a16:creationId xmlns:a16="http://schemas.microsoft.com/office/drawing/2014/main" id="{21701ED6-5E62-CE38-9807-2F58D01B9434}"/>
              </a:ext>
            </a:extLst>
          </p:cNvPr>
          <p:cNvSpPr txBox="1"/>
          <p:nvPr/>
        </p:nvSpPr>
        <p:spPr>
          <a:xfrm>
            <a:off x="6746685" y="2530388"/>
            <a:ext cx="1231732" cy="369332"/>
          </a:xfrm>
          <a:prstGeom prst="rect">
            <a:avLst/>
          </a:prstGeom>
          <a:noFill/>
        </p:spPr>
        <p:txBody>
          <a:bodyPr wrap="square">
            <a:spAutoFit/>
          </a:bodyPr>
          <a:lstStyle/>
          <a:p>
            <a:pPr>
              <a:buNone/>
            </a:pPr>
            <a:r>
              <a:rPr lang="ro-RO"/>
              <a:t>App Store</a:t>
            </a:r>
          </a:p>
        </p:txBody>
      </p:sp>
      <p:pic>
        <p:nvPicPr>
          <p:cNvPr id="15" name="Picture 14" descr="Qr code&#10;&#10;Description automatically generated">
            <a:extLst>
              <a:ext uri="{FF2B5EF4-FFF2-40B4-BE49-F238E27FC236}">
                <a16:creationId xmlns:a16="http://schemas.microsoft.com/office/drawing/2014/main" id="{9058E1AD-3A59-B623-046C-4094CCDD2E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4558" y="2950613"/>
            <a:ext cx="1854623" cy="1854623"/>
          </a:xfrm>
          <a:prstGeom prst="rect">
            <a:avLst/>
          </a:prstGeom>
        </p:spPr>
      </p:pic>
      <p:pic>
        <p:nvPicPr>
          <p:cNvPr id="17" name="Picture 16" descr="A screen shot of a phone&#10;&#10;AI-generated content may be incorrect.">
            <a:extLst>
              <a:ext uri="{FF2B5EF4-FFF2-40B4-BE49-F238E27FC236}">
                <a16:creationId xmlns:a16="http://schemas.microsoft.com/office/drawing/2014/main" id="{DF038B0B-1CD9-667C-B97A-C93025D154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463" y="1861633"/>
            <a:ext cx="1763002" cy="3134226"/>
          </a:xfrm>
          <a:prstGeom prst="rect">
            <a:avLst/>
          </a:prstGeom>
        </p:spPr>
      </p:pic>
      <p:pic>
        <p:nvPicPr>
          <p:cNvPr id="19" name="Picture 18" descr="A screenshot of a phone&#10;&#10;AI-generated content may be incorrect.">
            <a:extLst>
              <a:ext uri="{FF2B5EF4-FFF2-40B4-BE49-F238E27FC236}">
                <a16:creationId xmlns:a16="http://schemas.microsoft.com/office/drawing/2014/main" id="{1751B4C4-72BD-4CF1-DE49-96D82953E3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4418" y="1861633"/>
            <a:ext cx="1756023" cy="3121818"/>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9C690DC2-A6D0-C554-BBAC-CF6A0D39DB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9394" y="1861633"/>
            <a:ext cx="1756022" cy="3121818"/>
          </a:xfrm>
          <a:prstGeom prst="rect">
            <a:avLst/>
          </a:prstGeom>
        </p:spPr>
      </p:pic>
      <p:sp>
        <p:nvSpPr>
          <p:cNvPr id="24" name="Slide Number Placeholder 2">
            <a:extLst>
              <a:ext uri="{FF2B5EF4-FFF2-40B4-BE49-F238E27FC236}">
                <a16:creationId xmlns:a16="http://schemas.microsoft.com/office/drawing/2014/main" id="{F961EE87-6C0E-276D-BF99-5D92411BC14C}"/>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28</a:t>
            </a:r>
            <a:endPar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endParaRPr>
          </a:p>
        </p:txBody>
      </p:sp>
    </p:spTree>
    <p:extLst>
      <p:ext uri="{BB962C8B-B14F-4D97-AF65-F5344CB8AC3E}">
        <p14:creationId xmlns:p14="http://schemas.microsoft.com/office/powerpoint/2010/main" val="1105552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EEF786E1-CD40-4E12-8C03-862191D243BD}"/>
              </a:ext>
            </a:extLst>
          </p:cNvPr>
          <p:cNvSpPr>
            <a:spLocks noGrp="1"/>
          </p:cNvSpPr>
          <p:nvPr>
            <p:ph type="body" sz="half" idx="4294967295"/>
          </p:nvPr>
        </p:nvSpPr>
        <p:spPr>
          <a:xfrm>
            <a:off x="458705" y="1615846"/>
            <a:ext cx="11055816" cy="4424208"/>
          </a:xfrm>
        </p:spPr>
        <p:txBody>
          <a:bodyPr>
            <a:normAutofit/>
          </a:bodyPr>
          <a:lstStyle>
            <a:lvl1pPr marL="0" indent="0" algn="just">
              <a:lnSpc>
                <a:spcPct val="100000"/>
              </a:lnSpc>
              <a:spcBef>
                <a:spcPts val="0"/>
              </a:spcBef>
              <a:buNone/>
              <a:defRPr sz="800">
                <a:latin typeface="IBM Plex Sans" panose="020B0503050203000203"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buNone/>
            </a:pPr>
            <a:r>
              <a:rPr lang="ro-RO" sz="1200" b="1" dirty="0">
                <a:effectLst/>
              </a:rPr>
              <a:t>Limitare de răspundere</a:t>
            </a:r>
            <a:endParaRPr lang="en-US" sz="1200" b="1" dirty="0">
              <a:effectLst/>
            </a:endParaRPr>
          </a:p>
          <a:p>
            <a:pPr>
              <a:buNone/>
            </a:pPr>
            <a:endParaRPr lang="en-US" sz="700" b="1" dirty="0">
              <a:effectLst/>
            </a:endParaRPr>
          </a:p>
          <a:p>
            <a:pPr>
              <a:buNone/>
            </a:pPr>
            <a:r>
              <a:rPr lang="ro-RO" sz="1100" dirty="0">
                <a:effectLst/>
              </a:rPr>
              <a:t>Această prezentare este adresată exclusiv destinatarului vizat și nu ar trebui să fie distribuită nici unei alte persoane și nici să nu se intervină pe conținutul său de către </a:t>
            </a:r>
            <a:r>
              <a:rPr lang="ro-RO" sz="1100">
                <a:effectLst/>
              </a:rPr>
              <a:t>altă persoană, </a:t>
            </a:r>
            <a:r>
              <a:rPr lang="ro-RO" sz="1100" dirty="0">
                <a:effectLst/>
              </a:rPr>
              <a:t>Este doar pentru informații generale și reflectă opiniile personale </a:t>
            </a:r>
            <a:r>
              <a:rPr lang="ro-RO" sz="1100">
                <a:effectLst/>
              </a:rPr>
              <a:t>ale prezentatorului, </a:t>
            </a:r>
            <a:r>
              <a:rPr lang="ro-RO" sz="1100" dirty="0">
                <a:effectLst/>
              </a:rPr>
              <a:t>Nimic din prezentul document nu este destinat să constituie consultanță în materie de investiții, juridice sau fiscale, nicio formă de recomandare personală și nici nu este o ofertă, plasare sau o invitație de a cumpăra sau vinde acțiuni la Bursa de Valori București SA („Bursa de Valori București” sau „BVB”) sau la orice alt emitent de instrumente financiare menționat aici sau pentru a iniția orice fel </a:t>
            </a:r>
            <a:r>
              <a:rPr lang="ro-RO" sz="1100">
                <a:effectLst/>
              </a:rPr>
              <a:t>de tranzacție, </a:t>
            </a:r>
            <a:r>
              <a:rPr lang="ro-RO" sz="1100" dirty="0">
                <a:effectLst/>
              </a:rPr>
              <a:t>BVB, directorii și delegații săi nu își asumă nicio răspundere de orice fel pentru orice pierderi rezultate din utilizarea </a:t>
            </a:r>
            <a:r>
              <a:rPr lang="ro-RO" sz="1100">
                <a:effectLst/>
              </a:rPr>
              <a:t>acestor informații, </a:t>
            </a:r>
            <a:r>
              <a:rPr lang="ro-RO" sz="1100" dirty="0">
                <a:effectLst/>
              </a:rPr>
              <a:t>Orice persoană care are în vedere o investiție în acțiuni BVB sau orice alt instrument financiar menționat aici trebuie să se refere la prospectul emitentului relevant și să-și consulte propriii consilieri juridici, contabili și fiscali pentru a face o determinare independentă a riscurilor, adecvarea și consecințele unei investiții în </a:t>
            </a:r>
            <a:r>
              <a:rPr lang="ro-RO" sz="1100">
                <a:effectLst/>
              </a:rPr>
              <a:t>valori mobiliare, </a:t>
            </a:r>
            <a:r>
              <a:rPr lang="ro-RO" sz="1100" dirty="0">
                <a:effectLst/>
              </a:rPr>
              <a:t>Orice persoană ar trebui să se informeze înainte de a face </a:t>
            </a:r>
            <a:r>
              <a:rPr lang="ro-RO" sz="1100">
                <a:effectLst/>
              </a:rPr>
              <a:t>o investiție, </a:t>
            </a:r>
            <a:r>
              <a:rPr lang="ro-RO" sz="1100" dirty="0">
                <a:effectLst/>
              </a:rPr>
              <a:t>Pentru investiția în acțiuni BVB, situațiile financiare, rapoartele trimestriale/semestriale/anuale sunt disponibile pe site-ul </a:t>
            </a:r>
            <a:r>
              <a:rPr lang="ro-RO" sz="1100">
                <a:effectLst/>
              </a:rPr>
              <a:t>BVB </a:t>
            </a:r>
            <a:r>
              <a:rPr lang="ro-RO" sz="1100">
                <a:effectLst/>
                <a:hlinkClick r:id="rId2" tooltip="https://www.bvb.ro./"/>
              </a:rPr>
              <a:t>www,bvb,ro,</a:t>
            </a:r>
            <a:r>
              <a:rPr lang="ro-RO" sz="1100">
                <a:effectLst/>
              </a:rPr>
              <a:t> </a:t>
            </a:r>
            <a:r>
              <a:rPr lang="ro-RO" sz="1100" dirty="0">
                <a:effectLst/>
              </a:rPr>
              <a:t>Distribuția acestei prezentări în anumite jurisdicții poate fi restricționată de lege, iar persoanele care intră în posesia acesteia sunt obligate să se informeze și să respecte astfel de restricții </a:t>
            </a:r>
            <a:r>
              <a:rPr lang="ro-RO" sz="1100">
                <a:effectLst/>
              </a:rPr>
              <a:t>și limitări, </a:t>
            </a:r>
            <a:r>
              <a:rPr lang="ro-RO" sz="1100" dirty="0">
                <a:effectLst/>
              </a:rPr>
              <a:t>Nici BVB, nici directorii săi și delegații săi nu acceptă nicio răspundere față de nicio persoană în legătură cu distribuirea sau deținerea prezentării în sau din </a:t>
            </a:r>
            <a:r>
              <a:rPr lang="ro-RO" sz="1100">
                <a:effectLst/>
              </a:rPr>
              <a:t>orice jurisdicție, </a:t>
            </a:r>
            <a:r>
              <a:rPr lang="ro-RO" sz="1100" dirty="0">
                <a:effectLst/>
              </a:rPr>
              <a:t>Informațiile conținute în această prezentare sunt la data acesteia, cu excepția cazului în care se indică altfel, și nu reprezintă o analiză completă a fiecărui fapt important privind piața și orice sector industrial </a:t>
            </a:r>
            <a:r>
              <a:rPr lang="ro-RO" sz="1100">
                <a:effectLst/>
              </a:rPr>
              <a:t>sau securitate, </a:t>
            </a:r>
            <a:r>
              <a:rPr lang="ro-RO" sz="1100" dirty="0">
                <a:effectLst/>
              </a:rPr>
              <a:t>Declarațiile de fapt citate de prezentare au fost obținute din surse considerate de încredere, dar nu se face nicio declarație, garanție sau angajament cu privire la caracterul complet sau acuratețea acestor informații și nicio responsabilitate nu este acceptată de către BVB, directorii săi sau oricare dintre delegații săi în legătură </a:t>
            </a:r>
            <a:r>
              <a:rPr lang="ro-RO" sz="1100">
                <a:effectLst/>
              </a:rPr>
              <a:t>cu acestea, </a:t>
            </a:r>
            <a:r>
              <a:rPr lang="ro-RO" sz="1100" dirty="0">
                <a:effectLst/>
              </a:rPr>
              <a:t>În plus, nu este acceptată nicio responsabilitate pentru actualizarea oricăror fapte sau ipoteze din </a:t>
            </a:r>
            <a:r>
              <a:rPr lang="ro-RO" sz="1100">
                <a:effectLst/>
              </a:rPr>
              <a:t>acest document, </a:t>
            </a:r>
            <a:r>
              <a:rPr lang="ro-RO" sz="1100" dirty="0">
                <a:effectLst/>
              </a:rPr>
              <a:t>Deoarece condițiile de piață și economice sunt supuse unor schimbări rapide, opiniile furnizate sunt valabile doar la </a:t>
            </a:r>
            <a:r>
              <a:rPr lang="ro-RO" sz="1100">
                <a:effectLst/>
              </a:rPr>
              <a:t>data materialelor, </a:t>
            </a:r>
            <a:r>
              <a:rPr lang="ro-RO" sz="1100" dirty="0">
                <a:effectLst/>
              </a:rPr>
              <a:t>Orice declarații prospective se bazează pe anumite ipoteze; evenimentele reale sunt greu de prezis și sunt dincolo de controlul autorului, prin urmare evenimentele reale pot diferi de </a:t>
            </a:r>
            <a:r>
              <a:rPr lang="ro-RO" sz="1100">
                <a:effectLst/>
              </a:rPr>
              <a:t>cele presupuse, </a:t>
            </a:r>
            <a:r>
              <a:rPr lang="ro-RO" sz="1100" dirty="0">
                <a:effectLst/>
              </a:rPr>
              <a:t>Referințele la anumite valori mobiliare au doar scopul limitat de a ilustra condițiile generale de piață sau economice, așa cum există la data prezentării, și nu reprezintă recomandări de cumpărare sau vânzare a unui instrument financiar sau o indicație a deținerii autorului sau a oricărui </a:t>
            </a:r>
            <a:r>
              <a:rPr lang="ro-RO" sz="1100">
                <a:effectLst/>
              </a:rPr>
              <a:t>cont gestionat,</a:t>
            </a:r>
            <a:r>
              <a:rPr lang="en-US" sz="1100">
                <a:effectLst/>
              </a:rPr>
              <a:t> </a:t>
            </a:r>
            <a:r>
              <a:rPr lang="ro-RO" sz="1100" dirty="0">
                <a:effectLst/>
              </a:rPr>
              <a:t>Această prezentare este emisă </a:t>
            </a:r>
            <a:r>
              <a:rPr lang="ro-RO" sz="1100">
                <a:effectLst/>
              </a:rPr>
              <a:t>de BVB,</a:t>
            </a:r>
            <a:endParaRPr lang="ro-RO" sz="1100" dirty="0">
              <a:effectLst/>
            </a:endParaRPr>
          </a:p>
          <a:p>
            <a:pPr>
              <a:buNone/>
            </a:pPr>
            <a:r>
              <a:rPr lang="ro-RO" sz="700" dirty="0">
                <a:effectLst/>
              </a:rPr>
              <a:t> </a:t>
            </a:r>
            <a:endParaRPr lang="en-US" sz="600" dirty="0"/>
          </a:p>
        </p:txBody>
      </p:sp>
      <p:sp>
        <p:nvSpPr>
          <p:cNvPr id="4" name="TextBox 3">
            <a:extLst>
              <a:ext uri="{FF2B5EF4-FFF2-40B4-BE49-F238E27FC236}">
                <a16:creationId xmlns:a16="http://schemas.microsoft.com/office/drawing/2014/main" id="{B1E63D3A-6280-F821-3C5C-9AB8E7209AD1}"/>
              </a:ext>
            </a:extLst>
          </p:cNvPr>
          <p:cNvSpPr txBox="1"/>
          <p:nvPr/>
        </p:nvSpPr>
        <p:spPr>
          <a:xfrm>
            <a:off x="458705" y="494780"/>
            <a:ext cx="6319586" cy="646331"/>
          </a:xfrm>
          <a:prstGeom prst="rect">
            <a:avLst/>
          </a:prstGeom>
          <a:noFill/>
        </p:spPr>
        <p:txBody>
          <a:bodyPr wrap="square">
            <a:spAutoFit/>
          </a:bodyPr>
          <a:lstStyle/>
          <a:p>
            <a:r>
              <a:rPr lang="en-US" sz="1800">
                <a:latin typeface="IBM Plex Sans" panose="020B0503050203000203" pitchFamily="34" charset="0"/>
                <a:hlinkClick r:id="rId3"/>
              </a:rPr>
              <a:t>comunicare@bvb</a:t>
            </a:r>
            <a:r>
              <a:rPr lang="ro-RO" sz="1800">
                <a:latin typeface="IBM Plex Sans" panose="020B0503050203000203" pitchFamily="34" charset="0"/>
                <a:hlinkClick r:id="rId3"/>
              </a:rPr>
              <a:t>.</a:t>
            </a:r>
            <a:r>
              <a:rPr lang="en-US" sz="1800">
                <a:latin typeface="IBM Plex Sans" panose="020B0503050203000203" pitchFamily="34" charset="0"/>
                <a:hlinkClick r:id="rId3"/>
              </a:rPr>
              <a:t>ro</a:t>
            </a:r>
            <a:r>
              <a:rPr lang="ro-RO" sz="1800">
                <a:latin typeface="IBM Plex Sans" panose="020B0503050203000203" pitchFamily="34" charset="0"/>
              </a:rPr>
              <a:t> </a:t>
            </a:r>
            <a:endParaRPr lang="en-US" sz="1800">
              <a:latin typeface="IBM Plex Sans" panose="020B0503050203000203" pitchFamily="34" charset="0"/>
            </a:endParaRPr>
          </a:p>
          <a:p>
            <a:r>
              <a:rPr lang="en-US" sz="1800">
                <a:latin typeface="IBM Plex Sans" panose="020B0503050203000203" pitchFamily="34" charset="0"/>
                <a:hlinkClick r:id="rId4"/>
              </a:rPr>
              <a:t>ir@bvb</a:t>
            </a:r>
            <a:r>
              <a:rPr lang="ro-RO" sz="1800">
                <a:latin typeface="IBM Plex Sans" panose="020B0503050203000203" pitchFamily="34" charset="0"/>
                <a:hlinkClick r:id="rId4"/>
              </a:rPr>
              <a:t>.</a:t>
            </a:r>
            <a:r>
              <a:rPr lang="en-US" sz="1800">
                <a:latin typeface="IBM Plex Sans" panose="020B0503050203000203" pitchFamily="34" charset="0"/>
                <a:hlinkClick r:id="rId4"/>
              </a:rPr>
              <a:t>ro</a:t>
            </a:r>
            <a:r>
              <a:rPr lang="ro-RO" sz="1800">
                <a:latin typeface="IBM Plex Sans" panose="020B0503050203000203" pitchFamily="34" charset="0"/>
              </a:rPr>
              <a:t> </a:t>
            </a:r>
            <a:endParaRPr lang="en-US" sz="1800">
              <a:latin typeface="IBM Plex Sans" panose="020B0503050203000203" pitchFamily="34" charset="0"/>
            </a:endParaRPr>
          </a:p>
        </p:txBody>
      </p:sp>
    </p:spTree>
    <p:extLst>
      <p:ext uri="{BB962C8B-B14F-4D97-AF65-F5344CB8AC3E}">
        <p14:creationId xmlns:p14="http://schemas.microsoft.com/office/powerpoint/2010/main" val="2203081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541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D7F0A0-6F0E-494B-9956-51099C62429F}"/>
              </a:ext>
            </a:extLst>
          </p:cNvPr>
          <p:cNvSpPr/>
          <p:nvPr/>
        </p:nvSpPr>
        <p:spPr>
          <a:xfrm>
            <a:off x="515543" y="200269"/>
            <a:ext cx="9487144"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2400" b="0" i="0" u="none" strike="noStrike" kern="1200" baseline="0">
                <a:solidFill>
                  <a:prstClr val="black">
                    <a:lumMod val="65000"/>
                    <a:lumOff val="35000"/>
                  </a:prstClr>
                </a:solidFill>
                <a:latin typeface="+mn-lt"/>
                <a:ea typeface="+mn-ea"/>
                <a:cs typeface="+mn-cs"/>
              </a:defRPr>
            </a:pPr>
            <a:r>
              <a:rPr lang="en-US" sz="2800" err="1">
                <a:solidFill>
                  <a:schemeClr val="bg2">
                    <a:lumMod val="25000"/>
                  </a:schemeClr>
                </a:solidFill>
                <a:latin typeface="IBM Plex Sans" panose="020B0503050203000203" pitchFamily="34" charset="0"/>
                <a:cs typeface="Arial" panose="020B0604020202020204" pitchFamily="34" charset="0"/>
              </a:rPr>
              <a:t>Func</a:t>
            </a:r>
            <a:r>
              <a:rPr lang="ro-RO" sz="2800">
                <a:solidFill>
                  <a:schemeClr val="bg2">
                    <a:lumMod val="25000"/>
                  </a:schemeClr>
                </a:solidFill>
                <a:latin typeface="IBM Plex Sans" panose="020B0503050203000203" pitchFamily="34" charset="0"/>
                <a:cs typeface="Arial" panose="020B0604020202020204" pitchFamily="34" charset="0"/>
              </a:rPr>
              <a:t>ț</a:t>
            </a:r>
            <a:r>
              <a:rPr lang="en-US" sz="2800" err="1">
                <a:solidFill>
                  <a:schemeClr val="bg2">
                    <a:lumMod val="25000"/>
                  </a:schemeClr>
                </a:solidFill>
                <a:latin typeface="IBM Plex Sans" panose="020B0503050203000203" pitchFamily="34" charset="0"/>
                <a:cs typeface="Arial" panose="020B0604020202020204" pitchFamily="34" charset="0"/>
              </a:rPr>
              <a:t>iile</a:t>
            </a:r>
            <a:r>
              <a:rPr lang="en-US" sz="2800">
                <a:solidFill>
                  <a:schemeClr val="bg2">
                    <a:lumMod val="25000"/>
                  </a:schemeClr>
                </a:solidFill>
                <a:latin typeface="IBM Plex Sans" panose="020B0503050203000203" pitchFamily="34" charset="0"/>
                <a:cs typeface="Arial" panose="020B0604020202020204" pitchFamily="34" charset="0"/>
              </a:rPr>
              <a:t> </a:t>
            </a:r>
            <a:r>
              <a:rPr lang="en-US" sz="2800" err="1">
                <a:solidFill>
                  <a:schemeClr val="bg2">
                    <a:lumMod val="25000"/>
                  </a:schemeClr>
                </a:solidFill>
                <a:latin typeface="IBM Plex Sans" panose="020B0503050203000203" pitchFamily="34" charset="0"/>
                <a:cs typeface="Arial" panose="020B0604020202020204" pitchFamily="34" charset="0"/>
              </a:rPr>
              <a:t>esen</a:t>
            </a:r>
            <a:r>
              <a:rPr lang="ro-RO" sz="2800">
                <a:solidFill>
                  <a:schemeClr val="bg2">
                    <a:lumMod val="25000"/>
                  </a:schemeClr>
                </a:solidFill>
                <a:latin typeface="IBM Plex Sans" panose="020B0503050203000203" pitchFamily="34" charset="0"/>
                <a:cs typeface="Arial" panose="020B0604020202020204" pitchFamily="34" charset="0"/>
              </a:rPr>
              <a:t>ț</a:t>
            </a:r>
            <a:r>
              <a:rPr lang="en-US" sz="2800" err="1">
                <a:solidFill>
                  <a:schemeClr val="bg2">
                    <a:lumMod val="25000"/>
                  </a:schemeClr>
                </a:solidFill>
                <a:latin typeface="IBM Plex Sans" panose="020B0503050203000203" pitchFamily="34" charset="0"/>
                <a:cs typeface="Arial" panose="020B0604020202020204" pitchFamily="34" charset="0"/>
              </a:rPr>
              <a:t>iale</a:t>
            </a:r>
            <a:r>
              <a:rPr lang="ro-RO" sz="2800">
                <a:solidFill>
                  <a:schemeClr val="bg2">
                    <a:lumMod val="25000"/>
                  </a:schemeClr>
                </a:solidFill>
                <a:latin typeface="IBM Plex Sans" panose="020B0503050203000203" pitchFamily="34" charset="0"/>
                <a:cs typeface="Arial" panose="020B0604020202020204" pitchFamily="34" charset="0"/>
              </a:rPr>
              <a:t> ale</a:t>
            </a:r>
            <a:r>
              <a:rPr lang="en-US" sz="2800">
                <a:solidFill>
                  <a:schemeClr val="bg2">
                    <a:lumMod val="25000"/>
                  </a:schemeClr>
                </a:solidFill>
                <a:latin typeface="IBM Plex Sans" panose="020B0503050203000203" pitchFamily="34" charset="0"/>
                <a:cs typeface="Arial" panose="020B0604020202020204" pitchFamily="34" charset="0"/>
              </a:rPr>
              <a:t> pie</a:t>
            </a:r>
            <a:r>
              <a:rPr lang="ro-RO" sz="2800">
                <a:solidFill>
                  <a:schemeClr val="bg2">
                    <a:lumMod val="25000"/>
                  </a:schemeClr>
                </a:solidFill>
                <a:latin typeface="IBM Plex Sans" panose="020B0503050203000203" pitchFamily="34" charset="0"/>
                <a:cs typeface="Arial" panose="020B0604020202020204" pitchFamily="34" charset="0"/>
              </a:rPr>
              <a:t>ței de capital</a:t>
            </a:r>
            <a:endParaRPr kumimoji="0" lang="en-GB" sz="2800" b="0" i="0" u="none" strike="noStrike" kern="1200" cap="none" spc="0" normalizeH="0" baseline="0" noProof="0">
              <a:ln>
                <a:noFill/>
              </a:ln>
              <a:solidFill>
                <a:schemeClr val="bg2">
                  <a:lumMod val="25000"/>
                </a:schemeClr>
              </a:solidFill>
              <a:effectLst/>
              <a:uLnTx/>
              <a:uFillTx/>
              <a:latin typeface="IBM Plex Sans" panose="020B0503050203000203" pitchFamily="34" charset="0"/>
              <a:cs typeface="Arial" panose="020B0604020202020204" pitchFamily="34" charset="0"/>
            </a:endParaRPr>
          </a:p>
        </p:txBody>
      </p:sp>
      <p:sp>
        <p:nvSpPr>
          <p:cNvPr id="18" name="Slide Number Placeholder 2">
            <a:extLst>
              <a:ext uri="{FF2B5EF4-FFF2-40B4-BE49-F238E27FC236}">
                <a16:creationId xmlns:a16="http://schemas.microsoft.com/office/drawing/2014/main" id="{08184D38-7738-4490-BBB5-08A0CC4C4A65}"/>
              </a:ext>
            </a:extLst>
          </p:cNvPr>
          <p:cNvSpPr txBox="1">
            <a:spLocks/>
          </p:cNvSpPr>
          <p:nvPr/>
        </p:nvSpPr>
        <p:spPr>
          <a:xfrm>
            <a:off x="8549640" y="626421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9BA58F7-A40C-4D45-B0F0-4C90CFE5C0F1}" type="slidenum">
              <a:rPr lang="en-US" sz="1200" smtClean="0">
                <a:solidFill>
                  <a:prstClr val="white">
                    <a:lumMod val="50000"/>
                  </a:prstClr>
                </a:solidFill>
                <a:latin typeface="Roboto Condensed"/>
              </a:rPr>
              <a:pPr algn="r" defTabSz="457200">
                <a:defRPr/>
              </a:pPr>
              <a:t>4</a:t>
            </a:fld>
            <a:endParaRPr lang="en-US" sz="1200">
              <a:solidFill>
                <a:prstClr val="white">
                  <a:lumMod val="50000"/>
                </a:prstClr>
              </a:solidFill>
              <a:latin typeface="Roboto Condensed"/>
            </a:endParaRPr>
          </a:p>
        </p:txBody>
      </p:sp>
      <p:sp>
        <p:nvSpPr>
          <p:cNvPr id="3" name="TextBox 2">
            <a:extLst>
              <a:ext uri="{FF2B5EF4-FFF2-40B4-BE49-F238E27FC236}">
                <a16:creationId xmlns:a16="http://schemas.microsoft.com/office/drawing/2014/main" id="{D52FB3F7-8478-4FDD-AEE1-CC84F22C19E3}"/>
              </a:ext>
            </a:extLst>
          </p:cNvPr>
          <p:cNvSpPr txBox="1"/>
          <p:nvPr/>
        </p:nvSpPr>
        <p:spPr>
          <a:xfrm>
            <a:off x="515543" y="1007944"/>
            <a:ext cx="11247370" cy="1600438"/>
          </a:xfrm>
          <a:prstGeom prst="rect">
            <a:avLst/>
          </a:prstGeom>
          <a:noFill/>
        </p:spPr>
        <p:txBody>
          <a:bodyPr wrap="square" rtlCol="0">
            <a:spAutoFit/>
          </a:bodyPr>
          <a:lstStyle/>
          <a:p>
            <a:pPr marL="342900" indent="-342900">
              <a:buAutoNum type="arabicPeriod"/>
            </a:pPr>
            <a:r>
              <a:rPr lang="ro-RO" sz="1400" b="1">
                <a:latin typeface="IBM Plex Sans" panose="020B0503050203000203" pitchFamily="34" charset="0"/>
              </a:rPr>
              <a:t>Finanțarea economiei</a:t>
            </a:r>
            <a:r>
              <a:rPr lang="en-US" sz="1400" b="1">
                <a:latin typeface="IBM Plex Sans" panose="020B0503050203000203" pitchFamily="34" charset="0"/>
              </a:rPr>
              <a:t>:</a:t>
            </a:r>
            <a:r>
              <a:rPr lang="ro-RO" sz="1400" b="1">
                <a:latin typeface="IBM Plex Sans" panose="020B0503050203000203" pitchFamily="34" charset="0"/>
              </a:rPr>
              <a:t> </a:t>
            </a:r>
            <a:r>
              <a:rPr lang="ro-RO" sz="1400">
                <a:latin typeface="IBM Plex Sans" panose="020B0503050203000203" pitchFamily="34" charset="0"/>
              </a:rPr>
              <a:t>Alături </a:t>
            </a:r>
            <a:r>
              <a:rPr lang="ro-RO" sz="1400" dirty="0">
                <a:latin typeface="IBM Plex Sans" panose="020B0503050203000203" pitchFamily="34" charset="0"/>
              </a:rPr>
              <a:t>de sistemul bancar</a:t>
            </a:r>
            <a:r>
              <a:rPr lang="en-US" sz="1400" dirty="0">
                <a:latin typeface="IBM Plex Sans" panose="020B0503050203000203" pitchFamily="34" charset="0"/>
              </a:rPr>
              <a:t>, p</a:t>
            </a:r>
            <a:r>
              <a:rPr lang="ro-RO" sz="1400" dirty="0">
                <a:latin typeface="IBM Plex Sans" panose="020B0503050203000203" pitchFamily="34" charset="0"/>
              </a:rPr>
              <a:t>iața de capital este principala sursă de finanțare existente, dar există diferențe esențiale între cele două</a:t>
            </a:r>
          </a:p>
          <a:p>
            <a:pPr marL="742950" lvl="1" indent="-285750">
              <a:buFont typeface="Arial" panose="020B0604020202020204" pitchFamily="34" charset="0"/>
              <a:buChar char="•"/>
            </a:pPr>
            <a:r>
              <a:rPr lang="ro-RO" sz="1400" dirty="0">
                <a:latin typeface="IBM Plex Sans" panose="020B0503050203000203" pitchFamily="34" charset="0"/>
              </a:rPr>
              <a:t>Piața de capital poate oferi capital împrumutat (prin obligațiuni - caracteristici similare creditelor bancare), dar și capital nerambursabil (de </a:t>
            </a:r>
            <a:r>
              <a:rPr lang="ro-RO" sz="1400">
                <a:latin typeface="IBM Plex Sans" panose="020B0503050203000203" pitchFamily="34" charset="0"/>
              </a:rPr>
              <a:t>tip </a:t>
            </a:r>
            <a:r>
              <a:rPr lang="en-US" sz="1400">
                <a:latin typeface="IBM Plex Sans" panose="020B0503050203000203" pitchFamily="34" charset="0"/>
              </a:rPr>
              <a:t>E</a:t>
            </a:r>
            <a:r>
              <a:rPr lang="ro-RO" sz="1400">
                <a:latin typeface="IBM Plex Sans" panose="020B0503050203000203" pitchFamily="34" charset="0"/>
              </a:rPr>
              <a:t>quity </a:t>
            </a:r>
            <a:r>
              <a:rPr lang="ro-RO" sz="1400" dirty="0">
                <a:latin typeface="IBM Plex Sans" panose="020B0503050203000203" pitchFamily="34" charset="0"/>
              </a:rPr>
              <a:t>prin acțiuni)</a:t>
            </a:r>
          </a:p>
          <a:p>
            <a:pPr marL="742950" lvl="1" indent="-285750">
              <a:buFont typeface="Arial" panose="020B0604020202020204" pitchFamily="34" charset="0"/>
              <a:buChar char="•"/>
            </a:pPr>
            <a:r>
              <a:rPr lang="ro-RO" sz="1400" dirty="0">
                <a:latin typeface="IBM Plex Sans" panose="020B0503050203000203" pitchFamily="34" charset="0"/>
              </a:rPr>
              <a:t>Piața de capital poate oferi finanțare și în perioade de stres economic ridicat, atunci când creditarea bancară este înghețată</a:t>
            </a:r>
          </a:p>
          <a:p>
            <a:pPr marL="742950" lvl="1" indent="-285750">
              <a:buFont typeface="Arial" panose="020B0604020202020204" pitchFamily="34" charset="0"/>
              <a:buChar char="•"/>
            </a:pPr>
            <a:r>
              <a:rPr lang="ro-RO" sz="1400" dirty="0">
                <a:latin typeface="IBM Plex Sans" panose="020B0503050203000203" pitchFamily="34" charset="0"/>
              </a:rPr>
              <a:t>Piața de capital este mult mai flexibilă, oferind alternative foarte diverse unei multitudini de agenți economici sau autorități publice cu necesar de finanțare</a:t>
            </a:r>
            <a:endParaRPr lang="en-US" sz="1400" dirty="0">
              <a:latin typeface="IBM Plex Sans" panose="020B0503050203000203" pitchFamily="34" charset="0"/>
            </a:endParaRPr>
          </a:p>
        </p:txBody>
      </p:sp>
      <p:pic>
        <p:nvPicPr>
          <p:cNvPr id="20" name="Picture 19">
            <a:extLst>
              <a:ext uri="{FF2B5EF4-FFF2-40B4-BE49-F238E27FC236}">
                <a16:creationId xmlns:a16="http://schemas.microsoft.com/office/drawing/2014/main" id="{AC34B3D7-AE67-4B87-B814-4D84E899E7CE}"/>
              </a:ext>
            </a:extLst>
          </p:cNvPr>
          <p:cNvPicPr>
            <a:picLocks noChangeAspect="1"/>
          </p:cNvPicPr>
          <p:nvPr/>
        </p:nvPicPr>
        <p:blipFill>
          <a:blip r:embed="rId2"/>
          <a:stretch>
            <a:fillRect/>
          </a:stretch>
        </p:blipFill>
        <p:spPr>
          <a:xfrm>
            <a:off x="515543" y="2864449"/>
            <a:ext cx="4892652" cy="1565368"/>
          </a:xfrm>
          <a:prstGeom prst="rect">
            <a:avLst/>
          </a:prstGeom>
        </p:spPr>
      </p:pic>
      <p:sp>
        <p:nvSpPr>
          <p:cNvPr id="4" name="TextBox 3">
            <a:extLst>
              <a:ext uri="{FF2B5EF4-FFF2-40B4-BE49-F238E27FC236}">
                <a16:creationId xmlns:a16="http://schemas.microsoft.com/office/drawing/2014/main" id="{6205942F-A9CE-4A2C-ADEA-7C3DF96C7C57}"/>
              </a:ext>
            </a:extLst>
          </p:cNvPr>
          <p:cNvSpPr txBox="1"/>
          <p:nvPr/>
        </p:nvSpPr>
        <p:spPr>
          <a:xfrm>
            <a:off x="5511795" y="3081235"/>
            <a:ext cx="5982375" cy="1169551"/>
          </a:xfrm>
          <a:prstGeom prst="rect">
            <a:avLst/>
          </a:prstGeom>
          <a:noFill/>
        </p:spPr>
        <p:txBody>
          <a:bodyPr wrap="square" rtlCol="0">
            <a:spAutoFit/>
          </a:bodyPr>
          <a:lstStyle/>
          <a:p>
            <a:r>
              <a:rPr lang="ro-RO" sz="1400">
                <a:latin typeface="IBM Plex Sans" panose="020B0503050203000203" pitchFamily="34" charset="0"/>
              </a:rPr>
              <a:t>Finanțarea economiei prin piața de capital vs sistemul bancar</a:t>
            </a:r>
            <a:r>
              <a:rPr lang="en-US" sz="1400">
                <a:latin typeface="IBM Plex Sans" panose="020B0503050203000203" pitchFamily="34" charset="0"/>
              </a:rPr>
              <a:t> </a:t>
            </a:r>
            <a:r>
              <a:rPr lang="ro-RO" sz="1400">
                <a:latin typeface="IBM Plex Sans" panose="020B0503050203000203" pitchFamily="34" charset="0"/>
              </a:rPr>
              <a:t>US/EU/RO</a:t>
            </a:r>
          </a:p>
          <a:p>
            <a:pPr marL="285750" indent="-285750">
              <a:buFont typeface="Arial" panose="020B0604020202020204" pitchFamily="34" charset="0"/>
              <a:buChar char="•"/>
            </a:pPr>
            <a:r>
              <a:rPr lang="ro-RO" sz="1400">
                <a:latin typeface="IBM Plex Sans" panose="020B0503050203000203" pitchFamily="34" charset="0"/>
              </a:rPr>
              <a:t>Economia </a:t>
            </a:r>
            <a:r>
              <a:rPr lang="en-US" sz="1400">
                <a:latin typeface="IBM Plex Sans" panose="020B0503050203000203" pitchFamily="34" charset="0"/>
              </a:rPr>
              <a:t>SUA</a:t>
            </a:r>
            <a:r>
              <a:rPr lang="ro-RO" sz="1400">
                <a:latin typeface="IBM Plex Sans" panose="020B0503050203000203" pitchFamily="34" charset="0"/>
              </a:rPr>
              <a:t> se finanțeaza 80% prin instrumente specifice pi</a:t>
            </a:r>
            <a:r>
              <a:rPr lang="en-US" sz="1400">
                <a:latin typeface="IBM Plex Sans" panose="020B0503050203000203" pitchFamily="34" charset="0"/>
              </a:rPr>
              <a:t>e</a:t>
            </a:r>
            <a:r>
              <a:rPr lang="ro-RO" sz="1400">
                <a:latin typeface="IBM Plex Sans" panose="020B0503050203000203" pitchFamily="34" charset="0"/>
              </a:rPr>
              <a:t>ței de capital</a:t>
            </a:r>
            <a:endParaRPr lang="en-US" sz="1400">
              <a:latin typeface="IBM Plex Sans" panose="020B0503050203000203" pitchFamily="34" charset="0"/>
            </a:endParaRPr>
          </a:p>
          <a:p>
            <a:pPr marL="285750" indent="-285750">
              <a:buFont typeface="Arial" panose="020B0604020202020204" pitchFamily="34" charset="0"/>
              <a:buChar char="•"/>
            </a:pPr>
            <a:r>
              <a:rPr lang="en-US" sz="1400">
                <a:latin typeface="IBM Plex Sans" panose="020B0503050203000203" pitchFamily="34" charset="0"/>
              </a:rPr>
              <a:t>In UE finan</a:t>
            </a:r>
            <a:r>
              <a:rPr lang="ro-RO" sz="1400">
                <a:latin typeface="IBM Plex Sans" panose="020B0503050203000203" pitchFamily="34" charset="0"/>
              </a:rPr>
              <a:t>țare prin piața de capital ajunge la 20%</a:t>
            </a:r>
          </a:p>
          <a:p>
            <a:pPr marL="285750" indent="-285750">
              <a:buFont typeface="Arial" panose="020B0604020202020204" pitchFamily="34" charset="0"/>
              <a:buChar char="•"/>
            </a:pPr>
            <a:r>
              <a:rPr lang="ro-RO" sz="1400">
                <a:latin typeface="IBM Plex Sans" panose="020B0503050203000203" pitchFamily="34" charset="0"/>
              </a:rPr>
              <a:t>În România acest procent este de sub 5%</a:t>
            </a:r>
            <a:endParaRPr lang="en-US" sz="1400">
              <a:latin typeface="IBM Plex Sans" panose="020B0503050203000203" pitchFamily="34" charset="0"/>
            </a:endParaRPr>
          </a:p>
        </p:txBody>
      </p:sp>
      <p:sp>
        <p:nvSpPr>
          <p:cNvPr id="21" name="TextBox 20">
            <a:extLst>
              <a:ext uri="{FF2B5EF4-FFF2-40B4-BE49-F238E27FC236}">
                <a16:creationId xmlns:a16="http://schemas.microsoft.com/office/drawing/2014/main" id="{A80C7BF6-9C38-42B4-9E42-27466D60D3D2}"/>
              </a:ext>
            </a:extLst>
          </p:cNvPr>
          <p:cNvSpPr txBox="1"/>
          <p:nvPr/>
        </p:nvSpPr>
        <p:spPr>
          <a:xfrm>
            <a:off x="515543" y="4749516"/>
            <a:ext cx="10635892" cy="1384995"/>
          </a:xfrm>
          <a:prstGeom prst="rect">
            <a:avLst/>
          </a:prstGeom>
          <a:noFill/>
        </p:spPr>
        <p:txBody>
          <a:bodyPr wrap="square" rtlCol="0">
            <a:spAutoFit/>
          </a:bodyPr>
          <a:lstStyle/>
          <a:p>
            <a:pPr marL="342900" indent="-342900">
              <a:buAutoNum type="arabicPeriod" startAt="2"/>
            </a:pPr>
            <a:r>
              <a:rPr lang="ro-RO" sz="1400" b="1" dirty="0">
                <a:latin typeface="IBM Plex Sans" panose="020B0503050203000203" pitchFamily="34" charset="0"/>
              </a:rPr>
              <a:t>Alocarea optimă a economiilor populației și creșterea avuției naționale</a:t>
            </a:r>
          </a:p>
          <a:p>
            <a:pPr marL="742950" lvl="1" indent="-285750">
              <a:buFont typeface="Arial" panose="020B0604020202020204" pitchFamily="34" charset="0"/>
              <a:buChar char="•"/>
            </a:pPr>
            <a:r>
              <a:rPr lang="ro-RO" sz="1400" dirty="0">
                <a:latin typeface="IBM Plex Sans" panose="020B0503050203000203" pitchFamily="34" charset="0"/>
              </a:rPr>
              <a:t>Diversitatea și flexibili</a:t>
            </a:r>
            <a:r>
              <a:rPr lang="en-US" sz="1400" dirty="0">
                <a:latin typeface="IBM Plex Sans" panose="020B0503050203000203" pitchFamily="34" charset="0"/>
              </a:rPr>
              <a:t>t</a:t>
            </a:r>
            <a:r>
              <a:rPr lang="ro-RO" sz="1400" dirty="0">
                <a:latin typeface="IBM Plex Sans" panose="020B0503050203000203" pitchFamily="34" charset="0"/>
              </a:rPr>
              <a:t>atea produselor și instrumentelor disponibile oferă oportunități semnificative de investiții pentru economiile populației cu niveluri de risc / randament potrivite oricărui tip de investitor</a:t>
            </a:r>
          </a:p>
          <a:p>
            <a:pPr marL="742950" lvl="1" indent="-285750">
              <a:buFont typeface="Arial" panose="020B0604020202020204" pitchFamily="34" charset="0"/>
              <a:buChar char="•"/>
            </a:pPr>
            <a:r>
              <a:rPr lang="ro-RO" sz="1400" dirty="0">
                <a:latin typeface="IBM Plex Sans" panose="020B0503050203000203" pitchFamily="34" charset="0"/>
              </a:rPr>
              <a:t>Pe termen lung, randamentele obținute prin piețele de capital au depășit celelalte alternative de economisire</a:t>
            </a:r>
          </a:p>
          <a:p>
            <a:pPr marL="742950" lvl="1" indent="-285750">
              <a:buFont typeface="Arial" panose="020B0604020202020204" pitchFamily="34" charset="0"/>
              <a:buChar char="•"/>
            </a:pPr>
            <a:r>
              <a:rPr lang="ro-RO" sz="1400" dirty="0">
                <a:latin typeface="IBM Plex Sans" panose="020B0503050203000203" pitchFamily="34" charset="0"/>
              </a:rPr>
              <a:t>Tările cu un nivel de trai foarte ridicat coincid cu cele unde există o cultură investițională puternică și un nivel ridicat al educației financiare</a:t>
            </a:r>
          </a:p>
        </p:txBody>
      </p:sp>
      <p:sp>
        <p:nvSpPr>
          <p:cNvPr id="2" name="Slide Number Placeholder 2">
            <a:extLst>
              <a:ext uri="{FF2B5EF4-FFF2-40B4-BE49-F238E27FC236}">
                <a16:creationId xmlns:a16="http://schemas.microsoft.com/office/drawing/2014/main" id="{27E23921-1D70-DDC7-CE10-F7E766724933}"/>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ro-RO" sz="1200">
                <a:solidFill>
                  <a:prstClr val="white">
                    <a:lumMod val="50000"/>
                  </a:prstClr>
                </a:solidFill>
                <a:latin typeface="IBM Plex Sans" panose="020B0503050203000203" pitchFamily="34" charset="0"/>
              </a:rPr>
              <a:t>4</a:t>
            </a:r>
            <a:endPar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endParaRPr>
          </a:p>
        </p:txBody>
      </p:sp>
    </p:spTree>
    <p:extLst>
      <p:ext uri="{BB962C8B-B14F-4D97-AF65-F5344CB8AC3E}">
        <p14:creationId xmlns:p14="http://schemas.microsoft.com/office/powerpoint/2010/main" val="1868870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7A040-D779-584A-2D11-DBC56C5AE2D8}"/>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50A7A81-C679-49B5-A6DA-6D6400DD8FB5}"/>
              </a:ext>
            </a:extLst>
          </p:cNvPr>
          <p:cNvGraphicFramePr>
            <a:graphicFrameLocks/>
          </p:cNvGraphicFramePr>
          <p:nvPr>
            <p:extLst>
              <p:ext uri="{D42A27DB-BD31-4B8C-83A1-F6EECF244321}">
                <p14:modId xmlns:p14="http://schemas.microsoft.com/office/powerpoint/2010/main" val="1219945089"/>
              </p:ext>
            </p:extLst>
          </p:nvPr>
        </p:nvGraphicFramePr>
        <p:xfrm>
          <a:off x="566738" y="1040733"/>
          <a:ext cx="10372535" cy="4966504"/>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957248E8-3A9C-DF64-7FC7-6A10EFD02546}"/>
              </a:ext>
            </a:extLst>
          </p:cNvPr>
          <p:cNvSpPr/>
          <p:nvPr/>
        </p:nvSpPr>
        <p:spPr>
          <a:xfrm>
            <a:off x="498671" y="236878"/>
            <a:ext cx="9725261" cy="461665"/>
          </a:xfrm>
          <a:prstGeom prst="rect">
            <a:avLst/>
          </a:prstGeom>
        </p:spPr>
        <p:txBody>
          <a:bodyPr wrap="square">
            <a:spAutoFit/>
          </a:bodyPr>
          <a:lstStyle/>
          <a:p>
            <a:r>
              <a:rPr lang="ro-RO" sz="2400" dirty="0">
                <a:solidFill>
                  <a:schemeClr val="bg2">
                    <a:lumMod val="25000"/>
                  </a:schemeClr>
                </a:solidFill>
                <a:latin typeface="IBM Plex Sans" panose="020B0503050203000203" pitchFamily="34" charset="0"/>
                <a:cs typeface="Arial" panose="020B0604020202020204" pitchFamily="34" charset="0"/>
              </a:rPr>
              <a:t>Creștere semnificativă a Capitalizării </a:t>
            </a:r>
            <a:r>
              <a:rPr lang="ro-RO" sz="2400">
                <a:solidFill>
                  <a:schemeClr val="bg2">
                    <a:lumMod val="25000"/>
                  </a:schemeClr>
                </a:solidFill>
                <a:latin typeface="IBM Plex Sans" panose="020B0503050203000203" pitchFamily="34" charset="0"/>
                <a:cs typeface="Arial" panose="020B0604020202020204" pitchFamily="34" charset="0"/>
              </a:rPr>
              <a:t>Bursiere pe termen lung</a:t>
            </a:r>
            <a:endParaRPr lang="en-GB" sz="2400" dirty="0">
              <a:solidFill>
                <a:schemeClr val="bg2">
                  <a:lumMod val="25000"/>
                </a:schemeClr>
              </a:solidFill>
              <a:latin typeface="IBM Plex Sans" panose="020B0503050203000203" pitchFamily="34" charset="0"/>
              <a:cs typeface="Arial" panose="020B0604020202020204" pitchFamily="34" charset="0"/>
            </a:endParaRPr>
          </a:p>
        </p:txBody>
      </p:sp>
      <p:sp>
        <p:nvSpPr>
          <p:cNvPr id="12" name="TextBox 35">
            <a:extLst>
              <a:ext uri="{FF2B5EF4-FFF2-40B4-BE49-F238E27FC236}">
                <a16:creationId xmlns:a16="http://schemas.microsoft.com/office/drawing/2014/main" id="{BEA3FABB-CD1A-94F7-8747-74CD0859EBEC}"/>
              </a:ext>
            </a:extLst>
          </p:cNvPr>
          <p:cNvSpPr txBox="1">
            <a:spLocks noChangeArrowheads="1"/>
          </p:cNvSpPr>
          <p:nvPr/>
        </p:nvSpPr>
        <p:spPr bwMode="auto">
          <a:xfrm>
            <a:off x="512343" y="6229309"/>
            <a:ext cx="8850772" cy="406619"/>
          </a:xfrm>
          <a:prstGeom prst="rect">
            <a:avLst/>
          </a:prstGeom>
        </p:spPr>
        <p:txBody>
          <a:bodyPr vert="horz" lIns="91440" tIns="45720" rIns="91440" bIns="45720" rtlCol="0" anchor="ctr"/>
          <a:lstStyle>
            <a:defPPr>
              <a:defRPr lang="en-US"/>
            </a:defPPr>
            <a:lvl1pPr>
              <a:defRPr sz="1100"/>
            </a:lvl1pPr>
          </a:lstStyle>
          <a:p>
            <a:r>
              <a:rPr kumimoji="0" lang="ro-RO" altLang="pl-PL" sz="1000" b="0" i="0" u="none" strike="noStrike" kern="1200" cap="none" spc="0" normalizeH="0" baseline="0" noProof="0" dirty="0">
                <a:ln>
                  <a:noFill/>
                </a:ln>
                <a:solidFill>
                  <a:prstClr val="black"/>
                </a:solidFill>
                <a:effectLst/>
                <a:uLnTx/>
                <a:uFillTx/>
                <a:latin typeface="IBM Plex Sans" panose="020B0503050203000203" pitchFamily="34" charset="0"/>
              </a:rPr>
              <a:t>Sursa</a:t>
            </a:r>
            <a:r>
              <a:rPr lang="ro-RO" altLang="pl-PL" sz="1000" dirty="0">
                <a:solidFill>
                  <a:prstClr val="black"/>
                </a:solidFill>
                <a:latin typeface="IBM Plex Sans" panose="020B0503050203000203" pitchFamily="34" charset="0"/>
              </a:rPr>
              <a:t>:</a:t>
            </a:r>
            <a:r>
              <a:rPr kumimoji="0" lang="en-US" altLang="pl-PL" sz="1000" b="0" i="0" u="none" strike="noStrike" kern="1200" cap="none" spc="0" normalizeH="0" baseline="0" noProof="0" dirty="0">
                <a:ln>
                  <a:noFill/>
                </a:ln>
                <a:solidFill>
                  <a:prstClr val="black"/>
                </a:solidFill>
                <a:effectLst/>
                <a:uLnTx/>
                <a:uFillTx/>
                <a:latin typeface="IBM Plex Sans" panose="020B0503050203000203" pitchFamily="34" charset="0"/>
              </a:rPr>
              <a:t> BVB</a:t>
            </a:r>
            <a:endParaRPr kumimoji="0" lang="en-GB" altLang="pl-PL" sz="1000" b="0" i="0" u="none" strike="noStrike" kern="1200" cap="none" spc="0" normalizeH="0" baseline="0" noProof="0" dirty="0">
              <a:ln>
                <a:noFill/>
              </a:ln>
              <a:solidFill>
                <a:prstClr val="black"/>
              </a:solidFill>
              <a:effectLst/>
              <a:uLnTx/>
              <a:uFillTx/>
              <a:latin typeface="IBM Plex Sans" panose="020B0503050203000203" pitchFamily="34" charset="0"/>
            </a:endParaRPr>
          </a:p>
        </p:txBody>
      </p:sp>
      <p:sp>
        <p:nvSpPr>
          <p:cNvPr id="3" name="Slide Number Placeholder 2">
            <a:extLst>
              <a:ext uri="{FF2B5EF4-FFF2-40B4-BE49-F238E27FC236}">
                <a16:creationId xmlns:a16="http://schemas.microsoft.com/office/drawing/2014/main" id="{9E1F2AA6-84ED-51EE-9D23-528E11171A0D}"/>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5</a:t>
            </a:r>
            <a:endPar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endParaRPr>
          </a:p>
        </p:txBody>
      </p:sp>
    </p:spTree>
    <p:extLst>
      <p:ext uri="{BB962C8B-B14F-4D97-AF65-F5344CB8AC3E}">
        <p14:creationId xmlns:p14="http://schemas.microsoft.com/office/powerpoint/2010/main" val="3991530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683EC-7733-8354-3366-0A8FE7A5BA5F}"/>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B799E30-A5A3-452E-9D30-09CC59A47D27}"/>
              </a:ext>
            </a:extLst>
          </p:cNvPr>
          <p:cNvGraphicFramePr>
            <a:graphicFrameLocks/>
          </p:cNvGraphicFramePr>
          <p:nvPr/>
        </p:nvGraphicFramePr>
        <p:xfrm>
          <a:off x="501031" y="1033258"/>
          <a:ext cx="7607808" cy="5148072"/>
        </p:xfrm>
        <a:graphic>
          <a:graphicData uri="http://schemas.openxmlformats.org/drawingml/2006/chart">
            <c:chart xmlns:c="http://schemas.openxmlformats.org/drawingml/2006/chart" xmlns:r="http://schemas.openxmlformats.org/officeDocument/2006/relationships" r:id="rId3"/>
          </a:graphicData>
        </a:graphic>
      </p:graphicFrame>
      <p:sp>
        <p:nvSpPr>
          <p:cNvPr id="31" name="Rectangle 30">
            <a:extLst>
              <a:ext uri="{FF2B5EF4-FFF2-40B4-BE49-F238E27FC236}">
                <a16:creationId xmlns:a16="http://schemas.microsoft.com/office/drawing/2014/main" id="{89E59FBC-B43C-BCC6-F198-34A201817D03}"/>
              </a:ext>
            </a:extLst>
          </p:cNvPr>
          <p:cNvSpPr/>
          <p:nvPr/>
        </p:nvSpPr>
        <p:spPr>
          <a:xfrm>
            <a:off x="483408" y="233886"/>
            <a:ext cx="9487144" cy="461665"/>
          </a:xfrm>
          <a:prstGeom prst="rect">
            <a:avLst/>
          </a:prstGeom>
        </p:spPr>
        <p:txBody>
          <a:bodyPr wrap="square">
            <a:spAutoFit/>
          </a:bodyPr>
          <a:lstStyle/>
          <a:p>
            <a:pPr defTabSz="457200">
              <a:defRPr sz="2400" b="0" i="0" u="none" strike="noStrike" kern="1200" baseline="0">
                <a:solidFill>
                  <a:prstClr val="black">
                    <a:lumMod val="65000"/>
                    <a:lumOff val="35000"/>
                  </a:prstClr>
                </a:solidFill>
                <a:latin typeface="+mn-lt"/>
                <a:ea typeface="+mn-ea"/>
                <a:cs typeface="+mn-cs"/>
              </a:defRPr>
            </a:pPr>
            <a:r>
              <a:rPr lang="en-US" sz="2400" dirty="0" err="1">
                <a:solidFill>
                  <a:schemeClr val="bg2">
                    <a:lumMod val="25000"/>
                  </a:schemeClr>
                </a:solidFill>
                <a:latin typeface="IBM Plex Sans" panose="020B0503050203000203" pitchFamily="34" charset="0"/>
                <a:cs typeface="Arial" panose="020B0604020202020204" pitchFamily="34" charset="0"/>
              </a:rPr>
              <a:t>Companiile</a:t>
            </a:r>
            <a:r>
              <a:rPr lang="en-US" sz="2400" dirty="0">
                <a:solidFill>
                  <a:schemeClr val="bg2">
                    <a:lumMod val="25000"/>
                  </a:schemeClr>
                </a:solidFill>
                <a:latin typeface="IBM Plex Sans" panose="020B0503050203000203" pitchFamily="34" charset="0"/>
                <a:cs typeface="Arial" panose="020B0604020202020204" pitchFamily="34" charset="0"/>
              </a:rPr>
              <a:t> </a:t>
            </a:r>
            <a:r>
              <a:rPr lang="en-US" sz="2400" dirty="0" err="1">
                <a:solidFill>
                  <a:schemeClr val="bg2">
                    <a:lumMod val="25000"/>
                  </a:schemeClr>
                </a:solidFill>
                <a:latin typeface="IBM Plex Sans" panose="020B0503050203000203" pitchFamily="34" charset="0"/>
                <a:cs typeface="Arial" panose="020B0604020202020204" pitchFamily="34" charset="0"/>
              </a:rPr>
              <a:t>listate</a:t>
            </a:r>
            <a:r>
              <a:rPr lang="en-US" sz="2400" dirty="0">
                <a:solidFill>
                  <a:schemeClr val="bg2">
                    <a:lumMod val="25000"/>
                  </a:schemeClr>
                </a:solidFill>
                <a:latin typeface="IBM Plex Sans" panose="020B0503050203000203" pitchFamily="34" charset="0"/>
                <a:cs typeface="Arial" panose="020B0604020202020204" pitchFamily="34" charset="0"/>
              </a:rPr>
              <a:t> pe Pia</a:t>
            </a:r>
            <a:r>
              <a:rPr lang="ro-RO" sz="2400" dirty="0">
                <a:solidFill>
                  <a:schemeClr val="bg2">
                    <a:lumMod val="25000"/>
                  </a:schemeClr>
                </a:solidFill>
                <a:latin typeface="IBM Plex Sans" panose="020B0503050203000203" pitchFamily="34" charset="0"/>
                <a:cs typeface="Arial" panose="020B0604020202020204" pitchFamily="34" charset="0"/>
              </a:rPr>
              <a:t>ț</a:t>
            </a:r>
            <a:r>
              <a:rPr lang="en-US" sz="2400" dirty="0">
                <a:solidFill>
                  <a:schemeClr val="bg2">
                    <a:lumMod val="25000"/>
                  </a:schemeClr>
                </a:solidFill>
                <a:latin typeface="IBM Plex Sans" panose="020B0503050203000203" pitchFamily="34" charset="0"/>
                <a:cs typeface="Arial" panose="020B0604020202020204" pitchFamily="34" charset="0"/>
              </a:rPr>
              <a:t>a </a:t>
            </a:r>
            <a:r>
              <a:rPr lang="en-US" sz="2400" dirty="0" err="1">
                <a:solidFill>
                  <a:schemeClr val="bg2">
                    <a:lumMod val="25000"/>
                  </a:schemeClr>
                </a:solidFill>
                <a:latin typeface="IBM Plex Sans" panose="020B0503050203000203" pitchFamily="34" charset="0"/>
                <a:cs typeface="Arial" panose="020B0604020202020204" pitchFamily="34" charset="0"/>
              </a:rPr>
              <a:t>Reglementat</a:t>
            </a:r>
            <a:r>
              <a:rPr lang="ro-RO" sz="2400" dirty="0">
                <a:solidFill>
                  <a:schemeClr val="bg2">
                    <a:lumMod val="25000"/>
                  </a:schemeClr>
                </a:solidFill>
                <a:latin typeface="IBM Plex Sans" panose="020B0503050203000203" pitchFamily="34" charset="0"/>
                <a:cs typeface="Arial" panose="020B0604020202020204" pitchFamily="34" charset="0"/>
              </a:rPr>
              <a:t>ă</a:t>
            </a:r>
            <a:r>
              <a:rPr lang="en-US" sz="2400" dirty="0">
                <a:solidFill>
                  <a:schemeClr val="bg2">
                    <a:lumMod val="25000"/>
                  </a:schemeClr>
                </a:solidFill>
                <a:latin typeface="IBM Plex Sans" panose="020B0503050203000203" pitchFamily="34" charset="0"/>
                <a:cs typeface="Arial" panose="020B0604020202020204" pitchFamily="34" charset="0"/>
              </a:rPr>
              <a:t> – </a:t>
            </a:r>
            <a:r>
              <a:rPr lang="en-US" sz="2400" dirty="0" err="1">
                <a:solidFill>
                  <a:schemeClr val="bg2">
                    <a:lumMod val="25000"/>
                  </a:schemeClr>
                </a:solidFill>
                <a:latin typeface="IBM Plex Sans" panose="020B0503050203000203" pitchFamily="34" charset="0"/>
                <a:cs typeface="Arial" panose="020B0604020202020204" pitchFamily="34" charset="0"/>
              </a:rPr>
              <a:t>Distribu</a:t>
            </a:r>
            <a:r>
              <a:rPr lang="ro-RO" sz="2400" dirty="0">
                <a:solidFill>
                  <a:schemeClr val="bg2">
                    <a:lumMod val="25000"/>
                  </a:schemeClr>
                </a:solidFill>
                <a:latin typeface="IBM Plex Sans" panose="020B0503050203000203" pitchFamily="34" charset="0"/>
                <a:cs typeface="Arial" panose="020B0604020202020204" pitchFamily="34" charset="0"/>
              </a:rPr>
              <a:t>ț</a:t>
            </a:r>
            <a:r>
              <a:rPr lang="en-US" sz="2400" dirty="0" err="1">
                <a:solidFill>
                  <a:schemeClr val="bg2">
                    <a:lumMod val="25000"/>
                  </a:schemeClr>
                </a:solidFill>
                <a:latin typeface="IBM Plex Sans" panose="020B0503050203000203" pitchFamily="34" charset="0"/>
                <a:cs typeface="Arial" panose="020B0604020202020204" pitchFamily="34" charset="0"/>
              </a:rPr>
              <a:t>ie</a:t>
            </a:r>
            <a:r>
              <a:rPr lang="en-US" sz="2400" dirty="0">
                <a:solidFill>
                  <a:schemeClr val="bg2">
                    <a:lumMod val="25000"/>
                  </a:schemeClr>
                </a:solidFill>
                <a:latin typeface="IBM Plex Sans" panose="020B0503050203000203" pitchFamily="34" charset="0"/>
                <a:cs typeface="Arial" panose="020B0604020202020204" pitchFamily="34" charset="0"/>
              </a:rPr>
              <a:t> sectorial</a:t>
            </a:r>
            <a:r>
              <a:rPr lang="ro-RO" sz="2400" dirty="0">
                <a:solidFill>
                  <a:schemeClr val="bg2">
                    <a:lumMod val="25000"/>
                  </a:schemeClr>
                </a:solidFill>
                <a:latin typeface="IBM Plex Sans" panose="020B0503050203000203" pitchFamily="34" charset="0"/>
                <a:cs typeface="Arial" panose="020B0604020202020204" pitchFamily="34" charset="0"/>
              </a:rPr>
              <a:t>ă</a:t>
            </a:r>
            <a:endParaRPr lang="en-GB" sz="2800" dirty="0">
              <a:solidFill>
                <a:schemeClr val="bg2">
                  <a:lumMod val="25000"/>
                </a:schemeClr>
              </a:solidFill>
              <a:latin typeface="IBM Plex Sans" panose="020B0503050203000203" pitchFamily="34" charset="0"/>
              <a:cs typeface="Arial" panose="020B0604020202020204" pitchFamily="34" charset="0"/>
            </a:endParaRPr>
          </a:p>
        </p:txBody>
      </p:sp>
      <p:sp>
        <p:nvSpPr>
          <p:cNvPr id="39" name="TextBox 35">
            <a:extLst>
              <a:ext uri="{FF2B5EF4-FFF2-40B4-BE49-F238E27FC236}">
                <a16:creationId xmlns:a16="http://schemas.microsoft.com/office/drawing/2014/main" id="{A49659AB-8722-FC97-286B-CD2227F294B5}"/>
              </a:ext>
            </a:extLst>
          </p:cNvPr>
          <p:cNvSpPr txBox="1">
            <a:spLocks noChangeArrowheads="1"/>
          </p:cNvSpPr>
          <p:nvPr/>
        </p:nvSpPr>
        <p:spPr bwMode="auto">
          <a:xfrm>
            <a:off x="506731" y="6229309"/>
            <a:ext cx="8850772" cy="406619"/>
          </a:xfrm>
          <a:prstGeom prst="rect">
            <a:avLst/>
          </a:prstGeom>
        </p:spPr>
        <p:txBody>
          <a:bodyPr vert="horz" lIns="91440" tIns="45720" rIns="91440" bIns="45720" rtlCol="0" anchor="ctr"/>
          <a:lstStyle>
            <a:defPPr>
              <a:defRPr lang="en-US"/>
            </a:defPPr>
            <a:lvl1pPr>
              <a:defRPr sz="1100"/>
            </a:lvl1pPr>
          </a:lstStyle>
          <a:p>
            <a:r>
              <a:rPr kumimoji="0" lang="en-US" altLang="pl-PL" sz="1000" b="0" i="0" u="none" strike="noStrike" kern="1200" cap="none" spc="0" normalizeH="0" baseline="0" noProof="0" dirty="0">
                <a:ln>
                  <a:noFill/>
                </a:ln>
                <a:solidFill>
                  <a:prstClr val="black"/>
                </a:solidFill>
                <a:effectLst/>
                <a:uLnTx/>
                <a:uFillTx/>
                <a:latin typeface="IBM Plex Sans" panose="020B0503050203000203" pitchFamily="34" charset="0"/>
              </a:rPr>
              <a:t>Sursa</a:t>
            </a:r>
            <a:r>
              <a:rPr lang="ro-RO" altLang="pl-PL" sz="1000" dirty="0">
                <a:solidFill>
                  <a:prstClr val="black"/>
                </a:solidFill>
                <a:latin typeface="IBM Plex Sans" panose="020B0503050203000203" pitchFamily="34" charset="0"/>
              </a:rPr>
              <a:t>:</a:t>
            </a:r>
            <a:r>
              <a:rPr kumimoji="0" lang="en-US" altLang="pl-PL" sz="1000" b="0" i="0" u="none" strike="noStrike" kern="1200" cap="none" spc="0" normalizeH="0" baseline="0" noProof="0" dirty="0">
                <a:ln>
                  <a:noFill/>
                </a:ln>
                <a:solidFill>
                  <a:prstClr val="black"/>
                </a:solidFill>
                <a:effectLst/>
                <a:uLnTx/>
                <a:uFillTx/>
                <a:latin typeface="IBM Plex Sans" panose="020B0503050203000203" pitchFamily="34" charset="0"/>
              </a:rPr>
              <a:t> BVB</a:t>
            </a:r>
            <a:endParaRPr kumimoji="0" lang="en-GB" altLang="pl-PL" sz="1000" b="0" i="0" u="none" strike="noStrike" kern="1200" cap="none" spc="0" normalizeH="0" baseline="0" noProof="0" dirty="0">
              <a:ln>
                <a:noFill/>
              </a:ln>
              <a:solidFill>
                <a:prstClr val="black"/>
              </a:solidFill>
              <a:effectLst/>
              <a:uLnTx/>
              <a:uFillTx/>
              <a:latin typeface="IBM Plex Sans" panose="020B0503050203000203" pitchFamily="34" charset="0"/>
            </a:endParaRPr>
          </a:p>
        </p:txBody>
      </p:sp>
      <p:pic>
        <p:nvPicPr>
          <p:cNvPr id="43" name="Picture 42">
            <a:extLst>
              <a:ext uri="{FF2B5EF4-FFF2-40B4-BE49-F238E27FC236}">
                <a16:creationId xmlns:a16="http://schemas.microsoft.com/office/drawing/2014/main" id="{B0AC1000-8B98-9AB3-32C2-3B953B4C329B}"/>
              </a:ext>
            </a:extLst>
          </p:cNvPr>
          <p:cNvPicPr>
            <a:picLocks noChangeAspect="1"/>
          </p:cNvPicPr>
          <p:nvPr/>
        </p:nvPicPr>
        <p:blipFill>
          <a:blip r:embed="rId4"/>
          <a:stretch>
            <a:fillRect/>
          </a:stretch>
        </p:blipFill>
        <p:spPr>
          <a:xfrm>
            <a:off x="2780170" y="5449428"/>
            <a:ext cx="365760" cy="365760"/>
          </a:xfrm>
          <a:prstGeom prst="rect">
            <a:avLst/>
          </a:prstGeom>
        </p:spPr>
      </p:pic>
      <p:pic>
        <p:nvPicPr>
          <p:cNvPr id="44" name="Picture 43">
            <a:extLst>
              <a:ext uri="{FF2B5EF4-FFF2-40B4-BE49-F238E27FC236}">
                <a16:creationId xmlns:a16="http://schemas.microsoft.com/office/drawing/2014/main" id="{79FAFE6C-86A1-21EB-0871-46C7A18A3940}"/>
              </a:ext>
            </a:extLst>
          </p:cNvPr>
          <p:cNvPicPr>
            <a:picLocks noChangeAspect="1"/>
          </p:cNvPicPr>
          <p:nvPr/>
        </p:nvPicPr>
        <p:blipFill>
          <a:blip r:embed="rId5"/>
          <a:stretch>
            <a:fillRect/>
          </a:stretch>
        </p:blipFill>
        <p:spPr>
          <a:xfrm>
            <a:off x="2750622" y="4999903"/>
            <a:ext cx="514350" cy="348708"/>
          </a:xfrm>
          <a:prstGeom prst="rect">
            <a:avLst/>
          </a:prstGeom>
        </p:spPr>
      </p:pic>
      <p:pic>
        <p:nvPicPr>
          <p:cNvPr id="45" name="Picture 44">
            <a:extLst>
              <a:ext uri="{FF2B5EF4-FFF2-40B4-BE49-F238E27FC236}">
                <a16:creationId xmlns:a16="http://schemas.microsoft.com/office/drawing/2014/main" id="{AA700E2C-F597-C683-7020-0B66F446694E}"/>
              </a:ext>
            </a:extLst>
          </p:cNvPr>
          <p:cNvPicPr>
            <a:picLocks noChangeAspect="1"/>
          </p:cNvPicPr>
          <p:nvPr/>
        </p:nvPicPr>
        <p:blipFill>
          <a:blip r:embed="rId6"/>
          <a:stretch>
            <a:fillRect/>
          </a:stretch>
        </p:blipFill>
        <p:spPr>
          <a:xfrm>
            <a:off x="3355605" y="5164305"/>
            <a:ext cx="468630" cy="208974"/>
          </a:xfrm>
          <a:prstGeom prst="rect">
            <a:avLst/>
          </a:prstGeom>
        </p:spPr>
      </p:pic>
      <p:pic>
        <p:nvPicPr>
          <p:cNvPr id="46" name="Picture 45">
            <a:extLst>
              <a:ext uri="{FF2B5EF4-FFF2-40B4-BE49-F238E27FC236}">
                <a16:creationId xmlns:a16="http://schemas.microsoft.com/office/drawing/2014/main" id="{6EF57932-551C-279C-5EF7-1ED35E36D8FE}"/>
              </a:ext>
            </a:extLst>
          </p:cNvPr>
          <p:cNvPicPr>
            <a:picLocks noChangeAspect="1"/>
          </p:cNvPicPr>
          <p:nvPr/>
        </p:nvPicPr>
        <p:blipFill>
          <a:blip r:embed="rId7"/>
          <a:stretch>
            <a:fillRect/>
          </a:stretch>
        </p:blipFill>
        <p:spPr>
          <a:xfrm>
            <a:off x="3887649" y="5133824"/>
            <a:ext cx="830580" cy="236145"/>
          </a:xfrm>
          <a:prstGeom prst="rect">
            <a:avLst/>
          </a:prstGeom>
        </p:spPr>
      </p:pic>
      <p:pic>
        <p:nvPicPr>
          <p:cNvPr id="7" name="Picture 6">
            <a:extLst>
              <a:ext uri="{FF2B5EF4-FFF2-40B4-BE49-F238E27FC236}">
                <a16:creationId xmlns:a16="http://schemas.microsoft.com/office/drawing/2014/main" id="{39999A2C-56E0-DCA2-92BD-6A92AE96488A}"/>
              </a:ext>
            </a:extLst>
          </p:cNvPr>
          <p:cNvPicPr>
            <a:picLocks noChangeAspect="1"/>
          </p:cNvPicPr>
          <p:nvPr/>
        </p:nvPicPr>
        <p:blipFill>
          <a:blip r:embed="rId8"/>
          <a:stretch>
            <a:fillRect/>
          </a:stretch>
        </p:blipFill>
        <p:spPr>
          <a:xfrm>
            <a:off x="6757826" y="1254680"/>
            <a:ext cx="689147" cy="242933"/>
          </a:xfrm>
          <a:prstGeom prst="rect">
            <a:avLst/>
          </a:prstGeom>
        </p:spPr>
      </p:pic>
      <p:pic>
        <p:nvPicPr>
          <p:cNvPr id="8" name="Picture 7">
            <a:extLst>
              <a:ext uri="{FF2B5EF4-FFF2-40B4-BE49-F238E27FC236}">
                <a16:creationId xmlns:a16="http://schemas.microsoft.com/office/drawing/2014/main" id="{1AE7186E-21E6-F03D-3BF5-34ADFCD1F50E}"/>
              </a:ext>
            </a:extLst>
          </p:cNvPr>
          <p:cNvPicPr>
            <a:picLocks noChangeAspect="1"/>
          </p:cNvPicPr>
          <p:nvPr/>
        </p:nvPicPr>
        <p:blipFill>
          <a:blip r:embed="rId9"/>
          <a:stretch>
            <a:fillRect/>
          </a:stretch>
        </p:blipFill>
        <p:spPr>
          <a:xfrm>
            <a:off x="9860027" y="1264312"/>
            <a:ext cx="860158" cy="217101"/>
          </a:xfrm>
          <a:prstGeom prst="rect">
            <a:avLst/>
          </a:prstGeom>
        </p:spPr>
      </p:pic>
      <p:pic>
        <p:nvPicPr>
          <p:cNvPr id="9" name="Picture 8">
            <a:extLst>
              <a:ext uri="{FF2B5EF4-FFF2-40B4-BE49-F238E27FC236}">
                <a16:creationId xmlns:a16="http://schemas.microsoft.com/office/drawing/2014/main" id="{1466E790-F923-8C12-41ED-FB444290AC80}"/>
              </a:ext>
            </a:extLst>
          </p:cNvPr>
          <p:cNvPicPr>
            <a:picLocks noChangeAspect="1"/>
          </p:cNvPicPr>
          <p:nvPr/>
        </p:nvPicPr>
        <p:blipFill>
          <a:blip r:embed="rId10"/>
          <a:stretch>
            <a:fillRect/>
          </a:stretch>
        </p:blipFill>
        <p:spPr>
          <a:xfrm>
            <a:off x="9379561" y="1129480"/>
            <a:ext cx="458719" cy="421879"/>
          </a:xfrm>
          <a:prstGeom prst="rect">
            <a:avLst/>
          </a:prstGeom>
        </p:spPr>
      </p:pic>
      <p:pic>
        <p:nvPicPr>
          <p:cNvPr id="10" name="Picture 9">
            <a:extLst>
              <a:ext uri="{FF2B5EF4-FFF2-40B4-BE49-F238E27FC236}">
                <a16:creationId xmlns:a16="http://schemas.microsoft.com/office/drawing/2014/main" id="{0EC1AD77-2176-E8A9-7F86-3FA83BF73933}"/>
              </a:ext>
            </a:extLst>
          </p:cNvPr>
          <p:cNvPicPr>
            <a:picLocks noChangeAspect="1"/>
          </p:cNvPicPr>
          <p:nvPr/>
        </p:nvPicPr>
        <p:blipFill>
          <a:blip r:embed="rId11"/>
          <a:stretch>
            <a:fillRect/>
          </a:stretch>
        </p:blipFill>
        <p:spPr>
          <a:xfrm>
            <a:off x="7545675" y="1193415"/>
            <a:ext cx="563164" cy="353409"/>
          </a:xfrm>
          <a:prstGeom prst="rect">
            <a:avLst/>
          </a:prstGeom>
        </p:spPr>
      </p:pic>
      <p:pic>
        <p:nvPicPr>
          <p:cNvPr id="11" name="Picture 10">
            <a:extLst>
              <a:ext uri="{FF2B5EF4-FFF2-40B4-BE49-F238E27FC236}">
                <a16:creationId xmlns:a16="http://schemas.microsoft.com/office/drawing/2014/main" id="{456CCA8A-659D-B9AC-15A9-29CF1DB24065}"/>
              </a:ext>
            </a:extLst>
          </p:cNvPr>
          <p:cNvPicPr>
            <a:picLocks noChangeAspect="1"/>
          </p:cNvPicPr>
          <p:nvPr/>
        </p:nvPicPr>
        <p:blipFill>
          <a:blip r:embed="rId12"/>
          <a:stretch>
            <a:fillRect/>
          </a:stretch>
        </p:blipFill>
        <p:spPr>
          <a:xfrm>
            <a:off x="8164421" y="1250195"/>
            <a:ext cx="1133178" cy="265374"/>
          </a:xfrm>
          <a:prstGeom prst="rect">
            <a:avLst/>
          </a:prstGeom>
        </p:spPr>
      </p:pic>
      <p:pic>
        <p:nvPicPr>
          <p:cNvPr id="12" name="Picture 11">
            <a:extLst>
              <a:ext uri="{FF2B5EF4-FFF2-40B4-BE49-F238E27FC236}">
                <a16:creationId xmlns:a16="http://schemas.microsoft.com/office/drawing/2014/main" id="{3E99C5A6-65D0-4E19-6A82-0B68D0D8E6B7}"/>
              </a:ext>
            </a:extLst>
          </p:cNvPr>
          <p:cNvPicPr>
            <a:picLocks noChangeAspect="1"/>
          </p:cNvPicPr>
          <p:nvPr/>
        </p:nvPicPr>
        <p:blipFill>
          <a:blip r:embed="rId13"/>
          <a:stretch>
            <a:fillRect/>
          </a:stretch>
        </p:blipFill>
        <p:spPr>
          <a:xfrm>
            <a:off x="6183115" y="1724739"/>
            <a:ext cx="1023305" cy="205622"/>
          </a:xfrm>
          <a:prstGeom prst="rect">
            <a:avLst/>
          </a:prstGeom>
        </p:spPr>
      </p:pic>
      <p:pic>
        <p:nvPicPr>
          <p:cNvPr id="13" name="Picture 12">
            <a:extLst>
              <a:ext uri="{FF2B5EF4-FFF2-40B4-BE49-F238E27FC236}">
                <a16:creationId xmlns:a16="http://schemas.microsoft.com/office/drawing/2014/main" id="{B343F8FD-8C6B-7014-3FBA-DCCA1647B289}"/>
              </a:ext>
            </a:extLst>
          </p:cNvPr>
          <p:cNvPicPr>
            <a:picLocks noChangeAspect="1"/>
          </p:cNvPicPr>
          <p:nvPr/>
        </p:nvPicPr>
        <p:blipFill>
          <a:blip r:embed="rId14"/>
          <a:stretch>
            <a:fillRect/>
          </a:stretch>
        </p:blipFill>
        <p:spPr>
          <a:xfrm>
            <a:off x="7299786" y="1737641"/>
            <a:ext cx="902419" cy="169025"/>
          </a:xfrm>
          <a:prstGeom prst="rect">
            <a:avLst/>
          </a:prstGeom>
        </p:spPr>
      </p:pic>
      <p:pic>
        <p:nvPicPr>
          <p:cNvPr id="15" name="Picture 14">
            <a:extLst>
              <a:ext uri="{FF2B5EF4-FFF2-40B4-BE49-F238E27FC236}">
                <a16:creationId xmlns:a16="http://schemas.microsoft.com/office/drawing/2014/main" id="{F4C1D73B-CB3B-3176-0A69-BF682445411B}"/>
              </a:ext>
            </a:extLst>
          </p:cNvPr>
          <p:cNvPicPr>
            <a:picLocks noChangeAspect="1"/>
          </p:cNvPicPr>
          <p:nvPr/>
        </p:nvPicPr>
        <p:blipFill>
          <a:blip r:embed="rId15"/>
          <a:stretch>
            <a:fillRect/>
          </a:stretch>
        </p:blipFill>
        <p:spPr>
          <a:xfrm>
            <a:off x="8285984" y="1720738"/>
            <a:ext cx="890052" cy="202829"/>
          </a:xfrm>
          <a:prstGeom prst="rect">
            <a:avLst/>
          </a:prstGeom>
        </p:spPr>
      </p:pic>
      <p:pic>
        <p:nvPicPr>
          <p:cNvPr id="16" name="Picture 15">
            <a:extLst>
              <a:ext uri="{FF2B5EF4-FFF2-40B4-BE49-F238E27FC236}">
                <a16:creationId xmlns:a16="http://schemas.microsoft.com/office/drawing/2014/main" id="{F41D2E64-CD2C-DF32-000C-61F5CBAFC979}"/>
              </a:ext>
            </a:extLst>
          </p:cNvPr>
          <p:cNvPicPr>
            <a:picLocks noChangeAspect="1"/>
          </p:cNvPicPr>
          <p:nvPr/>
        </p:nvPicPr>
        <p:blipFill>
          <a:blip r:embed="rId16"/>
          <a:stretch>
            <a:fillRect/>
          </a:stretch>
        </p:blipFill>
        <p:spPr>
          <a:xfrm>
            <a:off x="9259815" y="1584072"/>
            <a:ext cx="496683" cy="525571"/>
          </a:xfrm>
          <a:prstGeom prst="rect">
            <a:avLst/>
          </a:prstGeom>
        </p:spPr>
      </p:pic>
      <p:pic>
        <p:nvPicPr>
          <p:cNvPr id="6" name="Picture 5">
            <a:extLst>
              <a:ext uri="{FF2B5EF4-FFF2-40B4-BE49-F238E27FC236}">
                <a16:creationId xmlns:a16="http://schemas.microsoft.com/office/drawing/2014/main" id="{FABAC15C-63EB-B143-4CDB-B27D65A69F7D}"/>
              </a:ext>
            </a:extLst>
          </p:cNvPr>
          <p:cNvPicPr>
            <a:picLocks noChangeAspect="1"/>
          </p:cNvPicPr>
          <p:nvPr/>
        </p:nvPicPr>
        <p:blipFill>
          <a:blip r:embed="rId17"/>
          <a:stretch>
            <a:fillRect/>
          </a:stretch>
        </p:blipFill>
        <p:spPr>
          <a:xfrm>
            <a:off x="10741932" y="1292104"/>
            <a:ext cx="777634" cy="156030"/>
          </a:xfrm>
          <a:prstGeom prst="rect">
            <a:avLst/>
          </a:prstGeom>
        </p:spPr>
      </p:pic>
      <p:pic>
        <p:nvPicPr>
          <p:cNvPr id="47" name="Picture 46" descr="GREEN TECH INTERNATIONAL S.A.">
            <a:extLst>
              <a:ext uri="{FF2B5EF4-FFF2-40B4-BE49-F238E27FC236}">
                <a16:creationId xmlns:a16="http://schemas.microsoft.com/office/drawing/2014/main" id="{2363E34E-5CD3-4B84-81E8-27C9F3D263B2}"/>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978955" y="1537923"/>
            <a:ext cx="935605" cy="1828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619A3D7C-CC16-2A37-D908-B5D2049DE3EB}"/>
              </a:ext>
            </a:extLst>
          </p:cNvPr>
          <p:cNvPicPr>
            <a:picLocks noChangeAspect="1"/>
          </p:cNvPicPr>
          <p:nvPr/>
        </p:nvPicPr>
        <p:blipFill>
          <a:blip r:embed="rId19"/>
          <a:stretch>
            <a:fillRect/>
          </a:stretch>
        </p:blipFill>
        <p:spPr>
          <a:xfrm>
            <a:off x="4847105" y="2135830"/>
            <a:ext cx="1156802" cy="213075"/>
          </a:xfrm>
          <a:prstGeom prst="rect">
            <a:avLst/>
          </a:prstGeom>
        </p:spPr>
      </p:pic>
      <p:pic>
        <p:nvPicPr>
          <p:cNvPr id="22" name="Picture 21">
            <a:extLst>
              <a:ext uri="{FF2B5EF4-FFF2-40B4-BE49-F238E27FC236}">
                <a16:creationId xmlns:a16="http://schemas.microsoft.com/office/drawing/2014/main" id="{3F88B212-D318-AC00-1F3D-1563227C4AF1}"/>
              </a:ext>
            </a:extLst>
          </p:cNvPr>
          <p:cNvPicPr>
            <a:picLocks noChangeAspect="1"/>
          </p:cNvPicPr>
          <p:nvPr/>
        </p:nvPicPr>
        <p:blipFill>
          <a:blip r:embed="rId20"/>
          <a:stretch>
            <a:fillRect/>
          </a:stretch>
        </p:blipFill>
        <p:spPr>
          <a:xfrm>
            <a:off x="6933256" y="2097951"/>
            <a:ext cx="879704" cy="250954"/>
          </a:xfrm>
          <a:prstGeom prst="rect">
            <a:avLst/>
          </a:prstGeom>
        </p:spPr>
      </p:pic>
      <p:pic>
        <p:nvPicPr>
          <p:cNvPr id="23" name="Picture 22">
            <a:extLst>
              <a:ext uri="{FF2B5EF4-FFF2-40B4-BE49-F238E27FC236}">
                <a16:creationId xmlns:a16="http://schemas.microsoft.com/office/drawing/2014/main" id="{49073807-2E8F-ADD2-9480-90EC1ABB00AF}"/>
              </a:ext>
            </a:extLst>
          </p:cNvPr>
          <p:cNvPicPr>
            <a:picLocks noChangeAspect="1"/>
          </p:cNvPicPr>
          <p:nvPr/>
        </p:nvPicPr>
        <p:blipFill>
          <a:blip r:embed="rId21"/>
          <a:stretch>
            <a:fillRect/>
          </a:stretch>
        </p:blipFill>
        <p:spPr>
          <a:xfrm>
            <a:off x="2680317" y="3435806"/>
            <a:ext cx="1188977" cy="201786"/>
          </a:xfrm>
          <a:prstGeom prst="rect">
            <a:avLst/>
          </a:prstGeom>
        </p:spPr>
      </p:pic>
      <p:pic>
        <p:nvPicPr>
          <p:cNvPr id="24" name="Picture 23">
            <a:extLst>
              <a:ext uri="{FF2B5EF4-FFF2-40B4-BE49-F238E27FC236}">
                <a16:creationId xmlns:a16="http://schemas.microsoft.com/office/drawing/2014/main" id="{8A529FF3-D4BF-CB5D-8FC7-75BBB894B763}"/>
              </a:ext>
            </a:extLst>
          </p:cNvPr>
          <p:cNvPicPr>
            <a:picLocks noChangeAspect="1"/>
          </p:cNvPicPr>
          <p:nvPr/>
        </p:nvPicPr>
        <p:blipFill>
          <a:blip r:embed="rId22"/>
          <a:stretch>
            <a:fillRect/>
          </a:stretch>
        </p:blipFill>
        <p:spPr>
          <a:xfrm>
            <a:off x="3921481" y="3413916"/>
            <a:ext cx="811583" cy="245566"/>
          </a:xfrm>
          <a:prstGeom prst="rect">
            <a:avLst/>
          </a:prstGeom>
        </p:spPr>
      </p:pic>
      <p:pic>
        <p:nvPicPr>
          <p:cNvPr id="26" name="Picture 25">
            <a:extLst>
              <a:ext uri="{FF2B5EF4-FFF2-40B4-BE49-F238E27FC236}">
                <a16:creationId xmlns:a16="http://schemas.microsoft.com/office/drawing/2014/main" id="{CDFB6DFD-A313-3E55-7C5C-7370A839B69F}"/>
              </a:ext>
            </a:extLst>
          </p:cNvPr>
          <p:cNvPicPr>
            <a:picLocks noChangeAspect="1"/>
          </p:cNvPicPr>
          <p:nvPr/>
        </p:nvPicPr>
        <p:blipFill>
          <a:blip r:embed="rId23"/>
          <a:stretch>
            <a:fillRect/>
          </a:stretch>
        </p:blipFill>
        <p:spPr>
          <a:xfrm>
            <a:off x="5888770" y="3385567"/>
            <a:ext cx="477334" cy="307405"/>
          </a:xfrm>
          <a:prstGeom prst="rect">
            <a:avLst/>
          </a:prstGeom>
        </p:spPr>
      </p:pic>
      <p:pic>
        <p:nvPicPr>
          <p:cNvPr id="27" name="Picture 26">
            <a:extLst>
              <a:ext uri="{FF2B5EF4-FFF2-40B4-BE49-F238E27FC236}">
                <a16:creationId xmlns:a16="http://schemas.microsoft.com/office/drawing/2014/main" id="{575551AE-6AD4-F83F-A875-EE781B5F6DF1}"/>
              </a:ext>
            </a:extLst>
          </p:cNvPr>
          <p:cNvPicPr>
            <a:picLocks noChangeAspect="1"/>
          </p:cNvPicPr>
          <p:nvPr/>
        </p:nvPicPr>
        <p:blipFill>
          <a:blip r:embed="rId24"/>
          <a:stretch>
            <a:fillRect/>
          </a:stretch>
        </p:blipFill>
        <p:spPr>
          <a:xfrm>
            <a:off x="4847105" y="3413916"/>
            <a:ext cx="990796" cy="245566"/>
          </a:xfrm>
          <a:prstGeom prst="rect">
            <a:avLst/>
          </a:prstGeom>
        </p:spPr>
      </p:pic>
      <p:pic>
        <p:nvPicPr>
          <p:cNvPr id="28" name="Picture 27">
            <a:extLst>
              <a:ext uri="{FF2B5EF4-FFF2-40B4-BE49-F238E27FC236}">
                <a16:creationId xmlns:a16="http://schemas.microsoft.com/office/drawing/2014/main" id="{328F8FA9-B07D-7CEA-810F-014E2FEDAF0A}"/>
              </a:ext>
            </a:extLst>
          </p:cNvPr>
          <p:cNvPicPr>
            <a:picLocks noChangeAspect="1"/>
          </p:cNvPicPr>
          <p:nvPr/>
        </p:nvPicPr>
        <p:blipFill>
          <a:blip r:embed="rId25"/>
          <a:stretch>
            <a:fillRect/>
          </a:stretch>
        </p:blipFill>
        <p:spPr>
          <a:xfrm>
            <a:off x="3298328" y="3803779"/>
            <a:ext cx="830732" cy="264111"/>
          </a:xfrm>
          <a:prstGeom prst="rect">
            <a:avLst/>
          </a:prstGeom>
        </p:spPr>
      </p:pic>
      <p:pic>
        <p:nvPicPr>
          <p:cNvPr id="29" name="Picture 28">
            <a:extLst>
              <a:ext uri="{FF2B5EF4-FFF2-40B4-BE49-F238E27FC236}">
                <a16:creationId xmlns:a16="http://schemas.microsoft.com/office/drawing/2014/main" id="{DC3A406B-1225-3651-8BFC-BDDFBC761315}"/>
              </a:ext>
            </a:extLst>
          </p:cNvPr>
          <p:cNvPicPr>
            <a:picLocks noChangeAspect="1"/>
          </p:cNvPicPr>
          <p:nvPr/>
        </p:nvPicPr>
        <p:blipFill>
          <a:blip r:embed="rId26"/>
          <a:stretch>
            <a:fillRect/>
          </a:stretch>
        </p:blipFill>
        <p:spPr>
          <a:xfrm>
            <a:off x="4675394" y="3766034"/>
            <a:ext cx="589217" cy="327015"/>
          </a:xfrm>
          <a:prstGeom prst="rect">
            <a:avLst/>
          </a:prstGeom>
        </p:spPr>
      </p:pic>
      <p:pic>
        <p:nvPicPr>
          <p:cNvPr id="30" name="Picture 29">
            <a:extLst>
              <a:ext uri="{FF2B5EF4-FFF2-40B4-BE49-F238E27FC236}">
                <a16:creationId xmlns:a16="http://schemas.microsoft.com/office/drawing/2014/main" id="{3C28EB3A-1076-B774-2F14-7AE25F0D84CD}"/>
              </a:ext>
            </a:extLst>
          </p:cNvPr>
          <p:cNvPicPr>
            <a:picLocks noChangeAspect="1"/>
          </p:cNvPicPr>
          <p:nvPr/>
        </p:nvPicPr>
        <p:blipFill>
          <a:blip r:embed="rId27"/>
          <a:stretch>
            <a:fillRect/>
          </a:stretch>
        </p:blipFill>
        <p:spPr>
          <a:xfrm>
            <a:off x="2677059" y="3770005"/>
            <a:ext cx="536321" cy="346416"/>
          </a:xfrm>
          <a:prstGeom prst="rect">
            <a:avLst/>
          </a:prstGeom>
        </p:spPr>
      </p:pic>
      <p:pic>
        <p:nvPicPr>
          <p:cNvPr id="33" name="Picture 32">
            <a:extLst>
              <a:ext uri="{FF2B5EF4-FFF2-40B4-BE49-F238E27FC236}">
                <a16:creationId xmlns:a16="http://schemas.microsoft.com/office/drawing/2014/main" id="{5CE951FA-8445-F2B0-6A0A-185B3615CE84}"/>
              </a:ext>
            </a:extLst>
          </p:cNvPr>
          <p:cNvPicPr>
            <a:picLocks noChangeAspect="1"/>
          </p:cNvPicPr>
          <p:nvPr/>
        </p:nvPicPr>
        <p:blipFill>
          <a:blip r:embed="rId28"/>
          <a:stretch>
            <a:fillRect/>
          </a:stretch>
        </p:blipFill>
        <p:spPr>
          <a:xfrm>
            <a:off x="2710772" y="2940819"/>
            <a:ext cx="1005215" cy="279590"/>
          </a:xfrm>
          <a:prstGeom prst="rect">
            <a:avLst/>
          </a:prstGeom>
        </p:spPr>
      </p:pic>
      <p:pic>
        <p:nvPicPr>
          <p:cNvPr id="34" name="Picture 33">
            <a:extLst>
              <a:ext uri="{FF2B5EF4-FFF2-40B4-BE49-F238E27FC236}">
                <a16:creationId xmlns:a16="http://schemas.microsoft.com/office/drawing/2014/main" id="{62EA4B27-F56E-2952-53C5-99FAD8DA3376}"/>
              </a:ext>
            </a:extLst>
          </p:cNvPr>
          <p:cNvPicPr>
            <a:picLocks noChangeAspect="1"/>
          </p:cNvPicPr>
          <p:nvPr/>
        </p:nvPicPr>
        <p:blipFill>
          <a:blip r:embed="rId29"/>
          <a:stretch>
            <a:fillRect/>
          </a:stretch>
        </p:blipFill>
        <p:spPr>
          <a:xfrm>
            <a:off x="4489925" y="2987957"/>
            <a:ext cx="1021266" cy="193128"/>
          </a:xfrm>
          <a:prstGeom prst="rect">
            <a:avLst/>
          </a:prstGeom>
        </p:spPr>
      </p:pic>
      <p:pic>
        <p:nvPicPr>
          <p:cNvPr id="35" name="Picture 34">
            <a:extLst>
              <a:ext uri="{FF2B5EF4-FFF2-40B4-BE49-F238E27FC236}">
                <a16:creationId xmlns:a16="http://schemas.microsoft.com/office/drawing/2014/main" id="{747395CE-8385-F8A6-2F31-698E6C84BE45}"/>
              </a:ext>
            </a:extLst>
          </p:cNvPr>
          <p:cNvPicPr>
            <a:picLocks noChangeAspect="1"/>
          </p:cNvPicPr>
          <p:nvPr/>
        </p:nvPicPr>
        <p:blipFill>
          <a:blip r:embed="rId30"/>
          <a:stretch>
            <a:fillRect/>
          </a:stretch>
        </p:blipFill>
        <p:spPr>
          <a:xfrm>
            <a:off x="3794900" y="2912430"/>
            <a:ext cx="540079" cy="346416"/>
          </a:xfrm>
          <a:prstGeom prst="rect">
            <a:avLst/>
          </a:prstGeom>
        </p:spPr>
      </p:pic>
      <p:pic>
        <p:nvPicPr>
          <p:cNvPr id="36" name="Picture 35">
            <a:extLst>
              <a:ext uri="{FF2B5EF4-FFF2-40B4-BE49-F238E27FC236}">
                <a16:creationId xmlns:a16="http://schemas.microsoft.com/office/drawing/2014/main" id="{B7E618FA-0112-9E16-8DFA-502AA2981286}"/>
              </a:ext>
            </a:extLst>
          </p:cNvPr>
          <p:cNvPicPr>
            <a:picLocks noChangeAspect="1"/>
          </p:cNvPicPr>
          <p:nvPr/>
        </p:nvPicPr>
        <p:blipFill>
          <a:blip r:embed="rId31"/>
          <a:stretch>
            <a:fillRect/>
          </a:stretch>
        </p:blipFill>
        <p:spPr>
          <a:xfrm>
            <a:off x="3701899" y="4162447"/>
            <a:ext cx="423042" cy="403517"/>
          </a:xfrm>
          <a:prstGeom prst="rect">
            <a:avLst/>
          </a:prstGeom>
        </p:spPr>
      </p:pic>
      <p:pic>
        <p:nvPicPr>
          <p:cNvPr id="37" name="Picture 36">
            <a:extLst>
              <a:ext uri="{FF2B5EF4-FFF2-40B4-BE49-F238E27FC236}">
                <a16:creationId xmlns:a16="http://schemas.microsoft.com/office/drawing/2014/main" id="{A6AAF04B-B383-7C02-F4AF-0B1F8A5DC183}"/>
              </a:ext>
            </a:extLst>
          </p:cNvPr>
          <p:cNvPicPr>
            <a:picLocks noChangeAspect="1"/>
          </p:cNvPicPr>
          <p:nvPr/>
        </p:nvPicPr>
        <p:blipFill>
          <a:blip r:embed="rId32"/>
          <a:stretch>
            <a:fillRect/>
          </a:stretch>
        </p:blipFill>
        <p:spPr>
          <a:xfrm>
            <a:off x="2884951" y="4274117"/>
            <a:ext cx="701568" cy="242686"/>
          </a:xfrm>
          <a:prstGeom prst="rect">
            <a:avLst/>
          </a:prstGeom>
        </p:spPr>
      </p:pic>
      <p:pic>
        <p:nvPicPr>
          <p:cNvPr id="38" name="Picture 37">
            <a:extLst>
              <a:ext uri="{FF2B5EF4-FFF2-40B4-BE49-F238E27FC236}">
                <a16:creationId xmlns:a16="http://schemas.microsoft.com/office/drawing/2014/main" id="{B8258804-91B2-59B0-36DB-3E494ADBA65B}"/>
              </a:ext>
            </a:extLst>
          </p:cNvPr>
          <p:cNvPicPr>
            <a:picLocks noChangeAspect="1"/>
          </p:cNvPicPr>
          <p:nvPr/>
        </p:nvPicPr>
        <p:blipFill>
          <a:blip r:embed="rId33"/>
          <a:stretch>
            <a:fillRect/>
          </a:stretch>
        </p:blipFill>
        <p:spPr>
          <a:xfrm>
            <a:off x="2797666" y="2539200"/>
            <a:ext cx="664016" cy="240151"/>
          </a:xfrm>
          <a:prstGeom prst="rect">
            <a:avLst/>
          </a:prstGeom>
        </p:spPr>
      </p:pic>
      <p:pic>
        <p:nvPicPr>
          <p:cNvPr id="40" name="Picture 39">
            <a:extLst>
              <a:ext uri="{FF2B5EF4-FFF2-40B4-BE49-F238E27FC236}">
                <a16:creationId xmlns:a16="http://schemas.microsoft.com/office/drawing/2014/main" id="{1FCA10F4-B0FD-CEE5-BF21-9BAB4B211110}"/>
              </a:ext>
            </a:extLst>
          </p:cNvPr>
          <p:cNvPicPr>
            <a:picLocks noChangeAspect="1"/>
          </p:cNvPicPr>
          <p:nvPr/>
        </p:nvPicPr>
        <p:blipFill>
          <a:blip r:embed="rId34"/>
          <a:stretch>
            <a:fillRect/>
          </a:stretch>
        </p:blipFill>
        <p:spPr>
          <a:xfrm>
            <a:off x="2750632" y="4634070"/>
            <a:ext cx="431198" cy="329557"/>
          </a:xfrm>
          <a:prstGeom prst="rect">
            <a:avLst/>
          </a:prstGeom>
        </p:spPr>
      </p:pic>
      <p:pic>
        <p:nvPicPr>
          <p:cNvPr id="20" name="Picture 19">
            <a:extLst>
              <a:ext uri="{FF2B5EF4-FFF2-40B4-BE49-F238E27FC236}">
                <a16:creationId xmlns:a16="http://schemas.microsoft.com/office/drawing/2014/main" id="{8BEF59C5-8686-FDD2-F4FA-BF689DBCC7A3}"/>
              </a:ext>
            </a:extLst>
          </p:cNvPr>
          <p:cNvPicPr>
            <a:picLocks noChangeAspect="1"/>
          </p:cNvPicPr>
          <p:nvPr/>
        </p:nvPicPr>
        <p:blipFill>
          <a:blip r:embed="rId35"/>
          <a:stretch>
            <a:fillRect/>
          </a:stretch>
        </p:blipFill>
        <p:spPr>
          <a:xfrm>
            <a:off x="6119738" y="2062446"/>
            <a:ext cx="706713" cy="307404"/>
          </a:xfrm>
          <a:prstGeom prst="rect">
            <a:avLst/>
          </a:prstGeom>
        </p:spPr>
      </p:pic>
      <p:pic>
        <p:nvPicPr>
          <p:cNvPr id="48" name="Picture 47">
            <a:extLst>
              <a:ext uri="{FF2B5EF4-FFF2-40B4-BE49-F238E27FC236}">
                <a16:creationId xmlns:a16="http://schemas.microsoft.com/office/drawing/2014/main" id="{E582680F-D7F5-4365-BE47-777F36172D15}"/>
              </a:ext>
            </a:extLst>
          </p:cNvPr>
          <p:cNvPicPr>
            <a:picLocks noChangeAspect="1"/>
          </p:cNvPicPr>
          <p:nvPr/>
        </p:nvPicPr>
        <p:blipFill>
          <a:blip r:embed="rId36"/>
          <a:stretch>
            <a:fillRect/>
          </a:stretch>
        </p:blipFill>
        <p:spPr>
          <a:xfrm>
            <a:off x="4176751" y="3674461"/>
            <a:ext cx="407520" cy="441960"/>
          </a:xfrm>
          <a:prstGeom prst="rect">
            <a:avLst/>
          </a:prstGeom>
        </p:spPr>
      </p:pic>
      <p:sp>
        <p:nvSpPr>
          <p:cNvPr id="2" name="Slide Number Placeholder 2">
            <a:extLst>
              <a:ext uri="{FF2B5EF4-FFF2-40B4-BE49-F238E27FC236}">
                <a16:creationId xmlns:a16="http://schemas.microsoft.com/office/drawing/2014/main" id="{F7B29810-A459-C5DC-099C-25786BF7DF90}"/>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rPr>
              <a:t>6</a:t>
            </a:r>
          </a:p>
        </p:txBody>
      </p:sp>
    </p:spTree>
    <p:extLst>
      <p:ext uri="{BB962C8B-B14F-4D97-AF65-F5344CB8AC3E}">
        <p14:creationId xmlns:p14="http://schemas.microsoft.com/office/powerpoint/2010/main" val="2449356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745EB-7ED5-E160-A35F-B9A8ACDD3E34}"/>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77D26BC-7D06-4B4F-913F-51ED49F16646}"/>
              </a:ext>
            </a:extLst>
          </p:cNvPr>
          <p:cNvGraphicFramePr>
            <a:graphicFrameLocks/>
          </p:cNvGraphicFramePr>
          <p:nvPr/>
        </p:nvGraphicFramePr>
        <p:xfrm>
          <a:off x="501653" y="1046518"/>
          <a:ext cx="7434072" cy="5129784"/>
        </p:xfrm>
        <a:graphic>
          <a:graphicData uri="http://schemas.openxmlformats.org/drawingml/2006/chart">
            <c:chart xmlns:c="http://schemas.openxmlformats.org/drawingml/2006/chart" xmlns:r="http://schemas.openxmlformats.org/officeDocument/2006/relationships" r:id="rId2"/>
          </a:graphicData>
        </a:graphic>
      </p:graphicFrame>
      <p:sp>
        <p:nvSpPr>
          <p:cNvPr id="31" name="Rectangle 30">
            <a:extLst>
              <a:ext uri="{FF2B5EF4-FFF2-40B4-BE49-F238E27FC236}">
                <a16:creationId xmlns:a16="http://schemas.microsoft.com/office/drawing/2014/main" id="{CA985C4C-B7C7-F147-C370-2C6690ADBDE8}"/>
              </a:ext>
            </a:extLst>
          </p:cNvPr>
          <p:cNvSpPr/>
          <p:nvPr/>
        </p:nvSpPr>
        <p:spPr>
          <a:xfrm>
            <a:off x="483408" y="233886"/>
            <a:ext cx="9487144" cy="769441"/>
          </a:xfrm>
          <a:prstGeom prst="rect">
            <a:avLst/>
          </a:prstGeom>
        </p:spPr>
        <p:txBody>
          <a:bodyPr wrap="square">
            <a:spAutoFit/>
          </a:bodyPr>
          <a:lstStyle/>
          <a:p>
            <a:pPr defTabSz="457200">
              <a:defRPr sz="2400" b="0" i="0" u="none" strike="noStrike" kern="1200" baseline="0">
                <a:solidFill>
                  <a:prstClr val="black">
                    <a:lumMod val="65000"/>
                    <a:lumOff val="35000"/>
                  </a:prstClr>
                </a:solidFill>
                <a:latin typeface="+mn-lt"/>
                <a:ea typeface="+mn-ea"/>
                <a:cs typeface="+mn-cs"/>
              </a:defRPr>
            </a:pPr>
            <a:r>
              <a:rPr lang="en-US" sz="2400" dirty="0" err="1">
                <a:solidFill>
                  <a:schemeClr val="bg2">
                    <a:lumMod val="25000"/>
                  </a:schemeClr>
                </a:solidFill>
                <a:latin typeface="IBM Plex Sans" panose="020B0503050203000203" pitchFamily="34" charset="0"/>
                <a:cs typeface="Arial" panose="020B0604020202020204" pitchFamily="34" charset="0"/>
              </a:rPr>
              <a:t>Companiile</a:t>
            </a:r>
            <a:r>
              <a:rPr lang="en-US" sz="2400" dirty="0">
                <a:solidFill>
                  <a:schemeClr val="bg2">
                    <a:lumMod val="25000"/>
                  </a:schemeClr>
                </a:solidFill>
                <a:latin typeface="IBM Plex Sans" panose="020B0503050203000203" pitchFamily="34" charset="0"/>
                <a:cs typeface="Arial" panose="020B0604020202020204" pitchFamily="34" charset="0"/>
              </a:rPr>
              <a:t> din </a:t>
            </a:r>
            <a:r>
              <a:rPr lang="en-US" sz="2400" dirty="0" err="1">
                <a:solidFill>
                  <a:schemeClr val="bg2">
                    <a:lumMod val="25000"/>
                  </a:schemeClr>
                </a:solidFill>
                <a:latin typeface="IBM Plex Sans" panose="020B0503050203000203" pitchFamily="34" charset="0"/>
                <a:cs typeface="Arial" panose="020B0604020202020204" pitchFamily="34" charset="0"/>
              </a:rPr>
              <a:t>indicele</a:t>
            </a:r>
            <a:r>
              <a:rPr lang="en-US" sz="2400" dirty="0">
                <a:solidFill>
                  <a:schemeClr val="bg2">
                    <a:lumMod val="25000"/>
                  </a:schemeClr>
                </a:solidFill>
                <a:latin typeface="IBM Plex Sans" panose="020B0503050203000203" pitchFamily="34" charset="0"/>
                <a:cs typeface="Arial" panose="020B0604020202020204" pitchFamily="34" charset="0"/>
              </a:rPr>
              <a:t> BET </a:t>
            </a:r>
            <a:r>
              <a:rPr lang="en-US" sz="2400" dirty="0" err="1">
                <a:solidFill>
                  <a:schemeClr val="bg2">
                    <a:lumMod val="25000"/>
                  </a:schemeClr>
                </a:solidFill>
                <a:latin typeface="IBM Plex Sans" panose="020B0503050203000203" pitchFamily="34" charset="0"/>
                <a:cs typeface="Arial" panose="020B0604020202020204" pitchFamily="34" charset="0"/>
              </a:rPr>
              <a:t>AeRO</a:t>
            </a:r>
            <a:r>
              <a:rPr lang="en-US" sz="2400" dirty="0">
                <a:solidFill>
                  <a:schemeClr val="bg2">
                    <a:lumMod val="25000"/>
                  </a:schemeClr>
                </a:solidFill>
                <a:latin typeface="IBM Plex Sans" panose="020B0503050203000203" pitchFamily="34" charset="0"/>
                <a:cs typeface="Arial" panose="020B0604020202020204" pitchFamily="34" charset="0"/>
              </a:rPr>
              <a:t> – </a:t>
            </a:r>
            <a:r>
              <a:rPr lang="en-US" sz="2400" dirty="0" err="1">
                <a:solidFill>
                  <a:schemeClr val="bg2">
                    <a:lumMod val="25000"/>
                  </a:schemeClr>
                </a:solidFill>
                <a:latin typeface="IBM Plex Sans" panose="020B0503050203000203" pitchFamily="34" charset="0"/>
                <a:cs typeface="Arial" panose="020B0604020202020204" pitchFamily="34" charset="0"/>
              </a:rPr>
              <a:t>Distribu</a:t>
            </a:r>
            <a:r>
              <a:rPr lang="ro-RO" sz="2400" dirty="0">
                <a:solidFill>
                  <a:schemeClr val="bg2">
                    <a:lumMod val="25000"/>
                  </a:schemeClr>
                </a:solidFill>
                <a:latin typeface="IBM Plex Sans" panose="020B0503050203000203" pitchFamily="34" charset="0"/>
                <a:cs typeface="Arial" panose="020B0604020202020204" pitchFamily="34" charset="0"/>
              </a:rPr>
              <a:t>ț</a:t>
            </a:r>
            <a:r>
              <a:rPr lang="en-US" sz="2400" dirty="0" err="1">
                <a:solidFill>
                  <a:schemeClr val="bg2">
                    <a:lumMod val="25000"/>
                  </a:schemeClr>
                </a:solidFill>
                <a:latin typeface="IBM Plex Sans" panose="020B0503050203000203" pitchFamily="34" charset="0"/>
                <a:cs typeface="Arial" panose="020B0604020202020204" pitchFamily="34" charset="0"/>
              </a:rPr>
              <a:t>ie</a:t>
            </a:r>
            <a:r>
              <a:rPr lang="en-US" sz="2400" dirty="0">
                <a:solidFill>
                  <a:schemeClr val="bg2">
                    <a:lumMod val="25000"/>
                  </a:schemeClr>
                </a:solidFill>
                <a:latin typeface="IBM Plex Sans" panose="020B0503050203000203" pitchFamily="34" charset="0"/>
                <a:cs typeface="Arial" panose="020B0604020202020204" pitchFamily="34" charset="0"/>
              </a:rPr>
              <a:t> sectorial</a:t>
            </a:r>
            <a:r>
              <a:rPr lang="ro-RO" sz="2400" dirty="0">
                <a:solidFill>
                  <a:schemeClr val="bg2">
                    <a:lumMod val="25000"/>
                  </a:schemeClr>
                </a:solidFill>
                <a:latin typeface="IBM Plex Sans" panose="020B0503050203000203" pitchFamily="34" charset="0"/>
                <a:cs typeface="Arial" panose="020B0604020202020204" pitchFamily="34" charset="0"/>
              </a:rPr>
              <a:t>ă</a:t>
            </a:r>
            <a:endParaRPr lang="en-GB" sz="2800" dirty="0">
              <a:solidFill>
                <a:schemeClr val="bg2">
                  <a:lumMod val="25000"/>
                </a:schemeClr>
              </a:solidFill>
              <a:latin typeface="IBM Plex Sans" panose="020B0503050203000203"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sz="2400" b="0" i="0" u="none" strike="noStrike" kern="1200" baseline="0">
                <a:solidFill>
                  <a:prstClr val="black">
                    <a:lumMod val="65000"/>
                    <a:lumOff val="35000"/>
                  </a:prstClr>
                </a:solidFill>
                <a:latin typeface="+mn-lt"/>
                <a:ea typeface="+mn-ea"/>
                <a:cs typeface="+mn-cs"/>
              </a:defRPr>
            </a:pPr>
            <a:endParaRPr kumimoji="0" lang="en-GB" sz="2000" b="0" i="0" u="none" strike="noStrike" kern="1200" cap="none" spc="0" normalizeH="0" baseline="0" noProof="0" dirty="0">
              <a:ln>
                <a:noFill/>
              </a:ln>
              <a:solidFill>
                <a:schemeClr val="bg2">
                  <a:lumMod val="25000"/>
                </a:schemeClr>
              </a:solidFill>
              <a:effectLst/>
              <a:uLnTx/>
              <a:uFillTx/>
              <a:latin typeface="IBM Plex Sans" panose="020B0503050203000203" pitchFamily="34" charset="0"/>
              <a:cs typeface="Arial" panose="020B0604020202020204" pitchFamily="34" charset="0"/>
            </a:endParaRPr>
          </a:p>
        </p:txBody>
      </p:sp>
      <p:sp>
        <p:nvSpPr>
          <p:cNvPr id="3" name="TextBox 35">
            <a:extLst>
              <a:ext uri="{FF2B5EF4-FFF2-40B4-BE49-F238E27FC236}">
                <a16:creationId xmlns:a16="http://schemas.microsoft.com/office/drawing/2014/main" id="{A89C4D75-4FF5-1A9A-44C7-BC56CA2FE13A}"/>
              </a:ext>
            </a:extLst>
          </p:cNvPr>
          <p:cNvSpPr txBox="1">
            <a:spLocks noChangeArrowheads="1"/>
          </p:cNvSpPr>
          <p:nvPr/>
        </p:nvSpPr>
        <p:spPr bwMode="auto">
          <a:xfrm>
            <a:off x="492920" y="6229320"/>
            <a:ext cx="8850772" cy="406619"/>
          </a:xfrm>
          <a:prstGeom prst="rect">
            <a:avLst/>
          </a:prstGeom>
        </p:spPr>
        <p:txBody>
          <a:bodyPr vert="horz" lIns="91440" tIns="45720" rIns="91440" bIns="45720" rtlCol="0" anchor="ctr"/>
          <a:lstStyle>
            <a:defPPr>
              <a:defRPr lang="en-US"/>
            </a:defPPr>
            <a:lvl1pPr>
              <a:defRPr sz="1100"/>
            </a:lvl1pPr>
          </a:lstStyle>
          <a:p>
            <a:r>
              <a:rPr kumimoji="0" lang="en-US" altLang="pl-PL" sz="1000" b="0" i="0" u="none" strike="noStrike" kern="1200" cap="none" spc="0" normalizeH="0" baseline="0" noProof="0" dirty="0">
                <a:ln>
                  <a:noFill/>
                </a:ln>
                <a:solidFill>
                  <a:prstClr val="black"/>
                </a:solidFill>
                <a:effectLst/>
                <a:uLnTx/>
                <a:uFillTx/>
                <a:latin typeface="IBM Plex Sans" panose="020B0503050203000203" pitchFamily="34" charset="0"/>
              </a:rPr>
              <a:t>Sursa</a:t>
            </a:r>
            <a:r>
              <a:rPr lang="ro-RO" altLang="pl-PL" sz="1000" dirty="0">
                <a:solidFill>
                  <a:prstClr val="black"/>
                </a:solidFill>
                <a:latin typeface="IBM Plex Sans" panose="020B0503050203000203" pitchFamily="34" charset="0"/>
              </a:rPr>
              <a:t>:</a:t>
            </a:r>
            <a:r>
              <a:rPr kumimoji="0" lang="en-US" altLang="pl-PL" sz="1000" b="0" i="0" u="none" strike="noStrike" kern="1200" cap="none" spc="0" normalizeH="0" baseline="0" noProof="0" dirty="0">
                <a:ln>
                  <a:noFill/>
                </a:ln>
                <a:solidFill>
                  <a:prstClr val="black"/>
                </a:solidFill>
                <a:effectLst/>
                <a:uLnTx/>
                <a:uFillTx/>
                <a:latin typeface="IBM Plex Sans" panose="020B0503050203000203" pitchFamily="34" charset="0"/>
              </a:rPr>
              <a:t> BVB</a:t>
            </a:r>
            <a:endParaRPr kumimoji="0" lang="en-GB" altLang="pl-PL" sz="1000" b="0" i="0" u="none" strike="noStrike" kern="1200" cap="none" spc="0" normalizeH="0" baseline="0" noProof="0" dirty="0">
              <a:ln>
                <a:noFill/>
              </a:ln>
              <a:solidFill>
                <a:prstClr val="black"/>
              </a:solidFill>
              <a:effectLst/>
              <a:uLnTx/>
              <a:uFillTx/>
              <a:latin typeface="IBM Plex Sans" panose="020B0503050203000203" pitchFamily="34" charset="0"/>
            </a:endParaRPr>
          </a:p>
        </p:txBody>
      </p:sp>
      <p:grpSp>
        <p:nvGrpSpPr>
          <p:cNvPr id="26" name="Group 25">
            <a:extLst>
              <a:ext uri="{FF2B5EF4-FFF2-40B4-BE49-F238E27FC236}">
                <a16:creationId xmlns:a16="http://schemas.microsoft.com/office/drawing/2014/main" id="{33E21D1C-3713-BEA1-EFA4-2DEE4E215794}"/>
              </a:ext>
            </a:extLst>
          </p:cNvPr>
          <p:cNvGrpSpPr/>
          <p:nvPr/>
        </p:nvGrpSpPr>
        <p:grpSpPr>
          <a:xfrm>
            <a:off x="2661174" y="4196807"/>
            <a:ext cx="2739709" cy="1511289"/>
            <a:chOff x="2137760" y="4101525"/>
            <a:chExt cx="2739709" cy="1511289"/>
          </a:xfrm>
        </p:grpSpPr>
        <p:pic>
          <p:nvPicPr>
            <p:cNvPr id="32" name="Picture 31">
              <a:extLst>
                <a:ext uri="{FF2B5EF4-FFF2-40B4-BE49-F238E27FC236}">
                  <a16:creationId xmlns:a16="http://schemas.microsoft.com/office/drawing/2014/main" id="{50BBF0B8-4E5F-30C8-EFE2-275DFB47B83C}"/>
                </a:ext>
              </a:extLst>
            </p:cNvPr>
            <p:cNvPicPr>
              <a:picLocks noChangeAspect="1"/>
            </p:cNvPicPr>
            <p:nvPr/>
          </p:nvPicPr>
          <p:blipFill>
            <a:blip r:embed="rId3"/>
            <a:stretch>
              <a:fillRect/>
            </a:stretch>
          </p:blipFill>
          <p:spPr>
            <a:xfrm>
              <a:off x="2720812" y="4223717"/>
              <a:ext cx="752954" cy="151406"/>
            </a:xfrm>
            <a:prstGeom prst="rect">
              <a:avLst/>
            </a:prstGeom>
          </p:spPr>
        </p:pic>
        <p:pic>
          <p:nvPicPr>
            <p:cNvPr id="33" name="Picture 32">
              <a:extLst>
                <a:ext uri="{FF2B5EF4-FFF2-40B4-BE49-F238E27FC236}">
                  <a16:creationId xmlns:a16="http://schemas.microsoft.com/office/drawing/2014/main" id="{E25E7A79-5685-85AC-C7BE-342E1F55CF4F}"/>
                </a:ext>
              </a:extLst>
            </p:cNvPr>
            <p:cNvPicPr>
              <a:picLocks noChangeAspect="1"/>
            </p:cNvPicPr>
            <p:nvPr/>
          </p:nvPicPr>
          <p:blipFill>
            <a:blip r:embed="rId4"/>
            <a:stretch>
              <a:fillRect/>
            </a:stretch>
          </p:blipFill>
          <p:spPr>
            <a:xfrm>
              <a:off x="4480896" y="4117166"/>
              <a:ext cx="396573" cy="328732"/>
            </a:xfrm>
            <a:prstGeom prst="rect">
              <a:avLst/>
            </a:prstGeom>
          </p:spPr>
        </p:pic>
        <p:pic>
          <p:nvPicPr>
            <p:cNvPr id="34" name="ctl00_body_HeaderControl_imglogo" descr="ASCENDIA SA">
              <a:extLst>
                <a:ext uri="{FF2B5EF4-FFF2-40B4-BE49-F238E27FC236}">
                  <a16:creationId xmlns:a16="http://schemas.microsoft.com/office/drawing/2014/main" id="{96BAB895-ADC3-6ECB-E89A-14F3FDBFE4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2033" y="4101525"/>
              <a:ext cx="920116" cy="3895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C367AFD4-F1E8-286D-CDD4-CCBB26FC6E88}"/>
                </a:ext>
              </a:extLst>
            </p:cNvPr>
            <p:cNvPicPr>
              <a:picLocks noChangeAspect="1"/>
            </p:cNvPicPr>
            <p:nvPr/>
          </p:nvPicPr>
          <p:blipFill>
            <a:blip r:embed="rId6"/>
            <a:stretch>
              <a:fillRect/>
            </a:stretch>
          </p:blipFill>
          <p:spPr>
            <a:xfrm>
              <a:off x="2858930" y="4658421"/>
              <a:ext cx="424814" cy="371685"/>
            </a:xfrm>
            <a:prstGeom prst="rect">
              <a:avLst/>
            </a:prstGeom>
          </p:spPr>
        </p:pic>
        <p:pic>
          <p:nvPicPr>
            <p:cNvPr id="36" name="Picture 35">
              <a:extLst>
                <a:ext uri="{FF2B5EF4-FFF2-40B4-BE49-F238E27FC236}">
                  <a16:creationId xmlns:a16="http://schemas.microsoft.com/office/drawing/2014/main" id="{009134DD-89FF-A30F-BD1D-32935AB50BF9}"/>
                </a:ext>
              </a:extLst>
            </p:cNvPr>
            <p:cNvPicPr>
              <a:picLocks noChangeAspect="1"/>
            </p:cNvPicPr>
            <p:nvPr/>
          </p:nvPicPr>
          <p:blipFill>
            <a:blip r:embed="rId7"/>
            <a:stretch>
              <a:fillRect/>
            </a:stretch>
          </p:blipFill>
          <p:spPr>
            <a:xfrm>
              <a:off x="2179613" y="4664684"/>
              <a:ext cx="573405" cy="428612"/>
            </a:xfrm>
            <a:prstGeom prst="rect">
              <a:avLst/>
            </a:prstGeom>
          </p:spPr>
        </p:pic>
        <p:pic>
          <p:nvPicPr>
            <p:cNvPr id="37" name="Picture 36">
              <a:extLst>
                <a:ext uri="{FF2B5EF4-FFF2-40B4-BE49-F238E27FC236}">
                  <a16:creationId xmlns:a16="http://schemas.microsoft.com/office/drawing/2014/main" id="{2CFA68A9-631D-6DD0-31A3-F189CAF8EE32}"/>
                </a:ext>
              </a:extLst>
            </p:cNvPr>
            <p:cNvPicPr>
              <a:picLocks noChangeAspect="1"/>
            </p:cNvPicPr>
            <p:nvPr/>
          </p:nvPicPr>
          <p:blipFill>
            <a:blip r:embed="rId8"/>
            <a:stretch>
              <a:fillRect/>
            </a:stretch>
          </p:blipFill>
          <p:spPr>
            <a:xfrm>
              <a:off x="2137760" y="5351250"/>
              <a:ext cx="1029463" cy="237271"/>
            </a:xfrm>
            <a:prstGeom prst="rect">
              <a:avLst/>
            </a:prstGeom>
          </p:spPr>
        </p:pic>
        <p:pic>
          <p:nvPicPr>
            <p:cNvPr id="38" name="Picture 37">
              <a:extLst>
                <a:ext uri="{FF2B5EF4-FFF2-40B4-BE49-F238E27FC236}">
                  <a16:creationId xmlns:a16="http://schemas.microsoft.com/office/drawing/2014/main" id="{4AD952E6-C726-0775-FDB3-AE8E6A4E350D}"/>
                </a:ext>
              </a:extLst>
            </p:cNvPr>
            <p:cNvPicPr>
              <a:picLocks noChangeAspect="1"/>
            </p:cNvPicPr>
            <p:nvPr/>
          </p:nvPicPr>
          <p:blipFill>
            <a:blip r:embed="rId9"/>
            <a:stretch>
              <a:fillRect/>
            </a:stretch>
          </p:blipFill>
          <p:spPr>
            <a:xfrm>
              <a:off x="3211037" y="5298292"/>
              <a:ext cx="400781" cy="314522"/>
            </a:xfrm>
            <a:prstGeom prst="rect">
              <a:avLst/>
            </a:prstGeom>
          </p:spPr>
        </p:pic>
      </p:grpSp>
      <p:grpSp>
        <p:nvGrpSpPr>
          <p:cNvPr id="30" name="Group 29">
            <a:extLst>
              <a:ext uri="{FF2B5EF4-FFF2-40B4-BE49-F238E27FC236}">
                <a16:creationId xmlns:a16="http://schemas.microsoft.com/office/drawing/2014/main" id="{62B830F7-2B8A-B4EF-1A7D-F82DA42B0D1B}"/>
              </a:ext>
            </a:extLst>
          </p:cNvPr>
          <p:cNvGrpSpPr/>
          <p:nvPr/>
        </p:nvGrpSpPr>
        <p:grpSpPr>
          <a:xfrm>
            <a:off x="3331749" y="3065253"/>
            <a:ext cx="2407144" cy="889241"/>
            <a:chOff x="2867558" y="3101503"/>
            <a:chExt cx="2407144" cy="889241"/>
          </a:xfrm>
        </p:grpSpPr>
        <p:pic>
          <p:nvPicPr>
            <p:cNvPr id="41" name="Picture 40">
              <a:extLst>
                <a:ext uri="{FF2B5EF4-FFF2-40B4-BE49-F238E27FC236}">
                  <a16:creationId xmlns:a16="http://schemas.microsoft.com/office/drawing/2014/main" id="{2C37A23C-32F7-07DC-FB4E-1A946F9EF4F6}"/>
                </a:ext>
              </a:extLst>
            </p:cNvPr>
            <p:cNvPicPr>
              <a:picLocks noChangeAspect="1"/>
            </p:cNvPicPr>
            <p:nvPr/>
          </p:nvPicPr>
          <p:blipFill>
            <a:blip r:embed="rId10"/>
            <a:stretch>
              <a:fillRect/>
            </a:stretch>
          </p:blipFill>
          <p:spPr>
            <a:xfrm>
              <a:off x="2867558" y="3689034"/>
              <a:ext cx="734880" cy="276422"/>
            </a:xfrm>
            <a:prstGeom prst="rect">
              <a:avLst/>
            </a:prstGeom>
          </p:spPr>
        </p:pic>
        <p:pic>
          <p:nvPicPr>
            <p:cNvPr id="42" name="Picture 41">
              <a:extLst>
                <a:ext uri="{FF2B5EF4-FFF2-40B4-BE49-F238E27FC236}">
                  <a16:creationId xmlns:a16="http://schemas.microsoft.com/office/drawing/2014/main" id="{BA76C9AB-2660-6E8F-C51A-EE65E6F53DB8}"/>
                </a:ext>
              </a:extLst>
            </p:cNvPr>
            <p:cNvPicPr>
              <a:picLocks noChangeAspect="1"/>
            </p:cNvPicPr>
            <p:nvPr/>
          </p:nvPicPr>
          <p:blipFill>
            <a:blip r:embed="rId11"/>
            <a:stretch>
              <a:fillRect/>
            </a:stretch>
          </p:blipFill>
          <p:spPr>
            <a:xfrm>
              <a:off x="3677242" y="3627307"/>
              <a:ext cx="333375" cy="363437"/>
            </a:xfrm>
            <a:prstGeom prst="rect">
              <a:avLst/>
            </a:prstGeom>
          </p:spPr>
        </p:pic>
        <p:pic>
          <p:nvPicPr>
            <p:cNvPr id="43" name="Picture 42">
              <a:extLst>
                <a:ext uri="{FF2B5EF4-FFF2-40B4-BE49-F238E27FC236}">
                  <a16:creationId xmlns:a16="http://schemas.microsoft.com/office/drawing/2014/main" id="{2908716A-3AE6-3515-7CD4-1C73777B670F}"/>
                </a:ext>
              </a:extLst>
            </p:cNvPr>
            <p:cNvPicPr>
              <a:picLocks noChangeAspect="1"/>
            </p:cNvPicPr>
            <p:nvPr/>
          </p:nvPicPr>
          <p:blipFill>
            <a:blip r:embed="rId12"/>
            <a:stretch>
              <a:fillRect/>
            </a:stretch>
          </p:blipFill>
          <p:spPr>
            <a:xfrm>
              <a:off x="4063089" y="3638110"/>
              <a:ext cx="394855" cy="314522"/>
            </a:xfrm>
            <a:prstGeom prst="rect">
              <a:avLst/>
            </a:prstGeom>
          </p:spPr>
        </p:pic>
        <p:pic>
          <p:nvPicPr>
            <p:cNvPr id="44" name="ctl00_body_HeaderControl_imglogo" descr="AGROLAND AGRIBUSINESS">
              <a:extLst>
                <a:ext uri="{FF2B5EF4-FFF2-40B4-BE49-F238E27FC236}">
                  <a16:creationId xmlns:a16="http://schemas.microsoft.com/office/drawing/2014/main" id="{5A49F081-CE6C-E9EA-D5A5-95E7F2CE133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46992" y="3746237"/>
              <a:ext cx="727710" cy="15420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0D7E23FF-438C-1C4C-2498-E605FFEDED34}"/>
                </a:ext>
              </a:extLst>
            </p:cNvPr>
            <p:cNvPicPr>
              <a:picLocks noChangeAspect="1"/>
            </p:cNvPicPr>
            <p:nvPr/>
          </p:nvPicPr>
          <p:blipFill>
            <a:blip r:embed="rId14"/>
            <a:stretch>
              <a:fillRect/>
            </a:stretch>
          </p:blipFill>
          <p:spPr>
            <a:xfrm>
              <a:off x="2967747" y="3101503"/>
              <a:ext cx="390402" cy="326739"/>
            </a:xfrm>
            <a:prstGeom prst="rect">
              <a:avLst/>
            </a:prstGeom>
          </p:spPr>
        </p:pic>
        <p:pic>
          <p:nvPicPr>
            <p:cNvPr id="46" name="Picture 45">
              <a:extLst>
                <a:ext uri="{FF2B5EF4-FFF2-40B4-BE49-F238E27FC236}">
                  <a16:creationId xmlns:a16="http://schemas.microsoft.com/office/drawing/2014/main" id="{E80AC8D7-F2C1-C876-008F-7B657DBDFA46}"/>
                </a:ext>
              </a:extLst>
            </p:cNvPr>
            <p:cNvPicPr>
              <a:picLocks noChangeAspect="1"/>
            </p:cNvPicPr>
            <p:nvPr/>
          </p:nvPicPr>
          <p:blipFill>
            <a:blip r:embed="rId15"/>
            <a:stretch>
              <a:fillRect/>
            </a:stretch>
          </p:blipFill>
          <p:spPr>
            <a:xfrm>
              <a:off x="3423905" y="3119776"/>
              <a:ext cx="556260" cy="298530"/>
            </a:xfrm>
            <a:prstGeom prst="rect">
              <a:avLst/>
            </a:prstGeom>
          </p:spPr>
        </p:pic>
      </p:grpSp>
      <p:grpSp>
        <p:nvGrpSpPr>
          <p:cNvPr id="27" name="Group 26">
            <a:extLst>
              <a:ext uri="{FF2B5EF4-FFF2-40B4-BE49-F238E27FC236}">
                <a16:creationId xmlns:a16="http://schemas.microsoft.com/office/drawing/2014/main" id="{F984257F-F7C4-049F-61A4-9062E37AF856}"/>
              </a:ext>
            </a:extLst>
          </p:cNvPr>
          <p:cNvGrpSpPr/>
          <p:nvPr/>
        </p:nvGrpSpPr>
        <p:grpSpPr>
          <a:xfrm>
            <a:off x="4233065" y="1218386"/>
            <a:ext cx="7175998" cy="1622827"/>
            <a:chOff x="3275573" y="1203491"/>
            <a:chExt cx="7175998" cy="1622827"/>
          </a:xfrm>
        </p:grpSpPr>
        <p:grpSp>
          <p:nvGrpSpPr>
            <p:cNvPr id="29" name="Group 28">
              <a:extLst>
                <a:ext uri="{FF2B5EF4-FFF2-40B4-BE49-F238E27FC236}">
                  <a16:creationId xmlns:a16="http://schemas.microsoft.com/office/drawing/2014/main" id="{BAFCB9E9-E972-CE7C-1FE1-FF5B2659DE4F}"/>
                </a:ext>
              </a:extLst>
            </p:cNvPr>
            <p:cNvGrpSpPr/>
            <p:nvPr/>
          </p:nvGrpSpPr>
          <p:grpSpPr>
            <a:xfrm>
              <a:off x="3275573" y="1203491"/>
              <a:ext cx="7175998" cy="1622827"/>
              <a:chOff x="3275573" y="1203491"/>
              <a:chExt cx="7175998" cy="1622827"/>
            </a:xfrm>
          </p:grpSpPr>
          <p:grpSp>
            <p:nvGrpSpPr>
              <p:cNvPr id="28" name="Group 27">
                <a:extLst>
                  <a:ext uri="{FF2B5EF4-FFF2-40B4-BE49-F238E27FC236}">
                    <a16:creationId xmlns:a16="http://schemas.microsoft.com/office/drawing/2014/main" id="{4F277712-8BD9-CFC4-E297-24D9C0DF0F76}"/>
                  </a:ext>
                </a:extLst>
              </p:cNvPr>
              <p:cNvGrpSpPr/>
              <p:nvPr/>
            </p:nvGrpSpPr>
            <p:grpSpPr>
              <a:xfrm>
                <a:off x="3275573" y="1203491"/>
                <a:ext cx="7175998" cy="1622827"/>
                <a:chOff x="3275573" y="1203491"/>
                <a:chExt cx="7175998" cy="1622827"/>
              </a:xfrm>
            </p:grpSpPr>
            <p:grpSp>
              <p:nvGrpSpPr>
                <p:cNvPr id="8" name="Group 7">
                  <a:extLst>
                    <a:ext uri="{FF2B5EF4-FFF2-40B4-BE49-F238E27FC236}">
                      <a16:creationId xmlns:a16="http://schemas.microsoft.com/office/drawing/2014/main" id="{351FD931-D973-DD2C-08CD-4DC2CA773D09}"/>
                    </a:ext>
                  </a:extLst>
                </p:cNvPr>
                <p:cNvGrpSpPr/>
                <p:nvPr/>
              </p:nvGrpSpPr>
              <p:grpSpPr>
                <a:xfrm>
                  <a:off x="3275573" y="1203491"/>
                  <a:ext cx="5433763" cy="1622827"/>
                  <a:chOff x="2289878" y="1322298"/>
                  <a:chExt cx="5433763" cy="1622827"/>
                </a:xfrm>
              </p:grpSpPr>
              <p:pic>
                <p:nvPicPr>
                  <p:cNvPr id="9" name="Picture 8">
                    <a:extLst>
                      <a:ext uri="{FF2B5EF4-FFF2-40B4-BE49-F238E27FC236}">
                        <a16:creationId xmlns:a16="http://schemas.microsoft.com/office/drawing/2014/main" id="{D915F75D-2A61-B7A3-50A8-D0640BC000F6}"/>
                      </a:ext>
                    </a:extLst>
                  </p:cNvPr>
                  <p:cNvPicPr>
                    <a:picLocks noChangeAspect="1"/>
                  </p:cNvPicPr>
                  <p:nvPr/>
                </p:nvPicPr>
                <p:blipFill>
                  <a:blip r:embed="rId16"/>
                  <a:stretch>
                    <a:fillRect/>
                  </a:stretch>
                </p:blipFill>
                <p:spPr>
                  <a:xfrm>
                    <a:off x="5468773" y="1403880"/>
                    <a:ext cx="461296" cy="364812"/>
                  </a:xfrm>
                  <a:prstGeom prst="rect">
                    <a:avLst/>
                  </a:prstGeom>
                </p:spPr>
              </p:pic>
              <p:pic>
                <p:nvPicPr>
                  <p:cNvPr id="11" name="Picture 10">
                    <a:extLst>
                      <a:ext uri="{FF2B5EF4-FFF2-40B4-BE49-F238E27FC236}">
                        <a16:creationId xmlns:a16="http://schemas.microsoft.com/office/drawing/2014/main" id="{4B58701D-36C0-2EF6-66B5-22D4DFD2B5A8}"/>
                      </a:ext>
                    </a:extLst>
                  </p:cNvPr>
                  <p:cNvPicPr>
                    <a:picLocks noChangeAspect="1"/>
                  </p:cNvPicPr>
                  <p:nvPr/>
                </p:nvPicPr>
                <p:blipFill>
                  <a:blip r:embed="rId17"/>
                  <a:stretch>
                    <a:fillRect/>
                  </a:stretch>
                </p:blipFill>
                <p:spPr>
                  <a:xfrm>
                    <a:off x="4011141" y="2046948"/>
                    <a:ext cx="876299" cy="211960"/>
                  </a:xfrm>
                  <a:prstGeom prst="rect">
                    <a:avLst/>
                  </a:prstGeom>
                </p:spPr>
              </p:pic>
              <p:pic>
                <p:nvPicPr>
                  <p:cNvPr id="12" name="Picture 11">
                    <a:extLst>
                      <a:ext uri="{FF2B5EF4-FFF2-40B4-BE49-F238E27FC236}">
                        <a16:creationId xmlns:a16="http://schemas.microsoft.com/office/drawing/2014/main" id="{D50B7D42-D396-315E-2512-04385A7B57A4}"/>
                      </a:ext>
                    </a:extLst>
                  </p:cNvPr>
                  <p:cNvPicPr>
                    <a:picLocks noChangeAspect="1"/>
                  </p:cNvPicPr>
                  <p:nvPr/>
                </p:nvPicPr>
                <p:blipFill>
                  <a:blip r:embed="rId18"/>
                  <a:stretch>
                    <a:fillRect/>
                  </a:stretch>
                </p:blipFill>
                <p:spPr>
                  <a:xfrm>
                    <a:off x="5000520" y="1993025"/>
                    <a:ext cx="323719" cy="337382"/>
                  </a:xfrm>
                  <a:prstGeom prst="rect">
                    <a:avLst/>
                  </a:prstGeom>
                </p:spPr>
              </p:pic>
              <p:pic>
                <p:nvPicPr>
                  <p:cNvPr id="13" name="Picture 12">
                    <a:extLst>
                      <a:ext uri="{FF2B5EF4-FFF2-40B4-BE49-F238E27FC236}">
                        <a16:creationId xmlns:a16="http://schemas.microsoft.com/office/drawing/2014/main" id="{AD4396E0-A5E0-4EE0-3CE7-442218FF7D19}"/>
                      </a:ext>
                    </a:extLst>
                  </p:cNvPr>
                  <p:cNvPicPr>
                    <a:picLocks noChangeAspect="1"/>
                  </p:cNvPicPr>
                  <p:nvPr/>
                </p:nvPicPr>
                <p:blipFill>
                  <a:blip r:embed="rId19"/>
                  <a:stretch>
                    <a:fillRect/>
                  </a:stretch>
                </p:blipFill>
                <p:spPr>
                  <a:xfrm>
                    <a:off x="5437319" y="2065335"/>
                    <a:ext cx="677131" cy="245941"/>
                  </a:xfrm>
                  <a:prstGeom prst="rect">
                    <a:avLst/>
                  </a:prstGeom>
                </p:spPr>
              </p:pic>
              <p:pic>
                <p:nvPicPr>
                  <p:cNvPr id="14" name="Picture 13">
                    <a:extLst>
                      <a:ext uri="{FF2B5EF4-FFF2-40B4-BE49-F238E27FC236}">
                        <a16:creationId xmlns:a16="http://schemas.microsoft.com/office/drawing/2014/main" id="{E0A993F3-4297-F576-6749-31AB7C1723EE}"/>
                      </a:ext>
                    </a:extLst>
                  </p:cNvPr>
                  <p:cNvPicPr>
                    <a:picLocks noChangeAspect="1"/>
                  </p:cNvPicPr>
                  <p:nvPr/>
                </p:nvPicPr>
                <p:blipFill>
                  <a:blip r:embed="rId20"/>
                  <a:stretch>
                    <a:fillRect/>
                  </a:stretch>
                </p:blipFill>
                <p:spPr>
                  <a:xfrm>
                    <a:off x="6223634" y="2047021"/>
                    <a:ext cx="533400" cy="266674"/>
                  </a:xfrm>
                  <a:prstGeom prst="rect">
                    <a:avLst/>
                  </a:prstGeom>
                </p:spPr>
              </p:pic>
              <p:pic>
                <p:nvPicPr>
                  <p:cNvPr id="15" name="ctl00_body_HeaderControl_imglogo" descr="BONAS IMPORT EXPORT">
                    <a:extLst>
                      <a:ext uri="{FF2B5EF4-FFF2-40B4-BE49-F238E27FC236}">
                        <a16:creationId xmlns:a16="http://schemas.microsoft.com/office/drawing/2014/main" id="{D2D4DB1E-E67F-3F79-ECC3-4CEDCA26CE83}"/>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867666" y="2033902"/>
                    <a:ext cx="462495" cy="3088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DACC504-D29A-A218-9F4C-01984D176C5C}"/>
                      </a:ext>
                    </a:extLst>
                  </p:cNvPr>
                  <p:cNvPicPr>
                    <a:picLocks noChangeAspect="1"/>
                  </p:cNvPicPr>
                  <p:nvPr/>
                </p:nvPicPr>
                <p:blipFill>
                  <a:blip r:embed="rId22"/>
                  <a:stretch>
                    <a:fillRect/>
                  </a:stretch>
                </p:blipFill>
                <p:spPr>
                  <a:xfrm>
                    <a:off x="2289878" y="2668118"/>
                    <a:ext cx="552450" cy="178438"/>
                  </a:xfrm>
                  <a:prstGeom prst="rect">
                    <a:avLst/>
                  </a:prstGeom>
                </p:spPr>
              </p:pic>
              <p:pic>
                <p:nvPicPr>
                  <p:cNvPr id="17" name="Picture 16">
                    <a:extLst>
                      <a:ext uri="{FF2B5EF4-FFF2-40B4-BE49-F238E27FC236}">
                        <a16:creationId xmlns:a16="http://schemas.microsoft.com/office/drawing/2014/main" id="{2A50E2DF-E3AE-3CF9-A22D-A81DB86CCDD2}"/>
                      </a:ext>
                    </a:extLst>
                  </p:cNvPr>
                  <p:cNvPicPr>
                    <a:picLocks noChangeAspect="1"/>
                  </p:cNvPicPr>
                  <p:nvPr/>
                </p:nvPicPr>
                <p:blipFill>
                  <a:blip r:embed="rId23"/>
                  <a:stretch>
                    <a:fillRect/>
                  </a:stretch>
                </p:blipFill>
                <p:spPr>
                  <a:xfrm>
                    <a:off x="2914846" y="2600122"/>
                    <a:ext cx="472044" cy="345003"/>
                  </a:xfrm>
                  <a:prstGeom prst="rect">
                    <a:avLst/>
                  </a:prstGeom>
                </p:spPr>
              </p:pic>
              <p:pic>
                <p:nvPicPr>
                  <p:cNvPr id="21" name="Picture 20">
                    <a:extLst>
                      <a:ext uri="{FF2B5EF4-FFF2-40B4-BE49-F238E27FC236}">
                        <a16:creationId xmlns:a16="http://schemas.microsoft.com/office/drawing/2014/main" id="{5E1C734D-CEF5-4DD7-EC47-E364BDA4B86F}"/>
                      </a:ext>
                    </a:extLst>
                  </p:cNvPr>
                  <p:cNvPicPr>
                    <a:picLocks noChangeAspect="1"/>
                  </p:cNvPicPr>
                  <p:nvPr/>
                </p:nvPicPr>
                <p:blipFill>
                  <a:blip r:embed="rId24"/>
                  <a:stretch>
                    <a:fillRect/>
                  </a:stretch>
                </p:blipFill>
                <p:spPr>
                  <a:xfrm>
                    <a:off x="3439906" y="2564411"/>
                    <a:ext cx="868680" cy="338717"/>
                  </a:xfrm>
                  <a:prstGeom prst="rect">
                    <a:avLst/>
                  </a:prstGeom>
                </p:spPr>
              </p:pic>
              <p:pic>
                <p:nvPicPr>
                  <p:cNvPr id="24" name="Picture 23">
                    <a:extLst>
                      <a:ext uri="{FF2B5EF4-FFF2-40B4-BE49-F238E27FC236}">
                        <a16:creationId xmlns:a16="http://schemas.microsoft.com/office/drawing/2014/main" id="{4C6CCEAA-20F9-D079-E557-FDD39CF7C9A9}"/>
                      </a:ext>
                    </a:extLst>
                  </p:cNvPr>
                  <p:cNvPicPr>
                    <a:picLocks noChangeAspect="1"/>
                  </p:cNvPicPr>
                  <p:nvPr/>
                </p:nvPicPr>
                <p:blipFill>
                  <a:blip r:embed="rId25"/>
                  <a:stretch>
                    <a:fillRect/>
                  </a:stretch>
                </p:blipFill>
                <p:spPr>
                  <a:xfrm>
                    <a:off x="6568214" y="1480590"/>
                    <a:ext cx="1155427" cy="243683"/>
                  </a:xfrm>
                  <a:prstGeom prst="rect">
                    <a:avLst/>
                  </a:prstGeom>
                </p:spPr>
              </p:pic>
              <p:pic>
                <p:nvPicPr>
                  <p:cNvPr id="25" name="Picture 24">
                    <a:extLst>
                      <a:ext uri="{FF2B5EF4-FFF2-40B4-BE49-F238E27FC236}">
                        <a16:creationId xmlns:a16="http://schemas.microsoft.com/office/drawing/2014/main" id="{05022690-935D-69E1-BFA3-B254CC1C6B94}"/>
                      </a:ext>
                    </a:extLst>
                  </p:cNvPr>
                  <p:cNvPicPr>
                    <a:picLocks noChangeAspect="1"/>
                  </p:cNvPicPr>
                  <p:nvPr/>
                </p:nvPicPr>
                <p:blipFill>
                  <a:blip r:embed="rId26"/>
                  <a:stretch>
                    <a:fillRect/>
                  </a:stretch>
                </p:blipFill>
                <p:spPr>
                  <a:xfrm>
                    <a:off x="4992413" y="1322298"/>
                    <a:ext cx="453389" cy="514960"/>
                  </a:xfrm>
                  <a:prstGeom prst="rect">
                    <a:avLst/>
                  </a:prstGeom>
                </p:spPr>
              </p:pic>
              <p:pic>
                <p:nvPicPr>
                  <p:cNvPr id="47" name="Picture 46">
                    <a:extLst>
                      <a:ext uri="{FF2B5EF4-FFF2-40B4-BE49-F238E27FC236}">
                        <a16:creationId xmlns:a16="http://schemas.microsoft.com/office/drawing/2014/main" id="{8EE9C440-F9BE-E159-578F-ACC8445ECEFF}"/>
                      </a:ext>
                    </a:extLst>
                  </p:cNvPr>
                  <p:cNvPicPr>
                    <a:picLocks noChangeAspect="1"/>
                  </p:cNvPicPr>
                  <p:nvPr/>
                </p:nvPicPr>
                <p:blipFill>
                  <a:blip r:embed="rId27"/>
                  <a:stretch>
                    <a:fillRect/>
                  </a:stretch>
                </p:blipFill>
                <p:spPr>
                  <a:xfrm>
                    <a:off x="4399055" y="2620722"/>
                    <a:ext cx="769620" cy="233473"/>
                  </a:xfrm>
                  <a:prstGeom prst="rect">
                    <a:avLst/>
                  </a:prstGeom>
                </p:spPr>
              </p:pic>
              <p:pic>
                <p:nvPicPr>
                  <p:cNvPr id="48" name="ctl00_body_HeaderControl_imglogo" descr="LIFE IS HARD S.A.">
                    <a:extLst>
                      <a:ext uri="{FF2B5EF4-FFF2-40B4-BE49-F238E27FC236}">
                        <a16:creationId xmlns:a16="http://schemas.microsoft.com/office/drawing/2014/main" id="{688265A3-05BD-4906-AFB0-95E751D286FF}"/>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254029" y="2588898"/>
                    <a:ext cx="453389" cy="300135"/>
                  </a:xfrm>
                  <a:prstGeom prst="rect">
                    <a:avLst/>
                  </a:prstGeom>
                  <a:noFill/>
                  <a:extLst>
                    <a:ext uri="{909E8E84-426E-40DD-AFC4-6F175D3DCCD1}">
                      <a14:hiddenFill xmlns:a14="http://schemas.microsoft.com/office/drawing/2010/main">
                        <a:solidFill>
                          <a:srgbClr val="FFFFFF"/>
                        </a:solidFill>
                      </a14:hiddenFill>
                    </a:ext>
                  </a:extLst>
                </p:spPr>
              </p:pic>
              <p:pic>
                <p:nvPicPr>
                  <p:cNvPr id="49" name="ctl00_body_HeaderControl_imglogo" descr="Softbinator Technologies">
                    <a:extLst>
                      <a:ext uri="{FF2B5EF4-FFF2-40B4-BE49-F238E27FC236}">
                        <a16:creationId xmlns:a16="http://schemas.microsoft.com/office/drawing/2014/main" id="{45656E06-9457-7D09-FAEB-698598337222}"/>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774051" y="2620722"/>
                    <a:ext cx="851535" cy="236319"/>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descr="ADISS">
                  <a:extLst>
                    <a:ext uri="{FF2B5EF4-FFF2-40B4-BE49-F238E27FC236}">
                      <a16:creationId xmlns:a16="http://schemas.microsoft.com/office/drawing/2014/main" id="{605184F2-CACE-77BE-4749-002BDC5AD2D5}"/>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445071" y="1389769"/>
                  <a:ext cx="540544" cy="1436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ROMOSOME DYNAMICS">
                  <a:extLst>
                    <a:ext uri="{FF2B5EF4-FFF2-40B4-BE49-F238E27FC236}">
                      <a16:creationId xmlns:a16="http://schemas.microsoft.com/office/drawing/2014/main" id="{B9C30BEE-2384-A982-C924-920269ECA449}"/>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0083216" y="1245464"/>
                  <a:ext cx="368355" cy="3702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IR CLAIM">
                  <a:extLst>
                    <a:ext uri="{FF2B5EF4-FFF2-40B4-BE49-F238E27FC236}">
                      <a16:creationId xmlns:a16="http://schemas.microsoft.com/office/drawing/2014/main" id="{603E191F-4357-0F34-2309-0A5AA4648B40}"/>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8779846" y="1396515"/>
                  <a:ext cx="665225" cy="141929"/>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descr="IHUNT TECHNOLOGY IMPORT-EXPORT S.A.">
                <a:extLst>
                  <a:ext uri="{FF2B5EF4-FFF2-40B4-BE49-F238E27FC236}">
                    <a16:creationId xmlns:a16="http://schemas.microsoft.com/office/drawing/2014/main" id="{48C81C71-BC06-77EB-CD11-74D435478898}"/>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7684763" y="2501915"/>
                <a:ext cx="568590" cy="243683"/>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descr="IPROEB SA Bistrita">
              <a:extLst>
                <a:ext uri="{FF2B5EF4-FFF2-40B4-BE49-F238E27FC236}">
                  <a16:creationId xmlns:a16="http://schemas.microsoft.com/office/drawing/2014/main" id="{076367B7-64BA-F387-BB91-BFCFB4CAD370}"/>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956553" y="1356355"/>
              <a:ext cx="421357" cy="23693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Slide Number Placeholder 2">
            <a:extLst>
              <a:ext uri="{FF2B5EF4-FFF2-40B4-BE49-F238E27FC236}">
                <a16:creationId xmlns:a16="http://schemas.microsoft.com/office/drawing/2014/main" id="{03C13C68-DEB8-2429-60F8-75BA72F611EE}"/>
              </a:ext>
            </a:extLst>
          </p:cNvPr>
          <p:cNvSpPr txBox="1">
            <a:spLocks/>
          </p:cNvSpPr>
          <p:nvPr/>
        </p:nvSpPr>
        <p:spPr>
          <a:xfrm>
            <a:off x="9202153" y="649889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rPr>
              <a:t>7</a:t>
            </a:r>
          </a:p>
        </p:txBody>
      </p:sp>
    </p:spTree>
    <p:extLst>
      <p:ext uri="{BB962C8B-B14F-4D97-AF65-F5344CB8AC3E}">
        <p14:creationId xmlns:p14="http://schemas.microsoft.com/office/powerpoint/2010/main" val="3181666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E9F8E1A9-4424-43EF-96B8-101E7E645193}"/>
              </a:ext>
            </a:extLst>
          </p:cNvPr>
          <p:cNvGraphicFramePr>
            <a:graphicFrameLocks/>
          </p:cNvGraphicFramePr>
          <p:nvPr>
            <p:extLst>
              <p:ext uri="{D42A27DB-BD31-4B8C-83A1-F6EECF244321}">
                <p14:modId xmlns:p14="http://schemas.microsoft.com/office/powerpoint/2010/main" val="2348656581"/>
              </p:ext>
            </p:extLst>
          </p:nvPr>
        </p:nvGraphicFramePr>
        <p:xfrm>
          <a:off x="612862" y="1059656"/>
          <a:ext cx="6264188" cy="4668044"/>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64F099A5-29E2-4BFC-8023-BE1D306CA400}"/>
              </a:ext>
            </a:extLst>
          </p:cNvPr>
          <p:cNvSpPr/>
          <p:nvPr/>
        </p:nvSpPr>
        <p:spPr>
          <a:xfrm>
            <a:off x="530009" y="206320"/>
            <a:ext cx="9725261" cy="461665"/>
          </a:xfrm>
          <a:prstGeom prst="rect">
            <a:avLst/>
          </a:prstGeom>
        </p:spPr>
        <p:txBody>
          <a:bodyPr wrap="square">
            <a:spAutoFit/>
          </a:bodyPr>
          <a:lstStyle/>
          <a:p>
            <a:r>
              <a:rPr lang="ro-RO" sz="2400" dirty="0">
                <a:solidFill>
                  <a:schemeClr val="bg2">
                    <a:lumMod val="25000"/>
                  </a:schemeClr>
                </a:solidFill>
                <a:latin typeface="IBM Plex Sans" panose="020B0503050203000203" pitchFamily="34" charset="0"/>
                <a:cs typeface="Arial" panose="020B0604020202020204" pitchFamily="34" charset="0"/>
              </a:rPr>
              <a:t>Impulsionarea capitalului românesc – Listări </a:t>
            </a:r>
            <a:r>
              <a:rPr lang="en-US" sz="2400">
                <a:solidFill>
                  <a:schemeClr val="bg2">
                    <a:lumMod val="25000"/>
                  </a:schemeClr>
                </a:solidFill>
                <a:latin typeface="IBM Plex Sans" panose="020B0503050203000203" pitchFamily="34" charset="0"/>
                <a:cs typeface="Arial" panose="020B0604020202020204" pitchFamily="34" charset="0"/>
              </a:rPr>
              <a:t>#2</a:t>
            </a:r>
            <a:r>
              <a:rPr lang="ro-RO" sz="2400">
                <a:solidFill>
                  <a:schemeClr val="bg2">
                    <a:lumMod val="25000"/>
                  </a:schemeClr>
                </a:solidFill>
                <a:latin typeface="IBM Plex Sans" panose="020B0503050203000203" pitchFamily="34" charset="0"/>
                <a:cs typeface="Arial" panose="020B0604020202020204" pitchFamily="34" charset="0"/>
              </a:rPr>
              <a:t>52</a:t>
            </a:r>
            <a:r>
              <a:rPr lang="en-US" sz="2400">
                <a:solidFill>
                  <a:schemeClr val="bg2">
                    <a:lumMod val="25000"/>
                  </a:schemeClr>
                </a:solidFill>
                <a:latin typeface="IBM Plex Sans" panose="020B0503050203000203" pitchFamily="34" charset="0"/>
                <a:cs typeface="Arial" panose="020B0604020202020204" pitchFamily="34" charset="0"/>
              </a:rPr>
              <a:t> </a:t>
            </a:r>
            <a:r>
              <a:rPr lang="ro-RO" sz="2400">
                <a:solidFill>
                  <a:schemeClr val="bg2">
                    <a:lumMod val="25000"/>
                  </a:schemeClr>
                </a:solidFill>
                <a:latin typeface="IBM Plex Sans" panose="020B0503050203000203" pitchFamily="34" charset="0"/>
                <a:cs typeface="Arial" panose="020B0604020202020204" pitchFamily="34" charset="0"/>
              </a:rPr>
              <a:t>/</a:t>
            </a:r>
            <a:r>
              <a:rPr lang="en-US" sz="2400">
                <a:solidFill>
                  <a:schemeClr val="bg2">
                    <a:lumMod val="25000"/>
                  </a:schemeClr>
                </a:solidFill>
                <a:latin typeface="IBM Plex Sans" panose="020B0503050203000203" pitchFamily="34" charset="0"/>
                <a:cs typeface="Arial" panose="020B0604020202020204" pitchFamily="34" charset="0"/>
              </a:rPr>
              <a:t> EUR 17,</a:t>
            </a:r>
            <a:r>
              <a:rPr lang="ro-RO" sz="2400">
                <a:solidFill>
                  <a:schemeClr val="bg2">
                    <a:lumMod val="25000"/>
                  </a:schemeClr>
                </a:solidFill>
                <a:latin typeface="IBM Plex Sans" panose="020B0503050203000203" pitchFamily="34" charset="0"/>
                <a:cs typeface="Arial" panose="020B0604020202020204" pitchFamily="34" charset="0"/>
              </a:rPr>
              <a:t>7 mld</a:t>
            </a:r>
            <a:endParaRPr lang="en-GB" sz="2400" dirty="0">
              <a:solidFill>
                <a:schemeClr val="bg2">
                  <a:lumMod val="25000"/>
                </a:schemeClr>
              </a:solidFill>
              <a:latin typeface="IBM Plex Sans" panose="020B0503050203000203" pitchFamily="34" charset="0"/>
              <a:cs typeface="Arial" panose="020B0604020202020204" pitchFamily="34" charset="0"/>
            </a:endParaRPr>
          </a:p>
        </p:txBody>
      </p:sp>
      <p:sp>
        <p:nvSpPr>
          <p:cNvPr id="5" name="TextBox 35">
            <a:extLst>
              <a:ext uri="{FF2B5EF4-FFF2-40B4-BE49-F238E27FC236}">
                <a16:creationId xmlns:a16="http://schemas.microsoft.com/office/drawing/2014/main" id="{2ACF4980-0733-C4D5-CF03-84B548F42B8C}"/>
              </a:ext>
            </a:extLst>
          </p:cNvPr>
          <p:cNvSpPr txBox="1">
            <a:spLocks noChangeArrowheads="1"/>
          </p:cNvSpPr>
          <p:nvPr/>
        </p:nvSpPr>
        <p:spPr bwMode="auto">
          <a:xfrm>
            <a:off x="530009" y="6229553"/>
            <a:ext cx="8850772" cy="406619"/>
          </a:xfrm>
          <a:prstGeom prst="rect">
            <a:avLst/>
          </a:prstGeom>
        </p:spPr>
        <p:txBody>
          <a:bodyPr vert="horz" lIns="91440" tIns="45720" rIns="91440" bIns="45720" rtlCol="0" anchor="ctr"/>
          <a:lstStyle>
            <a:defPPr>
              <a:defRPr lang="en-US"/>
            </a:defPPr>
            <a:lvl1pPr>
              <a:defRPr sz="1100"/>
            </a:lvl1pPr>
          </a:lstStyle>
          <a:p>
            <a:r>
              <a:rPr kumimoji="0" lang="ro-RO" altLang="pl-PL" sz="1000" b="0" i="0" u="none" strike="noStrike" kern="1200" cap="none" spc="0" normalizeH="0" baseline="0" noProof="0" dirty="0">
                <a:ln>
                  <a:noFill/>
                </a:ln>
                <a:solidFill>
                  <a:prstClr val="black"/>
                </a:solidFill>
                <a:effectLst/>
                <a:uLnTx/>
                <a:uFillTx/>
                <a:latin typeface="IBM Plex Sans" panose="020B0503050203000203" pitchFamily="34" charset="0"/>
              </a:rPr>
              <a:t>Sur</a:t>
            </a:r>
            <a:r>
              <a:rPr kumimoji="0" lang="en-US" altLang="pl-PL" sz="1000" b="0" i="0" u="none" strike="noStrike" kern="1200" cap="none" spc="0" normalizeH="0" baseline="0" noProof="0" dirty="0" err="1">
                <a:ln>
                  <a:noFill/>
                </a:ln>
                <a:solidFill>
                  <a:prstClr val="black"/>
                </a:solidFill>
                <a:effectLst/>
                <a:uLnTx/>
                <a:uFillTx/>
                <a:latin typeface="IBM Plex Sans" panose="020B0503050203000203" pitchFamily="34" charset="0"/>
              </a:rPr>
              <a:t>sa</a:t>
            </a:r>
            <a:r>
              <a:rPr lang="ro-RO" altLang="pl-PL" sz="1000" dirty="0">
                <a:solidFill>
                  <a:prstClr val="black"/>
                </a:solidFill>
                <a:latin typeface="IBM Plex Sans" panose="020B0503050203000203" pitchFamily="34" charset="0"/>
              </a:rPr>
              <a:t>:</a:t>
            </a:r>
            <a:r>
              <a:rPr kumimoji="0" lang="en-US" altLang="pl-PL" sz="1000" b="0" i="0" u="none" strike="noStrike" kern="1200" cap="none" spc="0" normalizeH="0" baseline="0" noProof="0" dirty="0">
                <a:ln>
                  <a:noFill/>
                </a:ln>
                <a:solidFill>
                  <a:prstClr val="black"/>
                </a:solidFill>
                <a:effectLst/>
                <a:uLnTx/>
                <a:uFillTx/>
                <a:latin typeface="IBM Plex Sans" panose="020B0503050203000203" pitchFamily="34" charset="0"/>
              </a:rPr>
              <a:t> BVB</a:t>
            </a:r>
            <a:endParaRPr kumimoji="0" lang="en-GB" altLang="pl-PL" sz="1000" b="0" i="0" u="none" strike="noStrike" kern="1200" cap="none" spc="0" normalizeH="0" baseline="0" noProof="0" dirty="0">
              <a:ln>
                <a:noFill/>
              </a:ln>
              <a:solidFill>
                <a:prstClr val="black"/>
              </a:solidFill>
              <a:effectLst/>
              <a:uLnTx/>
              <a:uFillTx/>
              <a:latin typeface="IBM Plex Sans" panose="020B0503050203000203" pitchFamily="34" charset="0"/>
            </a:endParaRPr>
          </a:p>
        </p:txBody>
      </p:sp>
      <p:sp>
        <p:nvSpPr>
          <p:cNvPr id="4" name="Slide Number Placeholder 2">
            <a:extLst>
              <a:ext uri="{FF2B5EF4-FFF2-40B4-BE49-F238E27FC236}">
                <a16:creationId xmlns:a16="http://schemas.microsoft.com/office/drawing/2014/main" id="{946C52F3-6310-307F-AC37-AE88C3F25013}"/>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8</a:t>
            </a:r>
            <a:endPar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endParaRPr>
          </a:p>
        </p:txBody>
      </p:sp>
      <p:graphicFrame>
        <p:nvGraphicFramePr>
          <p:cNvPr id="3" name="Chart 2">
            <a:extLst>
              <a:ext uri="{FF2B5EF4-FFF2-40B4-BE49-F238E27FC236}">
                <a16:creationId xmlns:a16="http://schemas.microsoft.com/office/drawing/2014/main" id="{FCE6D3D4-30A7-4762-86C5-58BE1FD86968}"/>
              </a:ext>
            </a:extLst>
          </p:cNvPr>
          <p:cNvGraphicFramePr>
            <a:graphicFrameLocks/>
          </p:cNvGraphicFramePr>
          <p:nvPr>
            <p:extLst>
              <p:ext uri="{D42A27DB-BD31-4B8C-83A1-F6EECF244321}">
                <p14:modId xmlns:p14="http://schemas.microsoft.com/office/powerpoint/2010/main" val="952273047"/>
              </p:ext>
            </p:extLst>
          </p:nvPr>
        </p:nvGraphicFramePr>
        <p:xfrm>
          <a:off x="6096812" y="1059656"/>
          <a:ext cx="6210681" cy="45473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82768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F099A5-29E2-4BFC-8023-BE1D306CA400}"/>
              </a:ext>
            </a:extLst>
          </p:cNvPr>
          <p:cNvSpPr/>
          <p:nvPr/>
        </p:nvSpPr>
        <p:spPr>
          <a:xfrm>
            <a:off x="502830" y="253666"/>
            <a:ext cx="9725261" cy="461665"/>
          </a:xfrm>
          <a:prstGeom prst="rect">
            <a:avLst/>
          </a:prstGeom>
        </p:spPr>
        <p:txBody>
          <a:bodyPr wrap="square">
            <a:spAutoFit/>
          </a:bodyPr>
          <a:lstStyle/>
          <a:p>
            <a:r>
              <a:rPr lang="ro-RO" sz="2400">
                <a:solidFill>
                  <a:schemeClr val="bg2">
                    <a:lumMod val="25000"/>
                  </a:schemeClr>
                </a:solidFill>
                <a:latin typeface="IBM Plex Sans" panose="020B0503050203000203" pitchFamily="34" charset="0"/>
                <a:cs typeface="Arial" panose="020B0604020202020204" pitchFamily="34" charset="0"/>
              </a:rPr>
              <a:t>Cele mai mari listări din ultimii </a:t>
            </a:r>
            <a:r>
              <a:rPr lang="ro-RO" sz="2400" dirty="0">
                <a:solidFill>
                  <a:schemeClr val="bg2">
                    <a:lumMod val="25000"/>
                  </a:schemeClr>
                </a:solidFill>
                <a:latin typeface="IBM Plex Sans" panose="020B0503050203000203" pitchFamily="34" charset="0"/>
                <a:cs typeface="Arial" panose="020B0604020202020204" pitchFamily="34" charset="0"/>
              </a:rPr>
              <a:t>ani </a:t>
            </a:r>
            <a:r>
              <a:rPr lang="en-US" sz="2400" dirty="0">
                <a:solidFill>
                  <a:schemeClr val="bg2">
                    <a:lumMod val="25000"/>
                  </a:schemeClr>
                </a:solidFill>
                <a:latin typeface="IBM Plex Sans" panose="020B0503050203000203" pitchFamily="34" charset="0"/>
                <a:cs typeface="Arial" panose="020B0604020202020204" pitchFamily="34" charset="0"/>
              </a:rPr>
              <a:t>(Pia</a:t>
            </a:r>
            <a:r>
              <a:rPr lang="ro-RO" sz="2400" dirty="0">
                <a:solidFill>
                  <a:schemeClr val="bg2">
                    <a:lumMod val="25000"/>
                  </a:schemeClr>
                </a:solidFill>
                <a:latin typeface="IBM Plex Sans" panose="020B0503050203000203" pitchFamily="34" charset="0"/>
                <a:cs typeface="Arial" panose="020B0604020202020204" pitchFamily="34" charset="0"/>
              </a:rPr>
              <a:t>ț</a:t>
            </a:r>
            <a:r>
              <a:rPr lang="en-US" sz="2400" dirty="0">
                <a:solidFill>
                  <a:schemeClr val="bg2">
                    <a:lumMod val="25000"/>
                  </a:schemeClr>
                </a:solidFill>
                <a:latin typeface="IBM Plex Sans" panose="020B0503050203000203" pitchFamily="34" charset="0"/>
                <a:cs typeface="Arial" panose="020B0604020202020204" pitchFamily="34" charset="0"/>
              </a:rPr>
              <a:t>a </a:t>
            </a:r>
            <a:r>
              <a:rPr lang="en-US" sz="2400" dirty="0" err="1">
                <a:solidFill>
                  <a:schemeClr val="bg2">
                    <a:lumMod val="25000"/>
                  </a:schemeClr>
                </a:solidFill>
                <a:latin typeface="IBM Plex Sans" panose="020B0503050203000203" pitchFamily="34" charset="0"/>
                <a:cs typeface="Arial" panose="020B0604020202020204" pitchFamily="34" charset="0"/>
              </a:rPr>
              <a:t>Reglementat</a:t>
            </a:r>
            <a:r>
              <a:rPr lang="ro-RO" sz="2400" dirty="0">
                <a:solidFill>
                  <a:schemeClr val="bg2">
                    <a:lumMod val="25000"/>
                  </a:schemeClr>
                </a:solidFill>
                <a:latin typeface="IBM Plex Sans" panose="020B0503050203000203" pitchFamily="34" charset="0"/>
                <a:cs typeface="Arial" panose="020B0604020202020204" pitchFamily="34" charset="0"/>
              </a:rPr>
              <a:t>ă</a:t>
            </a:r>
            <a:r>
              <a:rPr lang="en-US" sz="2400" dirty="0">
                <a:solidFill>
                  <a:schemeClr val="bg2">
                    <a:lumMod val="25000"/>
                  </a:schemeClr>
                </a:solidFill>
                <a:latin typeface="IBM Plex Sans" panose="020B0503050203000203" pitchFamily="34" charset="0"/>
                <a:cs typeface="Arial" panose="020B0604020202020204" pitchFamily="34" charset="0"/>
              </a:rPr>
              <a:t>)</a:t>
            </a:r>
            <a:endParaRPr lang="en-GB" sz="2400" dirty="0">
              <a:solidFill>
                <a:schemeClr val="bg2">
                  <a:lumMod val="25000"/>
                </a:schemeClr>
              </a:solidFill>
              <a:latin typeface="IBM Plex Sans" panose="020B0503050203000203" pitchFamily="34" charset="0"/>
              <a:cs typeface="Arial" panose="020B0604020202020204" pitchFamily="34" charset="0"/>
            </a:endParaRPr>
          </a:p>
        </p:txBody>
      </p:sp>
      <p:sp>
        <p:nvSpPr>
          <p:cNvPr id="28" name="Rectangle 27">
            <a:extLst>
              <a:ext uri="{FF2B5EF4-FFF2-40B4-BE49-F238E27FC236}">
                <a16:creationId xmlns:a16="http://schemas.microsoft.com/office/drawing/2014/main" id="{5AE0CB90-9738-489E-B3A6-222CAF202404}"/>
              </a:ext>
            </a:extLst>
          </p:cNvPr>
          <p:cNvSpPr/>
          <p:nvPr/>
        </p:nvSpPr>
        <p:spPr>
          <a:xfrm>
            <a:off x="1223257" y="2926357"/>
            <a:ext cx="2787690" cy="646331"/>
          </a:xfrm>
          <a:prstGeom prst="rect">
            <a:avLst/>
          </a:prstGeom>
        </p:spPr>
        <p:txBody>
          <a:bodyPr wrap="square">
            <a:spAutoFit/>
          </a:bodyPr>
          <a:lstStyle/>
          <a:p>
            <a:pPr algn="ctr" defTabSz="914400" eaLnBrk="0" fontAlgn="base" hangingPunct="0">
              <a:spcBef>
                <a:spcPct val="0"/>
              </a:spcBef>
              <a:spcAft>
                <a:spcPct val="0"/>
              </a:spcAft>
            </a:pPr>
            <a:r>
              <a:rPr lang="en-US" dirty="0">
                <a:solidFill>
                  <a:prstClr val="white"/>
                </a:solidFill>
                <a:latin typeface="IBM Plex Sans" panose="020B0503050203000203" pitchFamily="34" charset="0"/>
                <a:cs typeface="Arial" charset="0"/>
              </a:rPr>
              <a:t>Growing the retail </a:t>
            </a:r>
          </a:p>
          <a:p>
            <a:pPr algn="ctr" defTabSz="914400" eaLnBrk="0" fontAlgn="base" hangingPunct="0">
              <a:spcBef>
                <a:spcPct val="0"/>
              </a:spcBef>
              <a:spcAft>
                <a:spcPct val="0"/>
              </a:spcAft>
            </a:pPr>
            <a:r>
              <a:rPr lang="en-US" dirty="0">
                <a:solidFill>
                  <a:prstClr val="white"/>
                </a:solidFill>
                <a:latin typeface="IBM Plex Sans" panose="020B0503050203000203" pitchFamily="34" charset="0"/>
                <a:cs typeface="Arial" charset="0"/>
              </a:rPr>
              <a:t>investor base</a:t>
            </a:r>
          </a:p>
        </p:txBody>
      </p:sp>
      <p:sp>
        <p:nvSpPr>
          <p:cNvPr id="5" name="TextBox 35">
            <a:extLst>
              <a:ext uri="{FF2B5EF4-FFF2-40B4-BE49-F238E27FC236}">
                <a16:creationId xmlns:a16="http://schemas.microsoft.com/office/drawing/2014/main" id="{5DC923D7-2FE1-FBC1-BE1C-BA93F09B7322}"/>
              </a:ext>
            </a:extLst>
          </p:cNvPr>
          <p:cNvSpPr txBox="1">
            <a:spLocks noChangeArrowheads="1"/>
          </p:cNvSpPr>
          <p:nvPr/>
        </p:nvSpPr>
        <p:spPr bwMode="auto">
          <a:xfrm>
            <a:off x="502830" y="6227431"/>
            <a:ext cx="8850772" cy="406619"/>
          </a:xfrm>
          <a:prstGeom prst="rect">
            <a:avLst/>
          </a:prstGeom>
        </p:spPr>
        <p:txBody>
          <a:bodyPr vert="horz" lIns="91440" tIns="45720" rIns="91440" bIns="45720" rtlCol="0" anchor="ctr"/>
          <a:lstStyle>
            <a:defPPr>
              <a:defRPr lang="en-US"/>
            </a:defPPr>
            <a:lvl1pPr>
              <a:defRPr sz="1100"/>
            </a:lvl1pPr>
          </a:lstStyle>
          <a:p>
            <a:r>
              <a:rPr kumimoji="0" lang="en-US" altLang="pl-PL" sz="1000" b="0" i="0" u="none" strike="noStrike" kern="1200" cap="none" spc="0" normalizeH="0" baseline="0" noProof="0" dirty="0">
                <a:ln>
                  <a:noFill/>
                </a:ln>
                <a:solidFill>
                  <a:prstClr val="black"/>
                </a:solidFill>
                <a:effectLst/>
                <a:uLnTx/>
                <a:uFillTx/>
                <a:latin typeface="IBM Plex Sans" panose="020B0503050203000203" pitchFamily="34" charset="0"/>
              </a:rPr>
              <a:t>Sursa</a:t>
            </a:r>
            <a:r>
              <a:rPr lang="ro-RO" altLang="pl-PL" sz="1000" dirty="0">
                <a:solidFill>
                  <a:prstClr val="black"/>
                </a:solidFill>
                <a:latin typeface="IBM Plex Sans" panose="020B0503050203000203" pitchFamily="34" charset="0"/>
              </a:rPr>
              <a:t>:</a:t>
            </a:r>
            <a:r>
              <a:rPr kumimoji="0" lang="en-US" altLang="pl-PL" sz="1000" b="0" i="0" u="none" strike="noStrike" kern="1200" cap="none" spc="0" normalizeH="0" baseline="0" noProof="0" dirty="0">
                <a:ln>
                  <a:noFill/>
                </a:ln>
                <a:solidFill>
                  <a:prstClr val="black"/>
                </a:solidFill>
                <a:effectLst/>
                <a:uLnTx/>
                <a:uFillTx/>
                <a:latin typeface="IBM Plex Sans" panose="020B0503050203000203" pitchFamily="34" charset="0"/>
              </a:rPr>
              <a:t> BVB</a:t>
            </a:r>
            <a:endParaRPr kumimoji="0" lang="en-GB" altLang="pl-PL" sz="1000" b="0" i="0" u="none" strike="noStrike" kern="1200" cap="none" spc="0" normalizeH="0" baseline="0" noProof="0" dirty="0">
              <a:ln>
                <a:noFill/>
              </a:ln>
              <a:solidFill>
                <a:prstClr val="black"/>
              </a:solidFill>
              <a:effectLst/>
              <a:uLnTx/>
              <a:uFillTx/>
              <a:latin typeface="IBM Plex Sans" panose="020B0503050203000203" pitchFamily="34" charset="0"/>
            </a:endParaRPr>
          </a:p>
        </p:txBody>
      </p:sp>
      <p:pic>
        <p:nvPicPr>
          <p:cNvPr id="4" name="Picture 3">
            <a:extLst>
              <a:ext uri="{FF2B5EF4-FFF2-40B4-BE49-F238E27FC236}">
                <a16:creationId xmlns:a16="http://schemas.microsoft.com/office/drawing/2014/main" id="{E9AA4070-D092-B2B7-EFC3-EB75769315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425397" y="1879918"/>
            <a:ext cx="709914" cy="709914"/>
          </a:xfrm>
          <a:prstGeom prst="rect">
            <a:avLst/>
          </a:prstGeom>
        </p:spPr>
      </p:pic>
      <p:pic>
        <p:nvPicPr>
          <p:cNvPr id="10" name="Picture 9" descr="A blue and silver text on a black background&#10;&#10;Description automatically generated with low confidence">
            <a:extLst>
              <a:ext uri="{FF2B5EF4-FFF2-40B4-BE49-F238E27FC236}">
                <a16:creationId xmlns:a16="http://schemas.microsoft.com/office/drawing/2014/main" id="{E3A6EAF4-3689-87F1-9780-0882503CE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2496" y="2033451"/>
            <a:ext cx="1310954" cy="498163"/>
          </a:xfrm>
          <a:prstGeom prst="rect">
            <a:avLst/>
          </a:prstGeom>
        </p:spPr>
      </p:pic>
      <p:pic>
        <p:nvPicPr>
          <p:cNvPr id="11" name="Picture 10" descr="A picture containing text, font, poster, design&#10;&#10;Description automatically generated">
            <a:extLst>
              <a:ext uri="{FF2B5EF4-FFF2-40B4-BE49-F238E27FC236}">
                <a16:creationId xmlns:a16="http://schemas.microsoft.com/office/drawing/2014/main" id="{C93A441A-C791-2F83-E968-6D09E6D19B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4459" y="3276200"/>
            <a:ext cx="728757" cy="710538"/>
          </a:xfrm>
          <a:prstGeom prst="rect">
            <a:avLst/>
          </a:prstGeom>
        </p:spPr>
      </p:pic>
      <p:pic>
        <p:nvPicPr>
          <p:cNvPr id="12" name="Picture 11" descr="A red white and blue logo&#10;&#10;Description automatically generated">
            <a:extLst>
              <a:ext uri="{FF2B5EF4-FFF2-40B4-BE49-F238E27FC236}">
                <a16:creationId xmlns:a16="http://schemas.microsoft.com/office/drawing/2014/main" id="{1946F8D8-8061-7462-79EF-F6715CED25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3903" y="1879918"/>
            <a:ext cx="709914" cy="817821"/>
          </a:xfrm>
          <a:prstGeom prst="rect">
            <a:avLst/>
          </a:prstGeom>
        </p:spPr>
      </p:pic>
      <p:pic>
        <p:nvPicPr>
          <p:cNvPr id="14" name="Picture 13">
            <a:extLst>
              <a:ext uri="{FF2B5EF4-FFF2-40B4-BE49-F238E27FC236}">
                <a16:creationId xmlns:a16="http://schemas.microsoft.com/office/drawing/2014/main" id="{1D671C4A-114C-F1B7-AFE8-C1625DA35EDD}"/>
              </a:ext>
            </a:extLst>
          </p:cNvPr>
          <p:cNvPicPr>
            <a:picLocks noChangeAspect="1"/>
          </p:cNvPicPr>
          <p:nvPr/>
        </p:nvPicPr>
        <p:blipFill>
          <a:blip r:embed="rId6"/>
          <a:stretch>
            <a:fillRect/>
          </a:stretch>
        </p:blipFill>
        <p:spPr>
          <a:xfrm>
            <a:off x="7037966" y="3280683"/>
            <a:ext cx="1011770" cy="706055"/>
          </a:xfrm>
          <a:prstGeom prst="rect">
            <a:avLst/>
          </a:prstGeom>
        </p:spPr>
      </p:pic>
      <p:pic>
        <p:nvPicPr>
          <p:cNvPr id="19" name="Picture 18">
            <a:extLst>
              <a:ext uri="{FF2B5EF4-FFF2-40B4-BE49-F238E27FC236}">
                <a16:creationId xmlns:a16="http://schemas.microsoft.com/office/drawing/2014/main" id="{BF74EDB8-1F8F-BA59-19A8-A774B5BCE748}"/>
              </a:ext>
            </a:extLst>
          </p:cNvPr>
          <p:cNvPicPr>
            <a:picLocks noChangeAspect="1"/>
          </p:cNvPicPr>
          <p:nvPr/>
        </p:nvPicPr>
        <p:blipFill>
          <a:blip r:embed="rId7"/>
          <a:stretch>
            <a:fillRect/>
          </a:stretch>
        </p:blipFill>
        <p:spPr>
          <a:xfrm>
            <a:off x="9308893" y="3429000"/>
            <a:ext cx="1219539" cy="488902"/>
          </a:xfrm>
          <a:prstGeom prst="rect">
            <a:avLst/>
          </a:prstGeom>
        </p:spPr>
      </p:pic>
      <p:pic>
        <p:nvPicPr>
          <p:cNvPr id="21" name="Picture 20">
            <a:extLst>
              <a:ext uri="{FF2B5EF4-FFF2-40B4-BE49-F238E27FC236}">
                <a16:creationId xmlns:a16="http://schemas.microsoft.com/office/drawing/2014/main" id="{5FF23550-2F80-9F10-8C1E-F41203DA904E}"/>
              </a:ext>
            </a:extLst>
          </p:cNvPr>
          <p:cNvPicPr>
            <a:picLocks noChangeAspect="1"/>
          </p:cNvPicPr>
          <p:nvPr/>
        </p:nvPicPr>
        <p:blipFill>
          <a:blip r:embed="rId8"/>
          <a:stretch>
            <a:fillRect/>
          </a:stretch>
        </p:blipFill>
        <p:spPr>
          <a:xfrm>
            <a:off x="10824109" y="3225110"/>
            <a:ext cx="859108" cy="875471"/>
          </a:xfrm>
          <a:prstGeom prst="rect">
            <a:avLst/>
          </a:prstGeom>
        </p:spPr>
      </p:pic>
      <p:pic>
        <p:nvPicPr>
          <p:cNvPr id="22" name="Picture 21">
            <a:extLst>
              <a:ext uri="{FF2B5EF4-FFF2-40B4-BE49-F238E27FC236}">
                <a16:creationId xmlns:a16="http://schemas.microsoft.com/office/drawing/2014/main" id="{2A198054-305B-50A5-073E-D53D1D01498C}"/>
              </a:ext>
            </a:extLst>
          </p:cNvPr>
          <p:cNvPicPr>
            <a:picLocks noChangeAspect="1"/>
          </p:cNvPicPr>
          <p:nvPr/>
        </p:nvPicPr>
        <p:blipFill>
          <a:blip r:embed="rId9"/>
          <a:stretch>
            <a:fillRect/>
          </a:stretch>
        </p:blipFill>
        <p:spPr>
          <a:xfrm>
            <a:off x="7122225" y="4777433"/>
            <a:ext cx="1500274" cy="294533"/>
          </a:xfrm>
          <a:prstGeom prst="rect">
            <a:avLst/>
          </a:prstGeom>
        </p:spPr>
      </p:pic>
      <p:pic>
        <p:nvPicPr>
          <p:cNvPr id="23" name="Picture 22" descr="A blue text on a white background&#10;&#10;Description automatically generated">
            <a:extLst>
              <a:ext uri="{FF2B5EF4-FFF2-40B4-BE49-F238E27FC236}">
                <a16:creationId xmlns:a16="http://schemas.microsoft.com/office/drawing/2014/main" id="{09A1CB8F-1B02-B2BA-8868-7CB47FD6DA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67749" y="4707752"/>
            <a:ext cx="1135710" cy="386946"/>
          </a:xfrm>
          <a:prstGeom prst="rect">
            <a:avLst/>
          </a:prstGeom>
        </p:spPr>
      </p:pic>
      <p:pic>
        <p:nvPicPr>
          <p:cNvPr id="25" name="Picture 24">
            <a:extLst>
              <a:ext uri="{FF2B5EF4-FFF2-40B4-BE49-F238E27FC236}">
                <a16:creationId xmlns:a16="http://schemas.microsoft.com/office/drawing/2014/main" id="{F9DC2261-C316-4AF8-4BEE-1B38538C4E70}"/>
              </a:ext>
            </a:extLst>
          </p:cNvPr>
          <p:cNvPicPr>
            <a:picLocks noChangeAspect="1"/>
          </p:cNvPicPr>
          <p:nvPr/>
        </p:nvPicPr>
        <p:blipFill>
          <a:blip r:embed="rId11"/>
          <a:stretch>
            <a:fillRect/>
          </a:stretch>
        </p:blipFill>
        <p:spPr>
          <a:xfrm>
            <a:off x="8935354" y="4777433"/>
            <a:ext cx="1219540" cy="292324"/>
          </a:xfrm>
          <a:prstGeom prst="rect">
            <a:avLst/>
          </a:prstGeom>
        </p:spPr>
      </p:pic>
      <p:pic>
        <p:nvPicPr>
          <p:cNvPr id="7" name="Picture 6">
            <a:extLst>
              <a:ext uri="{FF2B5EF4-FFF2-40B4-BE49-F238E27FC236}">
                <a16:creationId xmlns:a16="http://schemas.microsoft.com/office/drawing/2014/main" id="{50A8EA20-B177-440E-1A65-49636936CCAC}"/>
              </a:ext>
            </a:extLst>
          </p:cNvPr>
          <p:cNvPicPr>
            <a:picLocks noChangeAspect="1"/>
          </p:cNvPicPr>
          <p:nvPr/>
        </p:nvPicPr>
        <p:blipFill>
          <a:blip r:embed="rId12"/>
          <a:stretch>
            <a:fillRect/>
          </a:stretch>
        </p:blipFill>
        <p:spPr>
          <a:xfrm>
            <a:off x="10377258" y="2043697"/>
            <a:ext cx="1596483" cy="314146"/>
          </a:xfrm>
          <a:prstGeom prst="rect">
            <a:avLst/>
          </a:prstGeom>
        </p:spPr>
      </p:pic>
      <p:graphicFrame>
        <p:nvGraphicFramePr>
          <p:cNvPr id="9" name="Table 8">
            <a:extLst>
              <a:ext uri="{FF2B5EF4-FFF2-40B4-BE49-F238E27FC236}">
                <a16:creationId xmlns:a16="http://schemas.microsoft.com/office/drawing/2014/main" id="{96511F66-39A9-7400-50B3-CDB783D76986}"/>
              </a:ext>
            </a:extLst>
          </p:cNvPr>
          <p:cNvGraphicFramePr>
            <a:graphicFrameLocks noGrp="1"/>
          </p:cNvGraphicFramePr>
          <p:nvPr>
            <p:extLst>
              <p:ext uri="{D42A27DB-BD31-4B8C-83A1-F6EECF244321}">
                <p14:modId xmlns:p14="http://schemas.microsoft.com/office/powerpoint/2010/main" val="495505790"/>
              </p:ext>
            </p:extLst>
          </p:nvPr>
        </p:nvGraphicFramePr>
        <p:xfrm>
          <a:off x="614362" y="1177861"/>
          <a:ext cx="6121335" cy="4732834"/>
        </p:xfrm>
        <a:graphic>
          <a:graphicData uri="http://schemas.openxmlformats.org/drawingml/2006/table">
            <a:tbl>
              <a:tblPr/>
              <a:tblGrid>
                <a:gridCol w="2014677">
                  <a:extLst>
                    <a:ext uri="{9D8B030D-6E8A-4147-A177-3AD203B41FA5}">
                      <a16:colId xmlns:a16="http://schemas.microsoft.com/office/drawing/2014/main" val="632478578"/>
                    </a:ext>
                  </a:extLst>
                </a:gridCol>
                <a:gridCol w="909447">
                  <a:extLst>
                    <a:ext uri="{9D8B030D-6E8A-4147-A177-3AD203B41FA5}">
                      <a16:colId xmlns:a16="http://schemas.microsoft.com/office/drawing/2014/main" val="881547155"/>
                    </a:ext>
                  </a:extLst>
                </a:gridCol>
                <a:gridCol w="996798">
                  <a:extLst>
                    <a:ext uri="{9D8B030D-6E8A-4147-A177-3AD203B41FA5}">
                      <a16:colId xmlns:a16="http://schemas.microsoft.com/office/drawing/2014/main" val="275692"/>
                    </a:ext>
                  </a:extLst>
                </a:gridCol>
                <a:gridCol w="1099982">
                  <a:extLst>
                    <a:ext uri="{9D8B030D-6E8A-4147-A177-3AD203B41FA5}">
                      <a16:colId xmlns:a16="http://schemas.microsoft.com/office/drawing/2014/main" val="1143870885"/>
                    </a:ext>
                  </a:extLst>
                </a:gridCol>
                <a:gridCol w="1100431">
                  <a:extLst>
                    <a:ext uri="{9D8B030D-6E8A-4147-A177-3AD203B41FA5}">
                      <a16:colId xmlns:a16="http://schemas.microsoft.com/office/drawing/2014/main" val="3718021623"/>
                    </a:ext>
                  </a:extLst>
                </a:gridCol>
              </a:tblGrid>
              <a:tr h="347021">
                <a:tc>
                  <a:txBody>
                    <a:bodyPr/>
                    <a:lstStyle/>
                    <a:p>
                      <a:pPr algn="l" rtl="0" fontAlgn="ctr"/>
                      <a:r>
                        <a:rPr lang="en-US" sz="1100" b="1" i="0" u="none" strike="noStrike" dirty="0" err="1">
                          <a:solidFill>
                            <a:srgbClr val="FFFFFF"/>
                          </a:solidFill>
                          <a:effectLst/>
                          <a:latin typeface="IBM Plex Sans" panose="020B0503050203000203" pitchFamily="34" charset="0"/>
                        </a:rPr>
                        <a:t>Sortare</a:t>
                      </a:r>
                      <a:r>
                        <a:rPr lang="en-US" sz="1100" b="1" i="0" u="none" strike="noStrike" dirty="0">
                          <a:solidFill>
                            <a:srgbClr val="FFFFFF"/>
                          </a:solidFill>
                          <a:effectLst/>
                          <a:latin typeface="IBM Plex Sans" panose="020B0503050203000203" pitchFamily="34" charset="0"/>
                        </a:rPr>
                        <a:t> in </a:t>
                      </a:r>
                      <a:r>
                        <a:rPr lang="en-US" sz="1100" b="1" i="0" u="none" strike="noStrike" dirty="0" err="1">
                          <a:solidFill>
                            <a:srgbClr val="FFFFFF"/>
                          </a:solidFill>
                          <a:effectLst/>
                          <a:latin typeface="IBM Plex Sans" panose="020B0503050203000203" pitchFamily="34" charset="0"/>
                        </a:rPr>
                        <a:t>functie</a:t>
                      </a:r>
                      <a:r>
                        <a:rPr lang="en-US" sz="1100" b="1" i="0" u="none" strike="noStrike" dirty="0">
                          <a:solidFill>
                            <a:srgbClr val="FFFFFF"/>
                          </a:solidFill>
                          <a:effectLst/>
                          <a:latin typeface="IBM Plex Sans" panose="020B0503050203000203" pitchFamily="34" charset="0"/>
                        </a:rPr>
                        <a:t> de </a:t>
                      </a:r>
                      <a:r>
                        <a:rPr lang="en-US" sz="1100" b="1" i="0" u="none" strike="noStrike" dirty="0" err="1">
                          <a:solidFill>
                            <a:srgbClr val="FFFFFF"/>
                          </a:solidFill>
                          <a:effectLst/>
                          <a:latin typeface="IBM Plex Sans" panose="020B0503050203000203" pitchFamily="34" charset="0"/>
                        </a:rPr>
                        <a:t>Dimensiunea</a:t>
                      </a:r>
                      <a:r>
                        <a:rPr lang="en-US" sz="1100" b="1" i="0" u="none" strike="noStrike" dirty="0">
                          <a:solidFill>
                            <a:srgbClr val="FFFFFF"/>
                          </a:solidFill>
                          <a:effectLst/>
                          <a:latin typeface="IBM Plex Sans" panose="020B0503050203000203" pitchFamily="34" charset="0"/>
                        </a:rPr>
                        <a:t> IPO-</a:t>
                      </a:r>
                      <a:r>
                        <a:rPr lang="en-US" sz="1100" b="1" i="0" u="none" strike="noStrike" dirty="0" err="1">
                          <a:solidFill>
                            <a:srgbClr val="FFFFFF"/>
                          </a:solidFill>
                          <a:effectLst/>
                          <a:latin typeface="IBM Plex Sans" panose="020B0503050203000203" pitchFamily="34" charset="0"/>
                        </a:rPr>
                        <a:t>ului</a:t>
                      </a:r>
                      <a:endParaRPr lang="en-US" sz="1100" b="1" i="0" u="none" strike="noStrike" dirty="0">
                        <a:solidFill>
                          <a:srgbClr val="FFFFFF"/>
                        </a:solidFill>
                        <a:effectLst/>
                        <a:latin typeface="IBM Plex Sans" panose="020B0503050203000203" pitchFamily="34" charset="0"/>
                      </a:endParaRPr>
                    </a:p>
                  </a:txBody>
                  <a:tcPr marL="9525" marR="9525" marT="9525" marB="0" anchor="ctr">
                    <a:lnL w="12700" cap="flat" cmpd="sng" algn="ctr">
                      <a:solidFill>
                        <a:srgbClr val="00AEEF"/>
                      </a:solidFill>
                      <a:prstDash val="solid"/>
                      <a:round/>
                      <a:headEnd type="none" w="med" len="med"/>
                      <a:tailEnd type="none" w="med" len="med"/>
                    </a:lnL>
                    <a:lnR>
                      <a:noFill/>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solidFill>
                      <a:srgbClr val="00AEEF"/>
                    </a:solidFill>
                  </a:tcPr>
                </a:tc>
                <a:tc>
                  <a:txBody>
                    <a:bodyPr/>
                    <a:lstStyle/>
                    <a:p>
                      <a:pPr algn="l" rtl="0" fontAlgn="ctr"/>
                      <a:r>
                        <a:rPr lang="en-US" sz="1100" b="1" i="0" u="none" strike="noStrike" dirty="0">
                          <a:solidFill>
                            <a:srgbClr val="FFFFFF"/>
                          </a:solidFill>
                          <a:effectLst/>
                          <a:latin typeface="IBM Plex Sans" panose="020B0503050203000203" pitchFamily="34" charset="0"/>
                        </a:rPr>
                        <a:t> </a:t>
                      </a:r>
                    </a:p>
                  </a:txBody>
                  <a:tcPr marL="9525" marR="9525" marT="9525" marB="0" anchor="ctr">
                    <a:lnL>
                      <a:noFill/>
                    </a:lnL>
                    <a:lnR>
                      <a:noFill/>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solidFill>
                      <a:srgbClr val="00AEEF"/>
                    </a:solidFill>
                  </a:tcPr>
                </a:tc>
                <a:tc>
                  <a:txBody>
                    <a:bodyPr/>
                    <a:lstStyle/>
                    <a:p>
                      <a:pPr algn="l" rtl="0" fontAlgn="ctr"/>
                      <a:r>
                        <a:rPr lang="en-US" sz="1100" b="1" i="0" u="none" strike="noStrike" dirty="0">
                          <a:solidFill>
                            <a:srgbClr val="FFFFFF"/>
                          </a:solidFill>
                          <a:effectLst/>
                          <a:latin typeface="IBM Plex Sans" panose="020B0503050203000203" pitchFamily="34" charset="0"/>
                        </a:rPr>
                        <a:t> </a:t>
                      </a:r>
                    </a:p>
                  </a:txBody>
                  <a:tcPr marL="9525" marR="9525" marT="9525" marB="0" anchor="ctr">
                    <a:lnL>
                      <a:noFill/>
                    </a:lnL>
                    <a:lnR>
                      <a:noFill/>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solidFill>
                      <a:srgbClr val="00AEEF"/>
                    </a:solidFill>
                  </a:tcPr>
                </a:tc>
                <a:tc>
                  <a:txBody>
                    <a:bodyPr/>
                    <a:lstStyle/>
                    <a:p>
                      <a:pPr algn="l" rtl="0" fontAlgn="ctr"/>
                      <a:r>
                        <a:rPr lang="en-US" sz="1100" b="1" i="0" u="none" strike="noStrike">
                          <a:solidFill>
                            <a:srgbClr val="FFFFFF"/>
                          </a:solidFill>
                          <a:effectLst/>
                          <a:latin typeface="IBM Plex Sans" panose="020B0503050203000203" pitchFamily="34" charset="0"/>
                        </a:rPr>
                        <a:t> </a:t>
                      </a:r>
                    </a:p>
                  </a:txBody>
                  <a:tcPr marL="9525" marR="9525" marT="9525" marB="0" anchor="ctr">
                    <a:lnL>
                      <a:noFill/>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solidFill>
                      <a:srgbClr val="00AEEF"/>
                    </a:solidFill>
                  </a:tcPr>
                </a:tc>
                <a:tc>
                  <a:txBody>
                    <a:bodyPr/>
                    <a:lstStyle/>
                    <a:p>
                      <a:pPr algn="l" rtl="0" fontAlgn="ctr"/>
                      <a:r>
                        <a:rPr lang="en-US" sz="1100" b="1" i="0" u="none" strike="noStrike">
                          <a:solidFill>
                            <a:srgbClr val="FFFFFF"/>
                          </a:solidFill>
                          <a:effectLst/>
                          <a:latin typeface="IBM Plex Sans" panose="020B0503050203000203" pitchFamily="34" charset="0"/>
                        </a:rPr>
                        <a:t> </a:t>
                      </a:r>
                    </a:p>
                  </a:txBody>
                  <a:tcPr marL="9525" marR="9525" marT="9525" marB="0" anchor="ct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solidFill>
                      <a:srgbClr val="00AEEF"/>
                    </a:solidFill>
                  </a:tcPr>
                </a:tc>
                <a:extLst>
                  <a:ext uri="{0D108BD9-81ED-4DB2-BD59-A6C34878D82A}">
                    <a16:rowId xmlns:a16="http://schemas.microsoft.com/office/drawing/2014/main" val="4176307482"/>
                  </a:ext>
                </a:extLst>
              </a:tr>
              <a:tr h="515738">
                <a:tc>
                  <a:txBody>
                    <a:bodyPr/>
                    <a:lstStyle/>
                    <a:p>
                      <a:pPr algn="l" rtl="0" fontAlgn="ctr"/>
                      <a:r>
                        <a:rPr lang="en-US" sz="1100" b="1" i="0" u="none" strike="noStrike">
                          <a:solidFill>
                            <a:srgbClr val="000000"/>
                          </a:solidFill>
                          <a:effectLst/>
                          <a:latin typeface="IBM Plex Sans" panose="020B0503050203000203" pitchFamily="34" charset="0"/>
                        </a:rPr>
                        <a:t>Companie</a:t>
                      </a:r>
                      <a:endParaRPr lang="en-US" sz="1100" b="1" i="0" u="none" strike="noStrike" dirty="0">
                        <a:solidFill>
                          <a:srgbClr val="000000"/>
                        </a:solidFill>
                        <a:effectLst/>
                        <a:latin typeface="IBM Plex Sans" panose="020B0503050203000203" pitchFamily="34" charset="0"/>
                      </a:endParaRPr>
                    </a:p>
                  </a:txBody>
                  <a:tcPr marL="9525" marR="9525" marT="9525" marB="0" anchor="ctr">
                    <a:lnL w="1270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6350" cap="flat" cmpd="sng" algn="ctr">
                      <a:solidFill>
                        <a:srgbClr val="00AEEF"/>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IBM Plex Sans" panose="020B0503050203000203" pitchFamily="34" charset="0"/>
                        </a:rPr>
                        <a:t>Data </a:t>
                      </a:r>
                      <a:r>
                        <a:rPr lang="ro-RO" sz="1100" b="1" i="0" u="none" strike="noStrike">
                          <a:solidFill>
                            <a:srgbClr val="000000"/>
                          </a:solidFill>
                          <a:effectLst/>
                          <a:latin typeface="IBM Plex Sans" panose="020B0503050203000203" pitchFamily="34" charset="0"/>
                        </a:rPr>
                        <a:t>IPO</a:t>
                      </a:r>
                      <a:endParaRPr lang="en-US" sz="1100" b="1" i="0" u="none" strike="noStrike" dirty="0">
                        <a:solidFill>
                          <a:srgbClr val="000000"/>
                        </a:solidFill>
                        <a:effectLst/>
                        <a:latin typeface="IBM Plex Sans" panose="020B0503050203000203" pitchFamily="34" charset="0"/>
                      </a:endParaRP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6350" cap="flat" cmpd="sng" algn="ctr">
                      <a:solidFill>
                        <a:srgbClr val="00AEEF"/>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IBM Plex Sans" panose="020B0503050203000203" pitchFamily="34" charset="0"/>
                        </a:rPr>
                        <a:t>Dimensiune IPO (</a:t>
                      </a:r>
                      <a:r>
                        <a:rPr lang="en-US" sz="1100" b="1" i="0" u="none" strike="noStrike" dirty="0">
                          <a:solidFill>
                            <a:srgbClr val="000000"/>
                          </a:solidFill>
                          <a:effectLst/>
                          <a:latin typeface="IBM Plex Sans" panose="020B0503050203000203" pitchFamily="34" charset="0"/>
                        </a:rPr>
                        <a:t>USD mil)</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6350" cap="flat" cmpd="sng" algn="ctr">
                      <a:solidFill>
                        <a:srgbClr val="00AEEF"/>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IBM Plex Sans" panose="020B0503050203000203" pitchFamily="34" charset="0"/>
                        </a:rPr>
                        <a:t>% Randament de la listare</a:t>
                      </a:r>
                      <a:endParaRPr lang="en-US" sz="1100" b="1" i="0" u="none" strike="noStrike" dirty="0">
                        <a:solidFill>
                          <a:srgbClr val="000000"/>
                        </a:solidFill>
                        <a:effectLst/>
                        <a:latin typeface="IBM Plex Sans" panose="020B0503050203000203" pitchFamily="34" charset="0"/>
                      </a:endParaRP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6350" cap="flat" cmpd="sng" algn="ctr">
                      <a:solidFill>
                        <a:srgbClr val="00AEEF"/>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IBM Plex Sans" panose="020B0503050203000203" pitchFamily="34" charset="0"/>
                        </a:rPr>
                        <a:t>% Randament Total de la listare</a:t>
                      </a:r>
                      <a:endParaRPr lang="en-US" sz="1100" b="1" i="0" u="none" strike="noStrike" dirty="0">
                        <a:solidFill>
                          <a:srgbClr val="000000"/>
                        </a:solidFill>
                        <a:effectLst/>
                        <a:latin typeface="IBM Plex Sans" panose="020B0503050203000203" pitchFamily="34" charset="0"/>
                      </a:endParaRPr>
                    </a:p>
                  </a:txBody>
                  <a:tcPr marL="9525" marR="9525" marT="9525" marB="0" anchor="ctr">
                    <a:lnL w="635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6350" cap="flat" cmpd="sng" algn="ctr">
                      <a:solidFill>
                        <a:srgbClr val="00AEEF"/>
                      </a:solidFill>
                      <a:prstDash val="solid"/>
                      <a:round/>
                      <a:headEnd type="none" w="med" len="med"/>
                      <a:tailEnd type="none" w="med" len="med"/>
                    </a:lnB>
                    <a:noFill/>
                  </a:tcPr>
                </a:tc>
                <a:extLst>
                  <a:ext uri="{0D108BD9-81ED-4DB2-BD59-A6C34878D82A}">
                    <a16:rowId xmlns:a16="http://schemas.microsoft.com/office/drawing/2014/main" val="133106276"/>
                  </a:ext>
                </a:extLst>
              </a:tr>
              <a:tr h="351825">
                <a:tc>
                  <a:txBody>
                    <a:bodyPr/>
                    <a:lstStyle/>
                    <a:p>
                      <a:pPr algn="l" fontAlgn="ctr"/>
                      <a:r>
                        <a:rPr lang="en-US" sz="1050" b="0" i="0" u="none" strike="noStrike" dirty="0">
                          <a:solidFill>
                            <a:srgbClr val="000000"/>
                          </a:solidFill>
                          <a:effectLst/>
                          <a:latin typeface="IBM Plex Sans" panose="020B0503050203000203" pitchFamily="34" charset="0"/>
                        </a:rPr>
                        <a:t>  </a:t>
                      </a:r>
                      <a:r>
                        <a:rPr lang="en-US" sz="1050" b="0" i="0" u="none" strike="noStrike" dirty="0" err="1">
                          <a:solidFill>
                            <a:srgbClr val="000000"/>
                          </a:solidFill>
                          <a:effectLst/>
                          <a:latin typeface="IBM Plex Sans" panose="020B0503050203000203" pitchFamily="34" charset="0"/>
                        </a:rPr>
                        <a:t>Hidroelectrica</a:t>
                      </a:r>
                      <a:endParaRPr lang="en-US" sz="1050" b="0" i="0" u="none" strike="noStrike" dirty="0">
                        <a:solidFill>
                          <a:srgbClr val="000000"/>
                        </a:solidFill>
                        <a:effectLst/>
                        <a:latin typeface="IBM Plex Sans" panose="020B0503050203000203" pitchFamily="34" charset="0"/>
                      </a:endParaRPr>
                    </a:p>
                  </a:txBody>
                  <a:tcPr marL="9525" marR="9525" marT="9525" marB="0" anchor="ctr">
                    <a:lnL w="1270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w="6350" cap="flat" cmpd="sng" algn="ctr">
                      <a:solidFill>
                        <a:srgbClr val="00AEEF"/>
                      </a:solidFill>
                      <a:prstDash val="solid"/>
                      <a:round/>
                      <a:headEnd type="none" w="med" len="med"/>
                      <a:tailEnd type="none" w="med" len="med"/>
                    </a:lnT>
                    <a:lnB>
                      <a:noFill/>
                    </a:lnB>
                    <a:noFill/>
                  </a:tcPr>
                </a:tc>
                <a:tc>
                  <a:txBody>
                    <a:bodyPr/>
                    <a:lstStyle/>
                    <a:p>
                      <a:pPr algn="ctr" fontAlgn="ctr"/>
                      <a:r>
                        <a:rPr lang="en-US" sz="1050" b="0" i="0" u="none" strike="noStrike" dirty="0">
                          <a:solidFill>
                            <a:srgbClr val="000000"/>
                          </a:solidFill>
                          <a:effectLst/>
                          <a:latin typeface="IBM Plex Sans" panose="020B0503050203000203" pitchFamily="34" charset="0"/>
                        </a:rPr>
                        <a:t>5-Jul-23</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w="6350" cap="flat" cmpd="sng" algn="ctr">
                      <a:solidFill>
                        <a:srgbClr val="00AEEF"/>
                      </a:solidFill>
                      <a:prstDash val="solid"/>
                      <a:round/>
                      <a:headEnd type="none" w="med" len="med"/>
                      <a:tailEnd type="none" w="med" len="med"/>
                    </a:lnT>
                    <a:lnB>
                      <a:noFill/>
                    </a:lnB>
                    <a:noFill/>
                  </a:tcPr>
                </a:tc>
                <a:tc>
                  <a:txBody>
                    <a:bodyPr/>
                    <a:lstStyle/>
                    <a:p>
                      <a:pPr algn="ctr" rtl="0" fontAlgn="ctr"/>
                      <a:r>
                        <a:rPr lang="en-US" sz="1050" b="0" i="0" u="none" strike="noStrike" dirty="0">
                          <a:solidFill>
                            <a:srgbClr val="000000"/>
                          </a:solidFill>
                          <a:effectLst/>
                          <a:latin typeface="IBM Plex Sans" panose="020B0503050203000203" pitchFamily="34" charset="0"/>
                        </a:rPr>
                        <a:t>2,049 </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w="6350" cap="flat" cmpd="sng" algn="ctr">
                      <a:solidFill>
                        <a:srgbClr val="00AEEF"/>
                      </a:solidFill>
                      <a:prstDash val="solid"/>
                      <a:round/>
                      <a:headEnd type="none" w="med" len="med"/>
                      <a:tailEnd type="none" w="med" len="med"/>
                    </a:lnT>
                    <a:lnB>
                      <a:noFill/>
                    </a:lnB>
                    <a:noFill/>
                  </a:tcPr>
                </a:tc>
                <a:tc>
                  <a:txBody>
                    <a:bodyPr/>
                    <a:lstStyle/>
                    <a:p>
                      <a:pPr algn="ctr" rtl="0" fontAlgn="ctr">
                        <a:buNone/>
                      </a:pPr>
                      <a:r>
                        <a:rPr lang="en-US" sz="1100" b="0" i="0" u="none" strike="noStrike">
                          <a:solidFill>
                            <a:srgbClr val="000000"/>
                          </a:solidFill>
                          <a:effectLst/>
                          <a:latin typeface="IBM Plex Sans" panose="020B0503050203000203" pitchFamily="34" charset="0"/>
                        </a:rPr>
                        <a:t>17,79</a:t>
                      </a:r>
                      <a:endParaRPr lang="en-US" sz="1100" b="0" i="0" u="none" strike="noStrike" dirty="0">
                        <a:solidFill>
                          <a:srgbClr val="000000"/>
                        </a:solidFill>
                        <a:effectLst/>
                        <a:latin typeface="IBM Plex Sans" panose="020B0503050203000203" pitchFamily="34" charset="0"/>
                      </a:endParaRP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w="6350" cap="flat" cmpd="sng" algn="ctr">
                      <a:solidFill>
                        <a:srgbClr val="00AEEF"/>
                      </a:solidFill>
                      <a:prstDash val="solid"/>
                      <a:round/>
                      <a:headEnd type="none" w="med" len="med"/>
                      <a:tailEnd type="none" w="med" len="med"/>
                    </a:lnT>
                    <a:lnB>
                      <a:noFill/>
                    </a:lnB>
                    <a:noFill/>
                  </a:tcPr>
                </a:tc>
                <a:tc>
                  <a:txBody>
                    <a:bodyPr/>
                    <a:lstStyle/>
                    <a:p>
                      <a:pPr algn="ctr" rtl="0" fontAlgn="ctr">
                        <a:buNone/>
                      </a:pPr>
                      <a:r>
                        <a:rPr lang="en-US" sz="1100" b="0" i="0" u="none" strike="noStrike">
                          <a:solidFill>
                            <a:srgbClr val="000000"/>
                          </a:solidFill>
                          <a:effectLst/>
                          <a:latin typeface="IBM Plex Sans" panose="020B0503050203000203" pitchFamily="34" charset="0"/>
                        </a:rPr>
                        <a:t>39,88</a:t>
                      </a:r>
                    </a:p>
                  </a:txBody>
                  <a:tcPr marL="9525" marR="9525" marT="9525" marB="0" anchor="ctr">
                    <a:lnL w="635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6350" cap="flat" cmpd="sng" algn="ctr">
                      <a:solidFill>
                        <a:srgbClr val="00AEEF"/>
                      </a:solidFill>
                      <a:prstDash val="solid"/>
                      <a:round/>
                      <a:headEnd type="none" w="med" len="med"/>
                      <a:tailEnd type="none" w="med" len="med"/>
                    </a:lnT>
                    <a:lnB>
                      <a:noFill/>
                    </a:lnB>
                    <a:noFill/>
                  </a:tcPr>
                </a:tc>
                <a:extLst>
                  <a:ext uri="{0D108BD9-81ED-4DB2-BD59-A6C34878D82A}">
                    <a16:rowId xmlns:a16="http://schemas.microsoft.com/office/drawing/2014/main" val="3304861393"/>
                  </a:ext>
                </a:extLst>
              </a:tr>
              <a:tr h="351825">
                <a:tc>
                  <a:txBody>
                    <a:bodyPr/>
                    <a:lstStyle/>
                    <a:p>
                      <a:pPr algn="l" fontAlgn="ctr"/>
                      <a:r>
                        <a:rPr lang="en-US" sz="1050" b="0" i="0" u="none" strike="noStrike" dirty="0">
                          <a:solidFill>
                            <a:srgbClr val="000000"/>
                          </a:solidFill>
                          <a:effectLst/>
                          <a:latin typeface="IBM Plex Sans" panose="020B0503050203000203" pitchFamily="34" charset="0"/>
                        </a:rPr>
                        <a:t>  Electrica</a:t>
                      </a:r>
                    </a:p>
                  </a:txBody>
                  <a:tcPr marL="9525" marR="9525" marT="9525" marB="0" anchor="ctr">
                    <a:lnL w="1270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fontAlgn="ctr"/>
                      <a:r>
                        <a:rPr lang="en-US" sz="1050" b="0" i="0" u="none" strike="noStrike" dirty="0">
                          <a:solidFill>
                            <a:srgbClr val="000000"/>
                          </a:solidFill>
                          <a:effectLst/>
                          <a:latin typeface="IBM Plex Sans" panose="020B0503050203000203" pitchFamily="34" charset="0"/>
                        </a:rPr>
                        <a:t>27-Jun-14</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r>
                        <a:rPr lang="en-US" sz="1050" b="0" i="0" u="none" strike="noStrike" dirty="0">
                          <a:solidFill>
                            <a:srgbClr val="000000"/>
                          </a:solidFill>
                          <a:effectLst/>
                          <a:latin typeface="IBM Plex Sans" panose="020B0503050203000203" pitchFamily="34" charset="0"/>
                        </a:rPr>
                        <a:t>604 </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buNone/>
                      </a:pPr>
                      <a:r>
                        <a:rPr lang="en-US" sz="1100" b="0" i="0" u="none" strike="noStrike">
                          <a:solidFill>
                            <a:srgbClr val="000000"/>
                          </a:solidFill>
                          <a:effectLst/>
                          <a:latin typeface="IBM Plex Sans" panose="020B0503050203000203" pitchFamily="34" charset="0"/>
                        </a:rPr>
                        <a:t>66,50</a:t>
                      </a:r>
                      <a:endParaRPr lang="en-US" sz="1100" b="0" i="0" u="none" strike="noStrike" dirty="0">
                        <a:solidFill>
                          <a:srgbClr val="000000"/>
                        </a:solidFill>
                        <a:effectLst/>
                        <a:latin typeface="IBM Plex Sans" panose="020B0503050203000203" pitchFamily="34" charset="0"/>
                      </a:endParaRP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buNone/>
                      </a:pPr>
                      <a:r>
                        <a:rPr lang="en-US" sz="1100" b="0" i="0" u="none" strike="noStrike">
                          <a:solidFill>
                            <a:srgbClr val="000000"/>
                          </a:solidFill>
                          <a:effectLst/>
                          <a:latin typeface="IBM Plex Sans" panose="020B0503050203000203" pitchFamily="34" charset="0"/>
                        </a:rPr>
                        <a:t>121,90</a:t>
                      </a:r>
                      <a:endParaRPr lang="en-US" sz="1100" b="0" i="0" u="none" strike="noStrike" dirty="0">
                        <a:solidFill>
                          <a:srgbClr val="000000"/>
                        </a:solidFill>
                        <a:effectLst/>
                        <a:latin typeface="IBM Plex Sans" panose="020B0503050203000203" pitchFamily="34" charset="0"/>
                      </a:endParaRPr>
                    </a:p>
                  </a:txBody>
                  <a:tcPr marL="9525" marR="9525" marT="9525" marB="0" anchor="ctr">
                    <a:lnL w="635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a:noFill/>
                    </a:lnT>
                    <a:lnB>
                      <a:noFill/>
                    </a:lnB>
                    <a:noFill/>
                  </a:tcPr>
                </a:tc>
                <a:extLst>
                  <a:ext uri="{0D108BD9-81ED-4DB2-BD59-A6C34878D82A}">
                    <a16:rowId xmlns:a16="http://schemas.microsoft.com/office/drawing/2014/main" val="2774549135"/>
                  </a:ext>
                </a:extLst>
              </a:tr>
              <a:tr h="351825">
                <a:tc>
                  <a:txBody>
                    <a:bodyPr/>
                    <a:lstStyle/>
                    <a:p>
                      <a:pPr algn="l" fontAlgn="ctr"/>
                      <a:r>
                        <a:rPr lang="en-US" sz="1050" b="0" i="0" u="none" strike="noStrike" dirty="0">
                          <a:solidFill>
                            <a:srgbClr val="000000"/>
                          </a:solidFill>
                          <a:effectLst/>
                          <a:latin typeface="IBM Plex Sans" panose="020B0503050203000203" pitchFamily="34" charset="0"/>
                        </a:rPr>
                        <a:t>  </a:t>
                      </a:r>
                      <a:r>
                        <a:rPr lang="en-US" sz="1050" b="0" i="0" u="none" strike="noStrike" dirty="0" err="1">
                          <a:solidFill>
                            <a:srgbClr val="000000"/>
                          </a:solidFill>
                          <a:effectLst/>
                          <a:latin typeface="IBM Plex Sans" panose="020B0503050203000203" pitchFamily="34" charset="0"/>
                        </a:rPr>
                        <a:t>Romgaz</a:t>
                      </a:r>
                      <a:endParaRPr lang="en-US" sz="1050" b="0" i="0" u="none" strike="noStrike" dirty="0">
                        <a:solidFill>
                          <a:srgbClr val="000000"/>
                        </a:solidFill>
                        <a:effectLst/>
                        <a:latin typeface="IBM Plex Sans" panose="020B0503050203000203" pitchFamily="34" charset="0"/>
                      </a:endParaRPr>
                    </a:p>
                  </a:txBody>
                  <a:tcPr marL="9525" marR="9525" marT="9525" marB="0" anchor="ctr">
                    <a:lnL w="1270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fontAlgn="ctr"/>
                      <a:r>
                        <a:rPr lang="en-US" sz="1050" b="0" i="0" u="none" strike="noStrike">
                          <a:solidFill>
                            <a:srgbClr val="000000"/>
                          </a:solidFill>
                          <a:effectLst/>
                          <a:latin typeface="IBM Plex Sans" panose="020B0503050203000203" pitchFamily="34" charset="0"/>
                        </a:rPr>
                        <a:t>1-Nov-13</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r>
                        <a:rPr lang="en-US" sz="1050" b="0" i="0" u="none" strike="noStrike" dirty="0">
                          <a:solidFill>
                            <a:srgbClr val="000000"/>
                          </a:solidFill>
                          <a:effectLst/>
                          <a:latin typeface="IBM Plex Sans" panose="020B0503050203000203" pitchFamily="34" charset="0"/>
                        </a:rPr>
                        <a:t>535 </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buNone/>
                      </a:pPr>
                      <a:r>
                        <a:rPr lang="en-US" sz="1100" b="0" i="0" u="none" strike="noStrike">
                          <a:solidFill>
                            <a:srgbClr val="000000"/>
                          </a:solidFill>
                          <a:effectLst/>
                          <a:latin typeface="IBM Plex Sans" panose="020B0503050203000203" pitchFamily="34" charset="0"/>
                        </a:rPr>
                        <a:t>166,00</a:t>
                      </a:r>
                      <a:endParaRPr lang="en-US" sz="1100" b="0" i="0" u="none" strike="noStrike" dirty="0">
                        <a:solidFill>
                          <a:srgbClr val="000000"/>
                        </a:solidFill>
                        <a:effectLst/>
                        <a:latin typeface="IBM Plex Sans" panose="020B0503050203000203" pitchFamily="34" charset="0"/>
                      </a:endParaRP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buNone/>
                      </a:pPr>
                      <a:r>
                        <a:rPr lang="en-US" sz="1100" b="0" i="0" u="none" strike="noStrike">
                          <a:solidFill>
                            <a:srgbClr val="000000"/>
                          </a:solidFill>
                          <a:effectLst/>
                          <a:latin typeface="IBM Plex Sans" panose="020B0503050203000203" pitchFamily="34" charset="0"/>
                        </a:rPr>
                        <a:t>295,38</a:t>
                      </a:r>
                      <a:endParaRPr lang="en-US" sz="1100" b="0" i="0" u="none" strike="noStrike" dirty="0">
                        <a:solidFill>
                          <a:srgbClr val="000000"/>
                        </a:solidFill>
                        <a:effectLst/>
                        <a:latin typeface="IBM Plex Sans" panose="020B0503050203000203" pitchFamily="34" charset="0"/>
                      </a:endParaRPr>
                    </a:p>
                  </a:txBody>
                  <a:tcPr marL="9525" marR="9525" marT="9525" marB="0" anchor="ctr">
                    <a:lnL w="635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a:noFill/>
                    </a:lnT>
                    <a:lnB>
                      <a:noFill/>
                    </a:lnB>
                    <a:noFill/>
                  </a:tcPr>
                </a:tc>
                <a:extLst>
                  <a:ext uri="{0D108BD9-81ED-4DB2-BD59-A6C34878D82A}">
                    <a16:rowId xmlns:a16="http://schemas.microsoft.com/office/drawing/2014/main" val="873733240"/>
                  </a:ext>
                </a:extLst>
              </a:tr>
              <a:tr h="351825">
                <a:tc>
                  <a:txBody>
                    <a:bodyPr/>
                    <a:lstStyle/>
                    <a:p>
                      <a:pPr algn="l" fontAlgn="ctr"/>
                      <a:r>
                        <a:rPr lang="en-US" sz="1050" b="0" i="0" u="none" strike="noStrike" dirty="0">
                          <a:solidFill>
                            <a:srgbClr val="000000"/>
                          </a:solidFill>
                          <a:effectLst/>
                          <a:latin typeface="IBM Plex Sans" panose="020B0503050203000203" pitchFamily="34" charset="0"/>
                        </a:rPr>
                        <a:t>  Digi Communications</a:t>
                      </a:r>
                    </a:p>
                  </a:txBody>
                  <a:tcPr marL="9525" marR="9525" marT="9525" marB="0" anchor="ctr">
                    <a:lnL w="1270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fontAlgn="ctr"/>
                      <a:r>
                        <a:rPr lang="en-US" sz="1050" b="0" i="0" u="none" strike="noStrike">
                          <a:solidFill>
                            <a:srgbClr val="000000"/>
                          </a:solidFill>
                          <a:effectLst/>
                          <a:latin typeface="IBM Plex Sans" panose="020B0503050203000203" pitchFamily="34" charset="0"/>
                        </a:rPr>
                        <a:t>11-May-17</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r>
                        <a:rPr lang="en-US" sz="1050" b="0" i="0" u="none" strike="noStrike" dirty="0">
                          <a:solidFill>
                            <a:srgbClr val="000000"/>
                          </a:solidFill>
                          <a:effectLst/>
                          <a:latin typeface="IBM Plex Sans" panose="020B0503050203000203" pitchFamily="34" charset="0"/>
                        </a:rPr>
                        <a:t>208 </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buNone/>
                      </a:pPr>
                      <a:r>
                        <a:rPr lang="en-US" sz="1100" b="0" i="0" u="none" strike="noStrike">
                          <a:solidFill>
                            <a:srgbClr val="000000"/>
                          </a:solidFill>
                          <a:effectLst/>
                          <a:latin typeface="IBM Plex Sans" panose="020B0503050203000203" pitchFamily="34" charset="0"/>
                        </a:rPr>
                        <a:t>110,00</a:t>
                      </a:r>
                      <a:endParaRPr lang="en-US" sz="1100" b="0" i="0" u="none" strike="noStrike" dirty="0">
                        <a:solidFill>
                          <a:srgbClr val="000000"/>
                        </a:solidFill>
                        <a:effectLst/>
                        <a:latin typeface="IBM Plex Sans" panose="020B0503050203000203" pitchFamily="34" charset="0"/>
                      </a:endParaRP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buNone/>
                      </a:pPr>
                      <a:r>
                        <a:rPr lang="en-US" sz="1100" b="0" i="0" u="none" strike="noStrike">
                          <a:solidFill>
                            <a:srgbClr val="000000"/>
                          </a:solidFill>
                          <a:effectLst/>
                          <a:latin typeface="IBM Plex Sans" panose="020B0503050203000203" pitchFamily="34" charset="0"/>
                        </a:rPr>
                        <a:t>126,75</a:t>
                      </a:r>
                      <a:endParaRPr lang="en-US" sz="1100" b="0" i="0" u="none" strike="noStrike" dirty="0">
                        <a:solidFill>
                          <a:srgbClr val="000000"/>
                        </a:solidFill>
                        <a:effectLst/>
                        <a:latin typeface="IBM Plex Sans" panose="020B0503050203000203" pitchFamily="34" charset="0"/>
                      </a:endParaRPr>
                    </a:p>
                  </a:txBody>
                  <a:tcPr marL="9525" marR="9525" marT="9525" marB="0" anchor="ctr">
                    <a:lnL w="635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a:noFill/>
                    </a:lnT>
                    <a:lnB>
                      <a:noFill/>
                    </a:lnB>
                    <a:noFill/>
                  </a:tcPr>
                </a:tc>
                <a:extLst>
                  <a:ext uri="{0D108BD9-81ED-4DB2-BD59-A6C34878D82A}">
                    <a16:rowId xmlns:a16="http://schemas.microsoft.com/office/drawing/2014/main" val="3397516042"/>
                  </a:ext>
                </a:extLst>
              </a:tr>
              <a:tr h="351825">
                <a:tc>
                  <a:txBody>
                    <a:bodyPr/>
                    <a:lstStyle/>
                    <a:p>
                      <a:pPr algn="l" fontAlgn="ctr"/>
                      <a:r>
                        <a:rPr lang="en-US" sz="1050" b="0" i="0" u="none" strike="noStrike" dirty="0">
                          <a:solidFill>
                            <a:srgbClr val="000000"/>
                          </a:solidFill>
                          <a:effectLst/>
                          <a:latin typeface="IBM Plex Sans" panose="020B0503050203000203" pitchFamily="34" charset="0"/>
                        </a:rPr>
                        <a:t>  Premier Energy</a:t>
                      </a:r>
                    </a:p>
                  </a:txBody>
                  <a:tcPr marL="9525" marR="9525" marT="9525" marB="0" anchor="ctr">
                    <a:lnL w="1270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fontAlgn="ctr"/>
                      <a:r>
                        <a:rPr lang="en-US" sz="1050" b="0" i="0" u="none" strike="noStrike" dirty="0">
                          <a:solidFill>
                            <a:srgbClr val="000000"/>
                          </a:solidFill>
                          <a:effectLst/>
                          <a:latin typeface="IBM Plex Sans" panose="020B0503050203000203" pitchFamily="34" charset="0"/>
                        </a:rPr>
                        <a:t>16-May-24</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r>
                        <a:rPr lang="en-US" sz="1050" b="0" i="0" u="none" strike="noStrike" dirty="0">
                          <a:solidFill>
                            <a:srgbClr val="000000"/>
                          </a:solidFill>
                          <a:effectLst/>
                          <a:latin typeface="IBM Plex Sans" panose="020B0503050203000203" pitchFamily="34" charset="0"/>
                        </a:rPr>
                        <a:t>152 </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buNone/>
                      </a:pPr>
                      <a:r>
                        <a:rPr lang="en-US" sz="1100" b="0" i="0" u="none" strike="noStrike">
                          <a:solidFill>
                            <a:srgbClr val="000000"/>
                          </a:solidFill>
                          <a:effectLst/>
                          <a:latin typeface="IBM Plex Sans" panose="020B0503050203000203" pitchFamily="34" charset="0"/>
                        </a:rPr>
                        <a:t>5,64</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buNone/>
                      </a:pPr>
                      <a:r>
                        <a:rPr lang="en-US" sz="1100" b="0" i="0" u="none" strike="noStrike">
                          <a:solidFill>
                            <a:srgbClr val="000000"/>
                          </a:solidFill>
                          <a:effectLst/>
                          <a:latin typeface="IBM Plex Sans" panose="020B0503050203000203" pitchFamily="34" charset="0"/>
                        </a:rPr>
                        <a:t>8,70</a:t>
                      </a:r>
                      <a:endParaRPr lang="en-US" sz="1100" b="0" i="0" u="none" strike="noStrike" dirty="0">
                        <a:solidFill>
                          <a:srgbClr val="000000"/>
                        </a:solidFill>
                        <a:effectLst/>
                        <a:latin typeface="IBM Plex Sans" panose="020B0503050203000203" pitchFamily="34" charset="0"/>
                      </a:endParaRPr>
                    </a:p>
                  </a:txBody>
                  <a:tcPr marL="9525" marR="9525" marT="9525" marB="0" anchor="ctr">
                    <a:lnL w="635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a:noFill/>
                    </a:lnT>
                    <a:lnB>
                      <a:noFill/>
                    </a:lnB>
                    <a:noFill/>
                  </a:tcPr>
                </a:tc>
                <a:extLst>
                  <a:ext uri="{0D108BD9-81ED-4DB2-BD59-A6C34878D82A}">
                    <a16:rowId xmlns:a16="http://schemas.microsoft.com/office/drawing/2014/main" val="3985046860"/>
                  </a:ext>
                </a:extLst>
              </a:tr>
              <a:tr h="351825">
                <a:tc>
                  <a:txBody>
                    <a:bodyPr/>
                    <a:lstStyle/>
                    <a:p>
                      <a:pPr algn="l" fontAlgn="ctr"/>
                      <a:r>
                        <a:rPr lang="en-US" sz="1050" b="0" i="0" u="none" strike="noStrike" dirty="0">
                          <a:solidFill>
                            <a:srgbClr val="000000"/>
                          </a:solidFill>
                          <a:effectLst/>
                          <a:latin typeface="IBM Plex Sans" panose="020B0503050203000203" pitchFamily="34" charset="0"/>
                        </a:rPr>
                        <a:t>  Aquila</a:t>
                      </a:r>
                    </a:p>
                  </a:txBody>
                  <a:tcPr marL="9525" marR="9525" marT="9525" marB="0" anchor="ctr">
                    <a:lnL w="1270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fontAlgn="ctr"/>
                      <a:r>
                        <a:rPr lang="en-US" sz="1050" b="0" i="0" u="none" strike="noStrike">
                          <a:solidFill>
                            <a:srgbClr val="000000"/>
                          </a:solidFill>
                          <a:effectLst/>
                          <a:latin typeface="IBM Plex Sans" panose="020B0503050203000203" pitchFamily="34" charset="0"/>
                        </a:rPr>
                        <a:t>16-Nov-21</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r>
                        <a:rPr lang="en-US" sz="1050" b="0" i="0" u="none" strike="noStrike" dirty="0">
                          <a:solidFill>
                            <a:srgbClr val="000000"/>
                          </a:solidFill>
                          <a:effectLst/>
                          <a:latin typeface="IBM Plex Sans" panose="020B0503050203000203" pitchFamily="34" charset="0"/>
                        </a:rPr>
                        <a:t>84 </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buNone/>
                      </a:pPr>
                      <a:r>
                        <a:rPr lang="en-US" sz="1100" b="0" i="0" u="none" strike="noStrike">
                          <a:solidFill>
                            <a:srgbClr val="000000"/>
                          </a:solidFill>
                          <a:effectLst/>
                          <a:latin typeface="IBM Plex Sans" panose="020B0503050203000203" pitchFamily="34" charset="0"/>
                        </a:rPr>
                        <a:t>58,40</a:t>
                      </a:r>
                      <a:endParaRPr lang="en-US" sz="1100" b="0" i="0" u="none" strike="noStrike" dirty="0">
                        <a:solidFill>
                          <a:srgbClr val="000000"/>
                        </a:solidFill>
                        <a:effectLst/>
                        <a:latin typeface="IBM Plex Sans" panose="020B0503050203000203" pitchFamily="34" charset="0"/>
                      </a:endParaRP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buNone/>
                      </a:pPr>
                      <a:r>
                        <a:rPr lang="en-US" sz="1100" b="0" i="0" u="none" strike="noStrike">
                          <a:solidFill>
                            <a:srgbClr val="000000"/>
                          </a:solidFill>
                          <a:effectLst/>
                          <a:latin typeface="IBM Plex Sans" panose="020B0503050203000203" pitchFamily="34" charset="0"/>
                        </a:rPr>
                        <a:t>83,71</a:t>
                      </a:r>
                      <a:endParaRPr lang="en-US" sz="1100" b="0" i="0" u="none" strike="noStrike" dirty="0">
                        <a:solidFill>
                          <a:srgbClr val="000000"/>
                        </a:solidFill>
                        <a:effectLst/>
                        <a:latin typeface="IBM Plex Sans" panose="020B0503050203000203" pitchFamily="34" charset="0"/>
                      </a:endParaRPr>
                    </a:p>
                  </a:txBody>
                  <a:tcPr marL="9525" marR="9525" marT="9525" marB="0" anchor="ctr">
                    <a:lnL w="635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a:noFill/>
                    </a:lnT>
                    <a:lnB>
                      <a:noFill/>
                    </a:lnB>
                    <a:noFill/>
                  </a:tcPr>
                </a:tc>
                <a:extLst>
                  <a:ext uri="{0D108BD9-81ED-4DB2-BD59-A6C34878D82A}">
                    <a16:rowId xmlns:a16="http://schemas.microsoft.com/office/drawing/2014/main" val="2529622862"/>
                  </a:ext>
                </a:extLst>
              </a:tr>
              <a:tr h="351825">
                <a:tc>
                  <a:txBody>
                    <a:bodyPr/>
                    <a:lstStyle/>
                    <a:p>
                      <a:pPr algn="l" fontAlgn="ctr"/>
                      <a:r>
                        <a:rPr lang="en-US" sz="1050" b="0" i="0" u="none" strike="noStrike" dirty="0">
                          <a:solidFill>
                            <a:srgbClr val="000000"/>
                          </a:solidFill>
                          <a:effectLst/>
                          <a:latin typeface="IBM Plex Sans" panose="020B0503050203000203" pitchFamily="34" charset="0"/>
                        </a:rPr>
                        <a:t>  </a:t>
                      </a:r>
                      <a:r>
                        <a:rPr lang="en-US" sz="1050" b="0" i="0" u="none" strike="noStrike" dirty="0" err="1">
                          <a:solidFill>
                            <a:srgbClr val="000000"/>
                          </a:solidFill>
                          <a:effectLst/>
                          <a:latin typeface="IBM Plex Sans" panose="020B0503050203000203" pitchFamily="34" charset="0"/>
                        </a:rPr>
                        <a:t>Sphera</a:t>
                      </a:r>
                      <a:r>
                        <a:rPr lang="en-US" sz="1050" b="0" i="0" u="none" strike="noStrike" dirty="0">
                          <a:solidFill>
                            <a:srgbClr val="000000"/>
                          </a:solidFill>
                          <a:effectLst/>
                          <a:latin typeface="IBM Plex Sans" panose="020B0503050203000203" pitchFamily="34" charset="0"/>
                        </a:rPr>
                        <a:t> Franchise Group</a:t>
                      </a:r>
                    </a:p>
                  </a:txBody>
                  <a:tcPr marL="9525" marR="9525" marT="9525" marB="0" anchor="ctr">
                    <a:lnL w="1270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fontAlgn="ctr"/>
                      <a:r>
                        <a:rPr lang="en-US" sz="1050" b="0" i="0" u="none" strike="noStrike" dirty="0">
                          <a:solidFill>
                            <a:srgbClr val="000000"/>
                          </a:solidFill>
                          <a:effectLst/>
                          <a:latin typeface="IBM Plex Sans" panose="020B0503050203000203" pitchFamily="34" charset="0"/>
                        </a:rPr>
                        <a:t>2-Nov-17</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r>
                        <a:rPr lang="en-US" sz="1050" b="0" i="0" u="none" strike="noStrike" dirty="0">
                          <a:solidFill>
                            <a:srgbClr val="000000"/>
                          </a:solidFill>
                          <a:effectLst/>
                          <a:latin typeface="IBM Plex Sans" panose="020B0503050203000203" pitchFamily="34" charset="0"/>
                        </a:rPr>
                        <a:t>72 </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buNone/>
                      </a:pPr>
                      <a:r>
                        <a:rPr lang="en-US" sz="1100" b="0" i="0" u="none" strike="noStrike">
                          <a:solidFill>
                            <a:srgbClr val="000000"/>
                          </a:solidFill>
                          <a:effectLst/>
                          <a:latin typeface="IBM Plex Sans" panose="020B0503050203000203" pitchFamily="34" charset="0"/>
                        </a:rPr>
                        <a:t>30,17</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buNone/>
                      </a:pPr>
                      <a:r>
                        <a:rPr lang="en-US" sz="1100" b="0" i="0" u="none" strike="noStrike">
                          <a:solidFill>
                            <a:srgbClr val="000000"/>
                          </a:solidFill>
                          <a:effectLst/>
                          <a:latin typeface="IBM Plex Sans" panose="020B0503050203000203" pitchFamily="34" charset="0"/>
                        </a:rPr>
                        <a:t>55,60</a:t>
                      </a:r>
                      <a:endParaRPr lang="en-US" sz="1100" b="0" i="0" u="none" strike="noStrike" dirty="0">
                        <a:solidFill>
                          <a:srgbClr val="000000"/>
                        </a:solidFill>
                        <a:effectLst/>
                        <a:latin typeface="IBM Plex Sans" panose="020B0503050203000203" pitchFamily="34" charset="0"/>
                      </a:endParaRPr>
                    </a:p>
                  </a:txBody>
                  <a:tcPr marL="9525" marR="9525" marT="9525" marB="0" anchor="ctr">
                    <a:lnL w="635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a:noFill/>
                    </a:lnT>
                    <a:lnB>
                      <a:noFill/>
                    </a:lnB>
                    <a:noFill/>
                  </a:tcPr>
                </a:tc>
                <a:extLst>
                  <a:ext uri="{0D108BD9-81ED-4DB2-BD59-A6C34878D82A}">
                    <a16:rowId xmlns:a16="http://schemas.microsoft.com/office/drawing/2014/main" val="3603225921"/>
                  </a:ext>
                </a:extLst>
              </a:tr>
              <a:tr h="351825">
                <a:tc>
                  <a:txBody>
                    <a:bodyPr/>
                    <a:lstStyle/>
                    <a:p>
                      <a:pPr algn="l" fontAlgn="ctr"/>
                      <a:r>
                        <a:rPr lang="en-US" sz="1050" b="0" i="0" u="none" strike="noStrike" dirty="0">
                          <a:solidFill>
                            <a:srgbClr val="000000"/>
                          </a:solidFill>
                          <a:effectLst/>
                          <a:latin typeface="IBM Plex Sans" panose="020B0503050203000203" pitchFamily="34" charset="0"/>
                        </a:rPr>
                        <a:t>  One United Properties</a:t>
                      </a:r>
                    </a:p>
                  </a:txBody>
                  <a:tcPr marL="9525" marR="9525" marT="9525" marB="0" anchor="ctr">
                    <a:lnL w="1270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fontAlgn="ctr"/>
                      <a:r>
                        <a:rPr lang="en-US" sz="1050" b="0" i="0" u="none" strike="noStrike">
                          <a:solidFill>
                            <a:srgbClr val="000000"/>
                          </a:solidFill>
                          <a:effectLst/>
                          <a:latin typeface="IBM Plex Sans" panose="020B0503050203000203" pitchFamily="34" charset="0"/>
                        </a:rPr>
                        <a:t>2-Jul-21</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r>
                        <a:rPr lang="en-US" sz="1050" b="0" i="0" u="none" strike="noStrike" dirty="0">
                          <a:solidFill>
                            <a:srgbClr val="000000"/>
                          </a:solidFill>
                          <a:effectLst/>
                          <a:latin typeface="IBM Plex Sans" panose="020B0503050203000203" pitchFamily="34" charset="0"/>
                        </a:rPr>
                        <a:t>63 </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buNone/>
                      </a:pPr>
                      <a:r>
                        <a:rPr lang="en-US" sz="1100" b="0" i="0" u="none" strike="noStrike">
                          <a:solidFill>
                            <a:srgbClr val="000000"/>
                          </a:solidFill>
                          <a:effectLst/>
                          <a:latin typeface="IBM Plex Sans" panose="020B0503050203000203" pitchFamily="34" charset="0"/>
                        </a:rPr>
                        <a:t>-6,05</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buNone/>
                      </a:pPr>
                      <a:r>
                        <a:rPr lang="en-US" sz="1100" b="0" i="0" u="none" strike="noStrike">
                          <a:solidFill>
                            <a:srgbClr val="000000"/>
                          </a:solidFill>
                          <a:effectLst/>
                          <a:latin typeface="IBM Plex Sans" panose="020B0503050203000203" pitchFamily="34" charset="0"/>
                        </a:rPr>
                        <a:t>4,53</a:t>
                      </a:r>
                      <a:endParaRPr lang="en-US" sz="1100" b="0" i="0" u="none" strike="noStrike" dirty="0">
                        <a:solidFill>
                          <a:srgbClr val="000000"/>
                        </a:solidFill>
                        <a:effectLst/>
                        <a:latin typeface="IBM Plex Sans" panose="020B0503050203000203" pitchFamily="34" charset="0"/>
                      </a:endParaRPr>
                    </a:p>
                  </a:txBody>
                  <a:tcPr marL="9525" marR="9525" marT="9525" marB="0" anchor="ctr">
                    <a:lnL w="635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a:noFill/>
                    </a:lnT>
                    <a:lnB>
                      <a:noFill/>
                    </a:lnB>
                    <a:noFill/>
                  </a:tcPr>
                </a:tc>
                <a:extLst>
                  <a:ext uri="{0D108BD9-81ED-4DB2-BD59-A6C34878D82A}">
                    <a16:rowId xmlns:a16="http://schemas.microsoft.com/office/drawing/2014/main" val="3871047246"/>
                  </a:ext>
                </a:extLst>
              </a:tr>
              <a:tr h="351825">
                <a:tc>
                  <a:txBody>
                    <a:bodyPr/>
                    <a:lstStyle/>
                    <a:p>
                      <a:pPr algn="l" fontAlgn="ctr"/>
                      <a:r>
                        <a:rPr lang="en-US" sz="1050" b="0" i="0" u="none" strike="noStrike" dirty="0">
                          <a:solidFill>
                            <a:srgbClr val="000000"/>
                          </a:solidFill>
                          <a:effectLst/>
                          <a:latin typeface="IBM Plex Sans" panose="020B0503050203000203" pitchFamily="34" charset="0"/>
                        </a:rPr>
                        <a:t>  TTS (Transport Trade Services)</a:t>
                      </a:r>
                    </a:p>
                  </a:txBody>
                  <a:tcPr marL="9525" marR="9525" marT="9525" marB="0" anchor="ctr">
                    <a:lnL w="1270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fontAlgn="ctr"/>
                      <a:r>
                        <a:rPr lang="en-US" sz="1050" b="0" i="0" u="none" strike="noStrike">
                          <a:solidFill>
                            <a:srgbClr val="000000"/>
                          </a:solidFill>
                          <a:effectLst/>
                          <a:latin typeface="IBM Plex Sans" panose="020B0503050203000203" pitchFamily="34" charset="0"/>
                        </a:rPr>
                        <a:t>14-Jun-21</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r>
                        <a:rPr lang="en-US" sz="1050" b="0" i="0" u="none" strike="noStrike" dirty="0">
                          <a:solidFill>
                            <a:srgbClr val="000000"/>
                          </a:solidFill>
                          <a:effectLst/>
                          <a:latin typeface="IBM Plex Sans" panose="020B0503050203000203" pitchFamily="34" charset="0"/>
                        </a:rPr>
                        <a:t>62 </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buNone/>
                      </a:pPr>
                      <a:r>
                        <a:rPr lang="en-US" sz="1100" b="0" i="0" u="none" strike="noStrike">
                          <a:solidFill>
                            <a:srgbClr val="000000"/>
                          </a:solidFill>
                          <a:effectLst/>
                          <a:latin typeface="IBM Plex Sans" panose="020B0503050203000203" pitchFamily="34" charset="0"/>
                        </a:rPr>
                        <a:t>55,16</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buNone/>
                      </a:pPr>
                      <a:r>
                        <a:rPr lang="en-US" sz="1100" b="0" i="0" u="none" strike="noStrike">
                          <a:solidFill>
                            <a:srgbClr val="000000"/>
                          </a:solidFill>
                          <a:effectLst/>
                          <a:latin typeface="IBM Plex Sans" panose="020B0503050203000203" pitchFamily="34" charset="0"/>
                        </a:rPr>
                        <a:t>80,70</a:t>
                      </a:r>
                      <a:endParaRPr lang="en-US" sz="1100" b="0" i="0" u="none" strike="noStrike" dirty="0">
                        <a:solidFill>
                          <a:srgbClr val="000000"/>
                        </a:solidFill>
                        <a:effectLst/>
                        <a:latin typeface="IBM Plex Sans" panose="020B0503050203000203" pitchFamily="34" charset="0"/>
                      </a:endParaRPr>
                    </a:p>
                  </a:txBody>
                  <a:tcPr marL="9525" marR="9525" marT="9525" marB="0" anchor="ctr">
                    <a:lnL w="635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a:noFill/>
                    </a:lnT>
                    <a:lnB>
                      <a:noFill/>
                    </a:lnB>
                    <a:noFill/>
                  </a:tcPr>
                </a:tc>
                <a:extLst>
                  <a:ext uri="{0D108BD9-81ED-4DB2-BD59-A6C34878D82A}">
                    <a16:rowId xmlns:a16="http://schemas.microsoft.com/office/drawing/2014/main" val="1149954240"/>
                  </a:ext>
                </a:extLst>
              </a:tr>
              <a:tr h="351825">
                <a:tc>
                  <a:txBody>
                    <a:bodyPr/>
                    <a:lstStyle/>
                    <a:p>
                      <a:pPr algn="l" fontAlgn="ctr"/>
                      <a:r>
                        <a:rPr lang="en-US" sz="1050" b="0" i="0" u="none" strike="noStrike" dirty="0">
                          <a:solidFill>
                            <a:srgbClr val="000000"/>
                          </a:solidFill>
                          <a:effectLst/>
                          <a:latin typeface="IBM Plex Sans" panose="020B0503050203000203" pitchFamily="34" charset="0"/>
                        </a:rPr>
                        <a:t>  </a:t>
                      </a:r>
                      <a:r>
                        <a:rPr lang="en-US" sz="1050" b="0" i="0" u="none" strike="noStrike" dirty="0" err="1">
                          <a:solidFill>
                            <a:srgbClr val="000000"/>
                          </a:solidFill>
                          <a:effectLst/>
                          <a:latin typeface="IBM Plex Sans" panose="020B0503050203000203" pitchFamily="34" charset="0"/>
                        </a:rPr>
                        <a:t>MedLife</a:t>
                      </a:r>
                      <a:endParaRPr lang="en-US" sz="1050" b="0" i="0" u="none" strike="noStrike" dirty="0">
                        <a:solidFill>
                          <a:srgbClr val="000000"/>
                        </a:solidFill>
                        <a:effectLst/>
                        <a:latin typeface="IBM Plex Sans" panose="020B0503050203000203" pitchFamily="34" charset="0"/>
                      </a:endParaRPr>
                    </a:p>
                  </a:txBody>
                  <a:tcPr marL="9525" marR="9525" marT="9525" marB="0" anchor="ctr">
                    <a:lnL w="1270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fontAlgn="ctr"/>
                      <a:r>
                        <a:rPr lang="en-US" sz="1050" b="0" i="0" u="none" strike="noStrike">
                          <a:solidFill>
                            <a:srgbClr val="000000"/>
                          </a:solidFill>
                          <a:effectLst/>
                          <a:latin typeface="IBM Plex Sans" panose="020B0503050203000203" pitchFamily="34" charset="0"/>
                        </a:rPr>
                        <a:t>16-Dec-16</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r>
                        <a:rPr lang="en-US" sz="1050" b="0" i="0" u="none" strike="noStrike" dirty="0">
                          <a:solidFill>
                            <a:srgbClr val="000000"/>
                          </a:solidFill>
                          <a:effectLst/>
                          <a:latin typeface="IBM Plex Sans" panose="020B0503050203000203" pitchFamily="34" charset="0"/>
                        </a:rPr>
                        <a:t>53 </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buNone/>
                      </a:pPr>
                      <a:r>
                        <a:rPr lang="en-US" sz="1100" b="0" i="0" u="none" strike="noStrike">
                          <a:solidFill>
                            <a:srgbClr val="000000"/>
                          </a:solidFill>
                          <a:effectLst/>
                          <a:latin typeface="IBM Plex Sans" panose="020B0503050203000203" pitchFamily="34" charset="0"/>
                        </a:rPr>
                        <a:t>717,99</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a:noFill/>
                    </a:lnB>
                    <a:noFill/>
                  </a:tcPr>
                </a:tc>
                <a:tc>
                  <a:txBody>
                    <a:bodyPr/>
                    <a:lstStyle/>
                    <a:p>
                      <a:pPr algn="ctr" rtl="0" fontAlgn="ctr">
                        <a:buNone/>
                      </a:pPr>
                      <a:r>
                        <a:rPr lang="en-US" sz="1100" b="0" i="0" u="none" strike="noStrike">
                          <a:solidFill>
                            <a:srgbClr val="000000"/>
                          </a:solidFill>
                          <a:effectLst/>
                          <a:latin typeface="IBM Plex Sans" panose="020B0503050203000203" pitchFamily="34" charset="0"/>
                        </a:rPr>
                        <a:t>717,99</a:t>
                      </a:r>
                      <a:endParaRPr lang="en-US" sz="1100" b="0" i="0" u="none" strike="noStrike" dirty="0">
                        <a:solidFill>
                          <a:srgbClr val="000000"/>
                        </a:solidFill>
                        <a:effectLst/>
                        <a:latin typeface="IBM Plex Sans" panose="020B0503050203000203" pitchFamily="34" charset="0"/>
                      </a:endParaRPr>
                    </a:p>
                  </a:txBody>
                  <a:tcPr marL="9525" marR="9525" marT="9525" marB="0" anchor="ctr">
                    <a:lnL w="635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a:noFill/>
                    </a:lnT>
                    <a:lnB>
                      <a:noFill/>
                    </a:lnB>
                    <a:noFill/>
                  </a:tcPr>
                </a:tc>
                <a:extLst>
                  <a:ext uri="{0D108BD9-81ED-4DB2-BD59-A6C34878D82A}">
                    <a16:rowId xmlns:a16="http://schemas.microsoft.com/office/drawing/2014/main" val="909871517"/>
                  </a:ext>
                </a:extLst>
              </a:tr>
              <a:tr h="351825">
                <a:tc>
                  <a:txBody>
                    <a:bodyPr/>
                    <a:lstStyle/>
                    <a:p>
                      <a:pPr algn="l" fontAlgn="ctr"/>
                      <a:r>
                        <a:rPr lang="en-US" sz="1050" b="0" i="0" u="none" strike="noStrike" dirty="0">
                          <a:solidFill>
                            <a:srgbClr val="000000"/>
                          </a:solidFill>
                          <a:effectLst/>
                          <a:latin typeface="IBM Plex Sans" panose="020B0503050203000203" pitchFamily="34" charset="0"/>
                        </a:rPr>
                        <a:t>  </a:t>
                      </a:r>
                      <a:r>
                        <a:rPr lang="en-US" sz="1050" b="0" i="0" u="none" strike="noStrike" dirty="0" err="1">
                          <a:solidFill>
                            <a:srgbClr val="000000"/>
                          </a:solidFill>
                          <a:effectLst/>
                          <a:latin typeface="IBM Plex Sans" panose="020B0503050203000203" pitchFamily="34" charset="0"/>
                        </a:rPr>
                        <a:t>Purcari</a:t>
                      </a:r>
                      <a:r>
                        <a:rPr lang="en-US" sz="1050" b="0" i="0" u="none" strike="noStrike" dirty="0">
                          <a:solidFill>
                            <a:srgbClr val="000000"/>
                          </a:solidFill>
                          <a:effectLst/>
                          <a:latin typeface="IBM Plex Sans" panose="020B0503050203000203" pitchFamily="34" charset="0"/>
                        </a:rPr>
                        <a:t> Wineries</a:t>
                      </a:r>
                    </a:p>
                  </a:txBody>
                  <a:tcPr marL="9525" marR="9525" marT="9525" marB="0" anchor="ctr">
                    <a:lnL w="1270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w="12700" cap="flat" cmpd="sng" algn="ctr">
                      <a:solidFill>
                        <a:srgbClr val="00AEEF"/>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IBM Plex Sans" panose="020B0503050203000203" pitchFamily="34" charset="0"/>
                        </a:rPr>
                        <a:t>9-Feb-18</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w="12700" cap="flat" cmpd="sng" algn="ctr">
                      <a:solidFill>
                        <a:srgbClr val="00AEEF"/>
                      </a:solidFill>
                      <a:prstDash val="solid"/>
                      <a:round/>
                      <a:headEnd type="none" w="med" len="med"/>
                      <a:tailEnd type="none" w="med" len="med"/>
                    </a:lnB>
                    <a:noFill/>
                  </a:tcPr>
                </a:tc>
                <a:tc>
                  <a:txBody>
                    <a:bodyPr/>
                    <a:lstStyle/>
                    <a:p>
                      <a:pPr algn="ctr" rtl="0" fontAlgn="ctr"/>
                      <a:r>
                        <a:rPr lang="en-US" sz="1050" b="0" i="0" u="none" strike="noStrike" dirty="0">
                          <a:solidFill>
                            <a:srgbClr val="000000"/>
                          </a:solidFill>
                          <a:effectLst/>
                          <a:latin typeface="IBM Plex Sans" panose="020B0503050203000203" pitchFamily="34" charset="0"/>
                        </a:rPr>
                        <a:t>49 </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w="12700" cap="flat" cmpd="sng" algn="ctr">
                      <a:solidFill>
                        <a:srgbClr val="00AEEF"/>
                      </a:solidFill>
                      <a:prstDash val="solid"/>
                      <a:round/>
                      <a:headEnd type="none" w="med" len="med"/>
                      <a:tailEnd type="none" w="med" len="med"/>
                    </a:lnB>
                    <a:noFill/>
                  </a:tcPr>
                </a:tc>
                <a:tc>
                  <a:txBody>
                    <a:bodyPr/>
                    <a:lstStyle/>
                    <a:p>
                      <a:pPr algn="ctr" rtl="0" fontAlgn="ctr">
                        <a:buNone/>
                      </a:pPr>
                      <a:r>
                        <a:rPr lang="en-US" sz="1100" b="0" i="0" u="none" strike="noStrike">
                          <a:solidFill>
                            <a:srgbClr val="000000"/>
                          </a:solidFill>
                          <a:effectLst/>
                          <a:latin typeface="IBM Plex Sans" panose="020B0503050203000203" pitchFamily="34" charset="0"/>
                        </a:rPr>
                        <a:t>120,48</a:t>
                      </a:r>
                    </a:p>
                  </a:txBody>
                  <a:tcPr marL="9525" marR="9525" marT="9525" marB="0" anchor="ctr">
                    <a:lnL w="6350" cap="flat" cmpd="sng" algn="ctr">
                      <a:solidFill>
                        <a:srgbClr val="00AEEF"/>
                      </a:solidFill>
                      <a:prstDash val="solid"/>
                      <a:round/>
                      <a:headEnd type="none" w="med" len="med"/>
                      <a:tailEnd type="none" w="med" len="med"/>
                    </a:lnL>
                    <a:lnR w="6350" cap="flat" cmpd="sng" algn="ctr">
                      <a:solidFill>
                        <a:srgbClr val="00AEEF"/>
                      </a:solidFill>
                      <a:prstDash val="solid"/>
                      <a:round/>
                      <a:headEnd type="none" w="med" len="med"/>
                      <a:tailEnd type="none" w="med" len="med"/>
                    </a:lnR>
                    <a:lnT>
                      <a:noFill/>
                    </a:lnT>
                    <a:lnB w="12700" cap="flat" cmpd="sng" algn="ctr">
                      <a:solidFill>
                        <a:srgbClr val="00AEEF"/>
                      </a:solidFill>
                      <a:prstDash val="solid"/>
                      <a:round/>
                      <a:headEnd type="none" w="med" len="med"/>
                      <a:tailEnd type="none" w="med" len="med"/>
                    </a:lnB>
                    <a:noFill/>
                  </a:tcPr>
                </a:tc>
                <a:tc>
                  <a:txBody>
                    <a:bodyPr/>
                    <a:lstStyle/>
                    <a:p>
                      <a:pPr algn="ctr" rtl="0" fontAlgn="ctr">
                        <a:buNone/>
                      </a:pPr>
                      <a:r>
                        <a:rPr lang="en-US" sz="1100" b="0" i="0" u="none" strike="noStrike">
                          <a:solidFill>
                            <a:srgbClr val="000000"/>
                          </a:solidFill>
                          <a:effectLst/>
                          <a:latin typeface="IBM Plex Sans" panose="020B0503050203000203" pitchFamily="34" charset="0"/>
                        </a:rPr>
                        <a:t>157,33</a:t>
                      </a:r>
                      <a:endParaRPr lang="en-US" sz="1100" b="0" i="0" u="none" strike="noStrike" dirty="0">
                        <a:solidFill>
                          <a:srgbClr val="000000"/>
                        </a:solidFill>
                        <a:effectLst/>
                        <a:latin typeface="IBM Plex Sans" panose="020B0503050203000203" pitchFamily="34" charset="0"/>
                      </a:endParaRPr>
                    </a:p>
                  </a:txBody>
                  <a:tcPr marL="9525" marR="9525" marT="9525" marB="0" anchor="ctr">
                    <a:lnL w="635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a:noFill/>
                    </a:lnT>
                    <a:lnB w="12700" cap="flat" cmpd="sng" algn="ctr">
                      <a:solidFill>
                        <a:srgbClr val="00AEEF"/>
                      </a:solidFill>
                      <a:prstDash val="solid"/>
                      <a:round/>
                      <a:headEnd type="none" w="med" len="med"/>
                      <a:tailEnd type="none" w="med" len="med"/>
                    </a:lnB>
                    <a:noFill/>
                  </a:tcPr>
                </a:tc>
                <a:extLst>
                  <a:ext uri="{0D108BD9-81ED-4DB2-BD59-A6C34878D82A}">
                    <a16:rowId xmlns:a16="http://schemas.microsoft.com/office/drawing/2014/main" val="158232529"/>
                  </a:ext>
                </a:extLst>
              </a:tr>
            </a:tbl>
          </a:graphicData>
        </a:graphic>
      </p:graphicFrame>
      <p:sp>
        <p:nvSpPr>
          <p:cNvPr id="6" name="TextBox 35">
            <a:extLst>
              <a:ext uri="{FF2B5EF4-FFF2-40B4-BE49-F238E27FC236}">
                <a16:creationId xmlns:a16="http://schemas.microsoft.com/office/drawing/2014/main" id="{82C39D03-74F0-A797-630F-F796CA8ED708}"/>
              </a:ext>
            </a:extLst>
          </p:cNvPr>
          <p:cNvSpPr txBox="1">
            <a:spLocks noChangeArrowheads="1"/>
          </p:cNvSpPr>
          <p:nvPr/>
        </p:nvSpPr>
        <p:spPr bwMode="auto">
          <a:xfrm>
            <a:off x="502830" y="5883190"/>
            <a:ext cx="8850772" cy="285887"/>
          </a:xfrm>
          <a:prstGeom prst="rect">
            <a:avLst/>
          </a:prstGeom>
        </p:spPr>
        <p:txBody>
          <a:bodyPr vert="horz" lIns="91440" tIns="45720" rIns="91440" bIns="45720" rtlCol="0" anchor="ctr"/>
          <a:lstStyle>
            <a:defPPr>
              <a:defRPr lang="en-US"/>
            </a:defPPr>
            <a:lvl1pPr>
              <a:defRPr sz="1100"/>
            </a:lvl1pPr>
          </a:lstStyle>
          <a:p>
            <a:r>
              <a:rPr kumimoji="0" lang="ro-RO" altLang="pl-PL" sz="1000" b="0" i="0" u="none" strike="noStrike" kern="1200" cap="none" spc="0" normalizeH="0" baseline="0" noProof="0" dirty="0">
                <a:ln>
                  <a:noFill/>
                </a:ln>
                <a:solidFill>
                  <a:prstClr val="black"/>
                </a:solidFill>
                <a:effectLst/>
                <a:uLnTx/>
                <a:uFillTx/>
                <a:latin typeface="IBM Plex Sans" panose="020B0503050203000203" pitchFamily="34" charset="0"/>
              </a:rPr>
              <a:t>Nota</a:t>
            </a:r>
            <a:r>
              <a:rPr kumimoji="0" lang="en-US" altLang="pl-PL" sz="1000" b="0" i="0" u="none" strike="noStrike" kern="1200" cap="none" spc="0" normalizeH="0" baseline="0" noProof="0" dirty="0">
                <a:ln>
                  <a:noFill/>
                </a:ln>
                <a:solidFill>
                  <a:prstClr val="black"/>
                </a:solidFill>
                <a:effectLst/>
                <a:uLnTx/>
                <a:uFillTx/>
                <a:latin typeface="IBM Plex Sans" panose="020B0503050203000203" pitchFamily="34" charset="0"/>
              </a:rPr>
              <a:t>: </a:t>
            </a:r>
            <a:r>
              <a:rPr kumimoji="0" lang="ro-RO" altLang="pl-PL" sz="1000" b="0" i="0" u="none" strike="noStrike" kern="1200" cap="none" spc="0" normalizeH="0" baseline="0" noProof="0" dirty="0">
                <a:ln>
                  <a:noFill/>
                </a:ln>
                <a:solidFill>
                  <a:prstClr val="black"/>
                </a:solidFill>
                <a:effectLst/>
                <a:uLnTx/>
                <a:uFillTx/>
                <a:latin typeface="IBM Plex Sans" panose="020B0503050203000203" pitchFamily="34" charset="0"/>
              </a:rPr>
              <a:t>Randamentul Total include și dividendele distribuite de </a:t>
            </a:r>
            <a:r>
              <a:rPr kumimoji="0" lang="ro-RO" altLang="pl-PL" sz="1000" b="0" i="0" u="none" strike="noStrike" kern="1200" cap="none" spc="0" normalizeH="0" baseline="0" noProof="0">
                <a:ln>
                  <a:noFill/>
                </a:ln>
                <a:solidFill>
                  <a:prstClr val="black"/>
                </a:solidFill>
                <a:effectLst/>
                <a:uLnTx/>
                <a:uFillTx/>
                <a:latin typeface="IBM Plex Sans" panose="020B0503050203000203" pitchFamily="34" charset="0"/>
              </a:rPr>
              <a:t>către companii</a:t>
            </a:r>
            <a:r>
              <a:rPr lang="en-US" altLang="pl-PL" sz="1000">
                <a:solidFill>
                  <a:prstClr val="black"/>
                </a:solidFill>
                <a:latin typeface="IBM Plex Sans" panose="020B0503050203000203" pitchFamily="34" charset="0"/>
              </a:rPr>
              <a:t>. Calcule pana la 31.08.2025.</a:t>
            </a:r>
            <a:endParaRPr kumimoji="0" lang="en-GB" altLang="pl-PL" sz="1000" b="0" i="0" u="none" strike="noStrike" kern="1200" cap="none" spc="0" normalizeH="0" baseline="0" noProof="0" dirty="0">
              <a:ln>
                <a:noFill/>
              </a:ln>
              <a:solidFill>
                <a:prstClr val="black"/>
              </a:solidFill>
              <a:effectLst/>
              <a:uLnTx/>
              <a:uFillTx/>
              <a:latin typeface="IBM Plex Sans" panose="020B0503050203000203" pitchFamily="34" charset="0"/>
            </a:endParaRPr>
          </a:p>
        </p:txBody>
      </p:sp>
      <p:sp>
        <p:nvSpPr>
          <p:cNvPr id="8" name="Slide Number Placeholder 2">
            <a:extLst>
              <a:ext uri="{FF2B5EF4-FFF2-40B4-BE49-F238E27FC236}">
                <a16:creationId xmlns:a16="http://schemas.microsoft.com/office/drawing/2014/main" id="{A7DA2A70-B5DA-3379-52A0-3E5945CB6758}"/>
              </a:ext>
            </a:extLst>
          </p:cNvPr>
          <p:cNvSpPr txBox="1">
            <a:spLocks/>
          </p:cNvSpPr>
          <p:nvPr/>
        </p:nvSpPr>
        <p:spPr>
          <a:xfrm>
            <a:off x="9202153"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prstClr val="white">
                    <a:lumMod val="50000"/>
                  </a:prstClr>
                </a:solidFill>
                <a:effectLst/>
                <a:uLnTx/>
                <a:uFillTx/>
                <a:latin typeface="IBM Plex Sans" panose="020B0503050203000203" pitchFamily="34" charset="0"/>
              </a:rPr>
              <a:t>9</a:t>
            </a:r>
            <a:endParaRPr kumimoji="0" lang="en-US" sz="1200" b="0" i="0" u="none" strike="noStrike" kern="1200" cap="none" spc="0" normalizeH="0" baseline="0" noProof="0" dirty="0">
              <a:ln>
                <a:noFill/>
              </a:ln>
              <a:solidFill>
                <a:prstClr val="white">
                  <a:lumMod val="50000"/>
                </a:prstClr>
              </a:solidFill>
              <a:effectLst/>
              <a:uLnTx/>
              <a:uFillTx/>
              <a:latin typeface="IBM Plex Sans" panose="020B0503050203000203" pitchFamily="34" charset="0"/>
            </a:endParaRPr>
          </a:p>
        </p:txBody>
      </p:sp>
    </p:spTree>
    <p:extLst>
      <p:ext uri="{BB962C8B-B14F-4D97-AF65-F5344CB8AC3E}">
        <p14:creationId xmlns:p14="http://schemas.microsoft.com/office/powerpoint/2010/main" val="33134938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31139</TotalTime>
  <Words>3154</Words>
  <Application>Microsoft Office PowerPoint</Application>
  <PresentationFormat>Widescreen</PresentationFormat>
  <Paragraphs>544</Paragraphs>
  <Slides>32</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Aptos Narrow</vt:lpstr>
      <vt:lpstr>Arial</vt:lpstr>
      <vt:lpstr>Calibri</vt:lpstr>
      <vt:lpstr>IBM Plex Sans</vt:lpstr>
      <vt:lpstr>IBM Plex Sans</vt:lpstr>
      <vt:lpstr>IBM Plex Sans Medium</vt:lpstr>
      <vt:lpstr>IBM Plex Sans SemiBold</vt:lpstr>
      <vt:lpstr>Roboto Condensed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Oanta</dc:creator>
  <cp:lastModifiedBy>Vasile Cristian Pascu BCR</cp:lastModifiedBy>
  <cp:revision>830</cp:revision>
  <cp:lastPrinted>2023-03-01T19:36:19Z</cp:lastPrinted>
  <dcterms:created xsi:type="dcterms:W3CDTF">2021-02-09T09:30:46Z</dcterms:created>
  <dcterms:modified xsi:type="dcterms:W3CDTF">2025-09-17T17:46:45Z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3efb3d8-da8e-4bca-ad86-9c58735adff5_Enabled">
    <vt:lpwstr>true</vt:lpwstr>
  </property>
  <property fmtid="{D5CDD505-2E9C-101B-9397-08002B2CF9AE}" pid="3" name="MSIP_Label_d3efb3d8-da8e-4bca-ad86-9c58735adff5_SetDate">
    <vt:lpwstr>2025-09-17T17:34:38Z</vt:lpwstr>
  </property>
  <property fmtid="{D5CDD505-2E9C-101B-9397-08002B2CF9AE}" pid="4" name="MSIP_Label_d3efb3d8-da8e-4bca-ad86-9c58735adff5_Method">
    <vt:lpwstr>Privileged</vt:lpwstr>
  </property>
  <property fmtid="{D5CDD505-2E9C-101B-9397-08002B2CF9AE}" pid="5" name="MSIP_Label_d3efb3d8-da8e-4bca-ad86-9c58735adff5_Name">
    <vt:lpwstr>d3efb3d8-da8e-4bca-ad86-9c58735adff5</vt:lpwstr>
  </property>
  <property fmtid="{D5CDD505-2E9C-101B-9397-08002B2CF9AE}" pid="6" name="MSIP_Label_d3efb3d8-da8e-4bca-ad86-9c58735adff5_SiteId">
    <vt:lpwstr>3ad0376a-54d3-49a6-9e20-52de0a92fc89</vt:lpwstr>
  </property>
  <property fmtid="{D5CDD505-2E9C-101B-9397-08002B2CF9AE}" pid="7" name="MSIP_Label_d3efb3d8-da8e-4bca-ad86-9c58735adff5_ActionId">
    <vt:lpwstr>02a8789d-4f85-48dd-8eed-824a6035a918</vt:lpwstr>
  </property>
  <property fmtid="{D5CDD505-2E9C-101B-9397-08002B2CF9AE}" pid="8" name="MSIP_Label_d3efb3d8-da8e-4bca-ad86-9c58735adff5_ContentBits">
    <vt:lpwstr>0</vt:lpwstr>
  </property>
</Properties>
</file>