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804" r:id="rId13"/>
    <p:sldMasterId id="2147483816" r:id="rId14"/>
    <p:sldMasterId id="2147483828" r:id="rId15"/>
  </p:sldMasterIdLst>
  <p:notesMasterIdLst>
    <p:notesMasterId r:id="rId48"/>
  </p:notesMasterIdLst>
  <p:sldIdLst>
    <p:sldId id="256" r:id="rId16"/>
    <p:sldId id="257" r:id="rId17"/>
    <p:sldId id="260" r:id="rId18"/>
    <p:sldId id="261" r:id="rId19"/>
    <p:sldId id="283" r:id="rId20"/>
    <p:sldId id="282" r:id="rId21"/>
    <p:sldId id="284" r:id="rId22"/>
    <p:sldId id="262" r:id="rId23"/>
    <p:sldId id="267" r:id="rId24"/>
    <p:sldId id="263" r:id="rId25"/>
    <p:sldId id="266" r:id="rId26"/>
    <p:sldId id="275" r:id="rId27"/>
    <p:sldId id="269" r:id="rId28"/>
    <p:sldId id="270" r:id="rId29"/>
    <p:sldId id="271" r:id="rId30"/>
    <p:sldId id="272" r:id="rId31"/>
    <p:sldId id="273" r:id="rId32"/>
    <p:sldId id="276" r:id="rId33"/>
    <p:sldId id="277" r:id="rId34"/>
    <p:sldId id="279" r:id="rId35"/>
    <p:sldId id="280" r:id="rId36"/>
    <p:sldId id="281" r:id="rId37"/>
    <p:sldId id="274" r:id="rId38"/>
    <p:sldId id="285" r:id="rId39"/>
    <p:sldId id="286" r:id="rId40"/>
    <p:sldId id="288" r:id="rId41"/>
    <p:sldId id="290" r:id="rId42"/>
    <p:sldId id="291" r:id="rId43"/>
    <p:sldId id="292" r:id="rId44"/>
    <p:sldId id="293" r:id="rId45"/>
    <p:sldId id="294" r:id="rId46"/>
    <p:sldId id="29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D858D-7B82-440D-8C98-709CB96B3EAD}"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8844586B-5D67-489B-865F-A0794E84C72D}">
      <dgm:prSet/>
      <dgm:spPr/>
      <dgm:t>
        <a:bodyPr/>
        <a:lstStyle/>
        <a:p>
          <a:r>
            <a:rPr lang="ro-RO" dirty="0" smtClean="0"/>
            <a:t>Cum iau clienții decizia de cumpărare</a:t>
          </a:r>
          <a:endParaRPr lang="en-US" dirty="0"/>
        </a:p>
      </dgm:t>
    </dgm:pt>
    <dgm:pt modelId="{FD1529C3-107F-4F1C-855C-CF0975F741D5}" type="parTrans" cxnId="{88031A2A-BD15-45D1-8E74-5BA24CA85F77}">
      <dgm:prSet/>
      <dgm:spPr/>
      <dgm:t>
        <a:bodyPr/>
        <a:lstStyle/>
        <a:p>
          <a:endParaRPr lang="en-US"/>
        </a:p>
      </dgm:t>
    </dgm:pt>
    <dgm:pt modelId="{8F043EF8-1F5B-4A7A-AB7B-5ADE54AEBBFF}" type="sibTrans" cxnId="{88031A2A-BD15-45D1-8E74-5BA24CA85F77}">
      <dgm:prSet/>
      <dgm:spPr/>
      <dgm:t>
        <a:bodyPr/>
        <a:lstStyle/>
        <a:p>
          <a:endParaRPr lang="en-US"/>
        </a:p>
      </dgm:t>
    </dgm:pt>
    <dgm:pt modelId="{21493835-55C5-4386-BEF6-ED4F4BECAE1D}">
      <dgm:prSet/>
      <dgm:spPr/>
      <dgm:t>
        <a:bodyPr/>
        <a:lstStyle/>
        <a:p>
          <a:r>
            <a:rPr lang="ro-RO" dirty="0" smtClean="0"/>
            <a:t>Tehnici de Captare a Atenției</a:t>
          </a:r>
          <a:endParaRPr lang="en-US" dirty="0"/>
        </a:p>
      </dgm:t>
    </dgm:pt>
    <dgm:pt modelId="{F9FB42FC-75C2-42DC-82B6-FA98F0FAA026}" type="parTrans" cxnId="{45E8D67D-C05F-4887-8B37-E08DC1EB0440}">
      <dgm:prSet/>
      <dgm:spPr/>
      <dgm:t>
        <a:bodyPr/>
        <a:lstStyle/>
        <a:p>
          <a:endParaRPr lang="ro-RO"/>
        </a:p>
      </dgm:t>
    </dgm:pt>
    <dgm:pt modelId="{C4C560F7-B04F-48CA-A936-56B58AAE9012}" type="sibTrans" cxnId="{45E8D67D-C05F-4887-8B37-E08DC1EB0440}">
      <dgm:prSet/>
      <dgm:spPr/>
      <dgm:t>
        <a:bodyPr/>
        <a:lstStyle/>
        <a:p>
          <a:endParaRPr lang="ro-RO"/>
        </a:p>
      </dgm:t>
    </dgm:pt>
    <dgm:pt modelId="{382C6C26-3CFA-4546-995C-4F3F822E8A2F}">
      <dgm:prSet/>
      <dgm:spPr/>
      <dgm:t>
        <a:bodyPr/>
        <a:lstStyle/>
        <a:p>
          <a:r>
            <a:rPr lang="ro-RO" dirty="0" smtClean="0"/>
            <a:t>Tehnici de Rezolvare a Obiecțiilor</a:t>
          </a:r>
          <a:endParaRPr lang="en-US" dirty="0"/>
        </a:p>
      </dgm:t>
    </dgm:pt>
    <dgm:pt modelId="{8239F46C-E9E6-474F-A0EE-94CBA113E968}" type="parTrans" cxnId="{3101BD74-EB61-4B2F-A982-164C923950F2}">
      <dgm:prSet/>
      <dgm:spPr/>
      <dgm:t>
        <a:bodyPr/>
        <a:lstStyle/>
        <a:p>
          <a:endParaRPr lang="ro-RO"/>
        </a:p>
      </dgm:t>
    </dgm:pt>
    <dgm:pt modelId="{D526EEAA-8FE8-45ED-9643-53C4BE3A517F}" type="sibTrans" cxnId="{3101BD74-EB61-4B2F-A982-164C923950F2}">
      <dgm:prSet/>
      <dgm:spPr/>
      <dgm:t>
        <a:bodyPr/>
        <a:lstStyle/>
        <a:p>
          <a:endParaRPr lang="ro-RO"/>
        </a:p>
      </dgm:t>
    </dgm:pt>
    <dgm:pt modelId="{E95BC10D-9BBA-4A2C-AF81-1E66BE35EC25}" type="pres">
      <dgm:prSet presAssocID="{8EFD858D-7B82-440D-8C98-709CB96B3EAD}" presName="linear" presStyleCnt="0">
        <dgm:presLayoutVars>
          <dgm:animLvl val="lvl"/>
          <dgm:resizeHandles val="exact"/>
        </dgm:presLayoutVars>
      </dgm:prSet>
      <dgm:spPr/>
      <dgm:t>
        <a:bodyPr/>
        <a:lstStyle/>
        <a:p>
          <a:endParaRPr lang="en-US"/>
        </a:p>
      </dgm:t>
    </dgm:pt>
    <dgm:pt modelId="{A3531671-923A-4D21-BC40-E4011B1EC74E}" type="pres">
      <dgm:prSet presAssocID="{8844586B-5D67-489B-865F-A0794E84C72D}" presName="parentText" presStyleLbl="node1" presStyleIdx="0" presStyleCnt="3" custLinFactNeighborX="0" custLinFactNeighborY="21386">
        <dgm:presLayoutVars>
          <dgm:chMax val="0"/>
          <dgm:bulletEnabled val="1"/>
        </dgm:presLayoutVars>
      </dgm:prSet>
      <dgm:spPr/>
      <dgm:t>
        <a:bodyPr/>
        <a:lstStyle/>
        <a:p>
          <a:endParaRPr lang="en-US"/>
        </a:p>
      </dgm:t>
    </dgm:pt>
    <dgm:pt modelId="{1DF3776A-D5FC-42E8-A36D-23763B62C014}" type="pres">
      <dgm:prSet presAssocID="{8F043EF8-1F5B-4A7A-AB7B-5ADE54AEBBFF}" presName="spacer" presStyleCnt="0"/>
      <dgm:spPr/>
    </dgm:pt>
    <dgm:pt modelId="{AB886C99-C4A8-4E84-AC97-5144EE10C0AA}" type="pres">
      <dgm:prSet presAssocID="{21493835-55C5-4386-BEF6-ED4F4BECAE1D}" presName="parentText" presStyleLbl="node1" presStyleIdx="1" presStyleCnt="3">
        <dgm:presLayoutVars>
          <dgm:chMax val="0"/>
          <dgm:bulletEnabled val="1"/>
        </dgm:presLayoutVars>
      </dgm:prSet>
      <dgm:spPr/>
      <dgm:t>
        <a:bodyPr/>
        <a:lstStyle/>
        <a:p>
          <a:endParaRPr lang="en-US"/>
        </a:p>
      </dgm:t>
    </dgm:pt>
    <dgm:pt modelId="{F6F2FC4A-8955-4D81-9CCA-DBF109CFD5FF}" type="pres">
      <dgm:prSet presAssocID="{C4C560F7-B04F-48CA-A936-56B58AAE9012}" presName="spacer" presStyleCnt="0"/>
      <dgm:spPr/>
    </dgm:pt>
    <dgm:pt modelId="{9FC62F21-8192-4F24-B25F-AE39831F2F77}" type="pres">
      <dgm:prSet presAssocID="{382C6C26-3CFA-4546-995C-4F3F822E8A2F}" presName="parentText" presStyleLbl="node1" presStyleIdx="2" presStyleCnt="3">
        <dgm:presLayoutVars>
          <dgm:chMax val="0"/>
          <dgm:bulletEnabled val="1"/>
        </dgm:presLayoutVars>
      </dgm:prSet>
      <dgm:spPr/>
      <dgm:t>
        <a:bodyPr/>
        <a:lstStyle/>
        <a:p>
          <a:endParaRPr lang="en-US"/>
        </a:p>
      </dgm:t>
    </dgm:pt>
  </dgm:ptLst>
  <dgm:cxnLst>
    <dgm:cxn modelId="{CEE097AA-166A-44AF-8677-07B9F2CA4D94}" type="presOf" srcId="{21493835-55C5-4386-BEF6-ED4F4BECAE1D}" destId="{AB886C99-C4A8-4E84-AC97-5144EE10C0AA}" srcOrd="0" destOrd="0" presId="urn:microsoft.com/office/officeart/2005/8/layout/vList2"/>
    <dgm:cxn modelId="{45E8D67D-C05F-4887-8B37-E08DC1EB0440}" srcId="{8EFD858D-7B82-440D-8C98-709CB96B3EAD}" destId="{21493835-55C5-4386-BEF6-ED4F4BECAE1D}" srcOrd="1" destOrd="0" parTransId="{F9FB42FC-75C2-42DC-82B6-FA98F0FAA026}" sibTransId="{C4C560F7-B04F-48CA-A936-56B58AAE9012}"/>
    <dgm:cxn modelId="{3101BD74-EB61-4B2F-A982-164C923950F2}" srcId="{8EFD858D-7B82-440D-8C98-709CB96B3EAD}" destId="{382C6C26-3CFA-4546-995C-4F3F822E8A2F}" srcOrd="2" destOrd="0" parTransId="{8239F46C-E9E6-474F-A0EE-94CBA113E968}" sibTransId="{D526EEAA-8FE8-45ED-9643-53C4BE3A517F}"/>
    <dgm:cxn modelId="{180A0002-1FF9-40FE-89E9-D15C58679AD3}" type="presOf" srcId="{8EFD858D-7B82-440D-8C98-709CB96B3EAD}" destId="{E95BC10D-9BBA-4A2C-AF81-1E66BE35EC25}" srcOrd="0" destOrd="0" presId="urn:microsoft.com/office/officeart/2005/8/layout/vList2"/>
    <dgm:cxn modelId="{88031A2A-BD15-45D1-8E74-5BA24CA85F77}" srcId="{8EFD858D-7B82-440D-8C98-709CB96B3EAD}" destId="{8844586B-5D67-489B-865F-A0794E84C72D}" srcOrd="0" destOrd="0" parTransId="{FD1529C3-107F-4F1C-855C-CF0975F741D5}" sibTransId="{8F043EF8-1F5B-4A7A-AB7B-5ADE54AEBBFF}"/>
    <dgm:cxn modelId="{80F94EB3-2E18-49D3-879E-01A10BCA05DB}" type="presOf" srcId="{8844586B-5D67-489B-865F-A0794E84C72D}" destId="{A3531671-923A-4D21-BC40-E4011B1EC74E}" srcOrd="0" destOrd="0" presId="urn:microsoft.com/office/officeart/2005/8/layout/vList2"/>
    <dgm:cxn modelId="{59882943-424A-4EBA-A80B-9CB1EC5518DF}" type="presOf" srcId="{382C6C26-3CFA-4546-995C-4F3F822E8A2F}" destId="{9FC62F21-8192-4F24-B25F-AE39831F2F77}" srcOrd="0" destOrd="0" presId="urn:microsoft.com/office/officeart/2005/8/layout/vList2"/>
    <dgm:cxn modelId="{A6748E7E-1360-48EA-9D2F-C271EC9FA6AB}" type="presParOf" srcId="{E95BC10D-9BBA-4A2C-AF81-1E66BE35EC25}" destId="{A3531671-923A-4D21-BC40-E4011B1EC74E}" srcOrd="0" destOrd="0" presId="urn:microsoft.com/office/officeart/2005/8/layout/vList2"/>
    <dgm:cxn modelId="{329F1D61-4D8E-474A-ADCC-9666488B020D}" type="presParOf" srcId="{E95BC10D-9BBA-4A2C-AF81-1E66BE35EC25}" destId="{1DF3776A-D5FC-42E8-A36D-23763B62C014}" srcOrd="1" destOrd="0" presId="urn:microsoft.com/office/officeart/2005/8/layout/vList2"/>
    <dgm:cxn modelId="{CDAAEB2E-C04F-4647-9742-F5950845677C}" type="presParOf" srcId="{E95BC10D-9BBA-4A2C-AF81-1E66BE35EC25}" destId="{AB886C99-C4A8-4E84-AC97-5144EE10C0AA}" srcOrd="2" destOrd="0" presId="urn:microsoft.com/office/officeart/2005/8/layout/vList2"/>
    <dgm:cxn modelId="{26069DF5-3CD1-46B6-9A5A-AAE3B517F4F7}" type="presParOf" srcId="{E95BC10D-9BBA-4A2C-AF81-1E66BE35EC25}" destId="{F6F2FC4A-8955-4D81-9CCA-DBF109CFD5FF}" srcOrd="3" destOrd="0" presId="urn:microsoft.com/office/officeart/2005/8/layout/vList2"/>
    <dgm:cxn modelId="{8A97119F-EB55-43DE-9192-6505E0821807}" type="presParOf" srcId="{E95BC10D-9BBA-4A2C-AF81-1E66BE35EC25}" destId="{9FC62F21-8192-4F24-B25F-AE39831F2F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4E3B37-22EF-4C45-84A0-A21B0553B4C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3B12319-E183-42D2-95FF-B58081F73CFD}">
      <dgm:prSet/>
      <dgm:spPr/>
      <dgm:t>
        <a:bodyPr/>
        <a:lstStyle/>
        <a:p>
          <a:r>
            <a:rPr lang="ro-RO"/>
            <a:t>Cât de util ar fi pentru dumneavoastră să aveți posibilitatea să vă îngrijiți sănătatea in clinici și spitale private?</a:t>
          </a:r>
          <a:endParaRPr lang="en-US"/>
        </a:p>
      </dgm:t>
    </dgm:pt>
    <dgm:pt modelId="{D3713D3C-5082-4F2C-9B11-C43277A8458E}" type="parTrans" cxnId="{147A57FE-E688-456F-9386-89A47F9E73DB}">
      <dgm:prSet/>
      <dgm:spPr/>
      <dgm:t>
        <a:bodyPr/>
        <a:lstStyle/>
        <a:p>
          <a:endParaRPr lang="en-US"/>
        </a:p>
      </dgm:t>
    </dgm:pt>
    <dgm:pt modelId="{828428D2-2A91-49CD-8519-B84FE905374C}" type="sibTrans" cxnId="{147A57FE-E688-456F-9386-89A47F9E73DB}">
      <dgm:prSet/>
      <dgm:spPr/>
      <dgm:t>
        <a:bodyPr/>
        <a:lstStyle/>
        <a:p>
          <a:endParaRPr lang="en-US"/>
        </a:p>
      </dgm:t>
    </dgm:pt>
    <dgm:pt modelId="{99EAE7AB-18E3-49C1-A53D-3E3FDB7EDE09}">
      <dgm:prSet/>
      <dgm:spPr/>
      <dgm:t>
        <a:bodyPr/>
        <a:lstStyle/>
        <a:p>
          <a:r>
            <a:rPr lang="ro-RO"/>
            <a:t>Ați fi de acord să analizați în ce măsură este avantajos financiar pentru compania dumneavoastră, să dețineți acest tip de asigurare?</a:t>
          </a:r>
          <a:endParaRPr lang="en-US"/>
        </a:p>
      </dgm:t>
    </dgm:pt>
    <dgm:pt modelId="{BE297329-7707-4403-87A3-FF0337A9C043}" type="parTrans" cxnId="{C15458B8-1EFC-4F66-974B-34C5A1D62746}">
      <dgm:prSet/>
      <dgm:spPr/>
      <dgm:t>
        <a:bodyPr/>
        <a:lstStyle/>
        <a:p>
          <a:endParaRPr lang="en-US"/>
        </a:p>
      </dgm:t>
    </dgm:pt>
    <dgm:pt modelId="{65146C21-023F-4022-9FD6-AA73828F3C5D}" type="sibTrans" cxnId="{C15458B8-1EFC-4F66-974B-34C5A1D62746}">
      <dgm:prSet/>
      <dgm:spPr/>
      <dgm:t>
        <a:bodyPr/>
        <a:lstStyle/>
        <a:p>
          <a:endParaRPr lang="en-US"/>
        </a:p>
      </dgm:t>
    </dgm:pt>
    <dgm:pt modelId="{23CB7224-0540-4D56-BCA5-2DE95080E8DE}">
      <dgm:prSet/>
      <dgm:spPr/>
      <dgm:t>
        <a:bodyPr/>
        <a:lstStyle/>
        <a:p>
          <a:r>
            <a:rPr lang="ro-RO"/>
            <a:t>În ce măsură ați fi interesat să aveți la dispoziție fonduri financiare pentru inlocuirea bunurilor/proprietăților dumneavoastră ?</a:t>
          </a:r>
          <a:endParaRPr lang="en-US"/>
        </a:p>
      </dgm:t>
    </dgm:pt>
    <dgm:pt modelId="{657DCA63-C792-4A93-8261-CC7D339D32B9}" type="parTrans" cxnId="{3853C8DC-FB31-490A-8132-888305928D13}">
      <dgm:prSet/>
      <dgm:spPr/>
      <dgm:t>
        <a:bodyPr/>
        <a:lstStyle/>
        <a:p>
          <a:endParaRPr lang="en-US"/>
        </a:p>
      </dgm:t>
    </dgm:pt>
    <dgm:pt modelId="{03154C71-0B40-49B3-AD35-3BDFFA4E4CF0}" type="sibTrans" cxnId="{3853C8DC-FB31-490A-8132-888305928D13}">
      <dgm:prSet/>
      <dgm:spPr/>
      <dgm:t>
        <a:bodyPr/>
        <a:lstStyle/>
        <a:p>
          <a:endParaRPr lang="en-US"/>
        </a:p>
      </dgm:t>
    </dgm:pt>
    <dgm:pt modelId="{1635C8A8-82BC-4CC6-9D1C-BC79E90CD739}">
      <dgm:prSet/>
      <dgm:spPr/>
      <dgm:t>
        <a:bodyPr/>
        <a:lstStyle/>
        <a:p>
          <a:r>
            <a:rPr lang="ro-RO"/>
            <a:t>Ați fi interesat să vedeți care este bugetul necesar pentru  a avea la dispoziție aceste sume de bani?</a:t>
          </a:r>
          <a:endParaRPr lang="en-US"/>
        </a:p>
      </dgm:t>
    </dgm:pt>
    <dgm:pt modelId="{C9EDD693-8D86-4697-B1CC-7728E3B8DB63}" type="parTrans" cxnId="{2F72E057-F58D-4619-B9B2-5CFFB844983E}">
      <dgm:prSet/>
      <dgm:spPr/>
      <dgm:t>
        <a:bodyPr/>
        <a:lstStyle/>
        <a:p>
          <a:endParaRPr lang="en-US"/>
        </a:p>
      </dgm:t>
    </dgm:pt>
    <dgm:pt modelId="{2C26A750-2228-4888-9AE2-CCC43A0230F2}" type="sibTrans" cxnId="{2F72E057-F58D-4619-B9B2-5CFFB844983E}">
      <dgm:prSet/>
      <dgm:spPr/>
      <dgm:t>
        <a:bodyPr/>
        <a:lstStyle/>
        <a:p>
          <a:endParaRPr lang="en-US"/>
        </a:p>
      </dgm:t>
    </dgm:pt>
    <dgm:pt modelId="{17289190-A742-44F5-9A0E-B5715A605ED0}" type="pres">
      <dgm:prSet presAssocID="{B64E3B37-22EF-4C45-84A0-A21B0553B4C4}" presName="linear" presStyleCnt="0">
        <dgm:presLayoutVars>
          <dgm:animLvl val="lvl"/>
          <dgm:resizeHandles val="exact"/>
        </dgm:presLayoutVars>
      </dgm:prSet>
      <dgm:spPr/>
      <dgm:t>
        <a:bodyPr/>
        <a:lstStyle/>
        <a:p>
          <a:endParaRPr lang="en-US"/>
        </a:p>
      </dgm:t>
    </dgm:pt>
    <dgm:pt modelId="{4CFDB22C-1C4D-4E28-92F3-56FD4238A731}" type="pres">
      <dgm:prSet presAssocID="{F3B12319-E183-42D2-95FF-B58081F73CFD}" presName="parentText" presStyleLbl="node1" presStyleIdx="0" presStyleCnt="4">
        <dgm:presLayoutVars>
          <dgm:chMax val="0"/>
          <dgm:bulletEnabled val="1"/>
        </dgm:presLayoutVars>
      </dgm:prSet>
      <dgm:spPr/>
      <dgm:t>
        <a:bodyPr/>
        <a:lstStyle/>
        <a:p>
          <a:endParaRPr lang="en-US"/>
        </a:p>
      </dgm:t>
    </dgm:pt>
    <dgm:pt modelId="{0589732F-C9DF-4AB3-922F-5F40813707B2}" type="pres">
      <dgm:prSet presAssocID="{828428D2-2A91-49CD-8519-B84FE905374C}" presName="spacer" presStyleCnt="0"/>
      <dgm:spPr/>
    </dgm:pt>
    <dgm:pt modelId="{B7BCD6C9-EC32-4926-AF7C-F38B44AD34D5}" type="pres">
      <dgm:prSet presAssocID="{99EAE7AB-18E3-49C1-A53D-3E3FDB7EDE09}" presName="parentText" presStyleLbl="node1" presStyleIdx="1" presStyleCnt="4">
        <dgm:presLayoutVars>
          <dgm:chMax val="0"/>
          <dgm:bulletEnabled val="1"/>
        </dgm:presLayoutVars>
      </dgm:prSet>
      <dgm:spPr/>
      <dgm:t>
        <a:bodyPr/>
        <a:lstStyle/>
        <a:p>
          <a:endParaRPr lang="en-US"/>
        </a:p>
      </dgm:t>
    </dgm:pt>
    <dgm:pt modelId="{B735F45F-A8DA-4703-8A07-AEFBDEA3B72A}" type="pres">
      <dgm:prSet presAssocID="{65146C21-023F-4022-9FD6-AA73828F3C5D}" presName="spacer" presStyleCnt="0"/>
      <dgm:spPr/>
    </dgm:pt>
    <dgm:pt modelId="{FC0C8C24-869E-4574-AFBA-623FD8EE0A47}" type="pres">
      <dgm:prSet presAssocID="{23CB7224-0540-4D56-BCA5-2DE95080E8DE}" presName="parentText" presStyleLbl="node1" presStyleIdx="2" presStyleCnt="4">
        <dgm:presLayoutVars>
          <dgm:chMax val="0"/>
          <dgm:bulletEnabled val="1"/>
        </dgm:presLayoutVars>
      </dgm:prSet>
      <dgm:spPr/>
      <dgm:t>
        <a:bodyPr/>
        <a:lstStyle/>
        <a:p>
          <a:endParaRPr lang="en-US"/>
        </a:p>
      </dgm:t>
    </dgm:pt>
    <dgm:pt modelId="{577C2EAD-C73F-4B96-9234-1821FB43D129}" type="pres">
      <dgm:prSet presAssocID="{03154C71-0B40-49B3-AD35-3BDFFA4E4CF0}" presName="spacer" presStyleCnt="0"/>
      <dgm:spPr/>
    </dgm:pt>
    <dgm:pt modelId="{FCEC8EE1-5E60-49A2-99B2-8A84437183D1}" type="pres">
      <dgm:prSet presAssocID="{1635C8A8-82BC-4CC6-9D1C-BC79E90CD739}" presName="parentText" presStyleLbl="node1" presStyleIdx="3" presStyleCnt="4">
        <dgm:presLayoutVars>
          <dgm:chMax val="0"/>
          <dgm:bulletEnabled val="1"/>
        </dgm:presLayoutVars>
      </dgm:prSet>
      <dgm:spPr/>
      <dgm:t>
        <a:bodyPr/>
        <a:lstStyle/>
        <a:p>
          <a:endParaRPr lang="en-US"/>
        </a:p>
      </dgm:t>
    </dgm:pt>
  </dgm:ptLst>
  <dgm:cxnLst>
    <dgm:cxn modelId="{73FDE9A3-6E3E-4D8A-B5CC-B0A23EEED6CF}" type="presOf" srcId="{1635C8A8-82BC-4CC6-9D1C-BC79E90CD739}" destId="{FCEC8EE1-5E60-49A2-99B2-8A84437183D1}" srcOrd="0" destOrd="0" presId="urn:microsoft.com/office/officeart/2005/8/layout/vList2"/>
    <dgm:cxn modelId="{C15458B8-1EFC-4F66-974B-34C5A1D62746}" srcId="{B64E3B37-22EF-4C45-84A0-A21B0553B4C4}" destId="{99EAE7AB-18E3-49C1-A53D-3E3FDB7EDE09}" srcOrd="1" destOrd="0" parTransId="{BE297329-7707-4403-87A3-FF0337A9C043}" sibTransId="{65146C21-023F-4022-9FD6-AA73828F3C5D}"/>
    <dgm:cxn modelId="{3853C8DC-FB31-490A-8132-888305928D13}" srcId="{B64E3B37-22EF-4C45-84A0-A21B0553B4C4}" destId="{23CB7224-0540-4D56-BCA5-2DE95080E8DE}" srcOrd="2" destOrd="0" parTransId="{657DCA63-C792-4A93-8261-CC7D339D32B9}" sibTransId="{03154C71-0B40-49B3-AD35-3BDFFA4E4CF0}"/>
    <dgm:cxn modelId="{C0587761-6C8D-4752-A680-487403D03D6C}" type="presOf" srcId="{B64E3B37-22EF-4C45-84A0-A21B0553B4C4}" destId="{17289190-A742-44F5-9A0E-B5715A605ED0}" srcOrd="0" destOrd="0" presId="urn:microsoft.com/office/officeart/2005/8/layout/vList2"/>
    <dgm:cxn modelId="{2F72E057-F58D-4619-B9B2-5CFFB844983E}" srcId="{B64E3B37-22EF-4C45-84A0-A21B0553B4C4}" destId="{1635C8A8-82BC-4CC6-9D1C-BC79E90CD739}" srcOrd="3" destOrd="0" parTransId="{C9EDD693-8D86-4697-B1CC-7728E3B8DB63}" sibTransId="{2C26A750-2228-4888-9AE2-CCC43A0230F2}"/>
    <dgm:cxn modelId="{147A57FE-E688-456F-9386-89A47F9E73DB}" srcId="{B64E3B37-22EF-4C45-84A0-A21B0553B4C4}" destId="{F3B12319-E183-42D2-95FF-B58081F73CFD}" srcOrd="0" destOrd="0" parTransId="{D3713D3C-5082-4F2C-9B11-C43277A8458E}" sibTransId="{828428D2-2A91-49CD-8519-B84FE905374C}"/>
    <dgm:cxn modelId="{E5D480C6-4BFD-422C-8A18-9ED2C968290A}" type="presOf" srcId="{F3B12319-E183-42D2-95FF-B58081F73CFD}" destId="{4CFDB22C-1C4D-4E28-92F3-56FD4238A731}" srcOrd="0" destOrd="0" presId="urn:microsoft.com/office/officeart/2005/8/layout/vList2"/>
    <dgm:cxn modelId="{E7E24501-FC81-4C4B-A25F-75B875A8D7E4}" type="presOf" srcId="{23CB7224-0540-4D56-BCA5-2DE95080E8DE}" destId="{FC0C8C24-869E-4574-AFBA-623FD8EE0A47}" srcOrd="0" destOrd="0" presId="urn:microsoft.com/office/officeart/2005/8/layout/vList2"/>
    <dgm:cxn modelId="{EF9E2E25-2240-42A7-A32D-943DCEA36B6D}" type="presOf" srcId="{99EAE7AB-18E3-49C1-A53D-3E3FDB7EDE09}" destId="{B7BCD6C9-EC32-4926-AF7C-F38B44AD34D5}" srcOrd="0" destOrd="0" presId="urn:microsoft.com/office/officeart/2005/8/layout/vList2"/>
    <dgm:cxn modelId="{BBE74F66-0487-4DA0-921E-2CA59C9B362A}" type="presParOf" srcId="{17289190-A742-44F5-9A0E-B5715A605ED0}" destId="{4CFDB22C-1C4D-4E28-92F3-56FD4238A731}" srcOrd="0" destOrd="0" presId="urn:microsoft.com/office/officeart/2005/8/layout/vList2"/>
    <dgm:cxn modelId="{66047B3D-51FA-4D90-A8E9-235BD28EBD96}" type="presParOf" srcId="{17289190-A742-44F5-9A0E-B5715A605ED0}" destId="{0589732F-C9DF-4AB3-922F-5F40813707B2}" srcOrd="1" destOrd="0" presId="urn:microsoft.com/office/officeart/2005/8/layout/vList2"/>
    <dgm:cxn modelId="{1C9BC4D8-6EE6-46CF-9699-315A7651785F}" type="presParOf" srcId="{17289190-A742-44F5-9A0E-B5715A605ED0}" destId="{B7BCD6C9-EC32-4926-AF7C-F38B44AD34D5}" srcOrd="2" destOrd="0" presId="urn:microsoft.com/office/officeart/2005/8/layout/vList2"/>
    <dgm:cxn modelId="{1E2B6A1A-65DB-4162-B45C-3AC3E49AE968}" type="presParOf" srcId="{17289190-A742-44F5-9A0E-B5715A605ED0}" destId="{B735F45F-A8DA-4703-8A07-AEFBDEA3B72A}" srcOrd="3" destOrd="0" presId="urn:microsoft.com/office/officeart/2005/8/layout/vList2"/>
    <dgm:cxn modelId="{960D5588-78DC-40DD-8ECF-BF30B9654788}" type="presParOf" srcId="{17289190-A742-44F5-9A0E-B5715A605ED0}" destId="{FC0C8C24-869E-4574-AFBA-623FD8EE0A47}" srcOrd="4" destOrd="0" presId="urn:microsoft.com/office/officeart/2005/8/layout/vList2"/>
    <dgm:cxn modelId="{7FD7C7D8-D16C-4AA7-8063-5C4206A541E7}" type="presParOf" srcId="{17289190-A742-44F5-9A0E-B5715A605ED0}" destId="{577C2EAD-C73F-4B96-9234-1821FB43D129}" srcOrd="5" destOrd="0" presId="urn:microsoft.com/office/officeart/2005/8/layout/vList2"/>
    <dgm:cxn modelId="{E94FFC5B-3A65-4CA9-A4DC-989506DE66C3}" type="presParOf" srcId="{17289190-A742-44F5-9A0E-B5715A605ED0}" destId="{FCEC8EE1-5E60-49A2-99B2-8A84437183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3A37B9-E2DB-4732-99AB-483CA3557DA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62F02F1-522E-4065-A164-319268507F66}">
      <dgm:prSet/>
      <dgm:spPr/>
      <dgm:t>
        <a:bodyPr/>
        <a:lstStyle/>
        <a:p>
          <a:r>
            <a:rPr lang="ro-RO"/>
            <a:t>Ce venituri lunare ar trebuie acoperite pentru următorii 5 -10 ani, pentru dumneavoastră și soț/soție?</a:t>
          </a:r>
          <a:endParaRPr lang="en-US"/>
        </a:p>
      </dgm:t>
    </dgm:pt>
    <dgm:pt modelId="{E698A5D6-F720-4F95-A371-8D6437BC75DE}" type="parTrans" cxnId="{4FA95C05-DE20-43BE-A652-9D0A0C9B171C}">
      <dgm:prSet/>
      <dgm:spPr/>
      <dgm:t>
        <a:bodyPr/>
        <a:lstStyle/>
        <a:p>
          <a:endParaRPr lang="en-US"/>
        </a:p>
      </dgm:t>
    </dgm:pt>
    <dgm:pt modelId="{948E8836-B15D-44F9-B59F-A58327E07CF5}" type="sibTrans" cxnId="{4FA95C05-DE20-43BE-A652-9D0A0C9B171C}">
      <dgm:prSet/>
      <dgm:spPr/>
      <dgm:t>
        <a:bodyPr/>
        <a:lstStyle/>
        <a:p>
          <a:endParaRPr lang="en-US"/>
        </a:p>
      </dgm:t>
    </dgm:pt>
    <dgm:pt modelId="{53539C4F-C4A3-4275-BB8E-B160CF64E36C}">
      <dgm:prSet/>
      <dgm:spPr/>
      <dgm:t>
        <a:bodyPr/>
        <a:lstStyle/>
        <a:p>
          <a:r>
            <a:rPr lang="ro-RO"/>
            <a:t>La cât vă evaluați locuința și bunurile personale? </a:t>
          </a:r>
          <a:endParaRPr lang="en-US"/>
        </a:p>
      </dgm:t>
    </dgm:pt>
    <dgm:pt modelId="{5356A231-AFBE-4B1C-8F16-DB93825FB347}" type="parTrans" cxnId="{02B70B7C-E50E-4A16-868D-F60D9621DC48}">
      <dgm:prSet/>
      <dgm:spPr/>
      <dgm:t>
        <a:bodyPr/>
        <a:lstStyle/>
        <a:p>
          <a:endParaRPr lang="en-US"/>
        </a:p>
      </dgm:t>
    </dgm:pt>
    <dgm:pt modelId="{FB9F4272-9BCC-4E90-A7B3-3E3F8361DA68}" type="sibTrans" cxnId="{02B70B7C-E50E-4A16-868D-F60D9621DC48}">
      <dgm:prSet/>
      <dgm:spPr/>
      <dgm:t>
        <a:bodyPr/>
        <a:lstStyle/>
        <a:p>
          <a:endParaRPr lang="en-US"/>
        </a:p>
      </dgm:t>
    </dgm:pt>
    <dgm:pt modelId="{38F67577-956F-4698-93BA-15F239F6CB8D}">
      <dgm:prSet/>
      <dgm:spPr/>
      <dgm:t>
        <a:bodyPr/>
        <a:lstStyle/>
        <a:p>
          <a:r>
            <a:rPr lang="ro-RO"/>
            <a:t>Ce sume ați dori să aveți la dispoziție pentru îngrijirea sănătații?</a:t>
          </a:r>
          <a:endParaRPr lang="en-US"/>
        </a:p>
      </dgm:t>
    </dgm:pt>
    <dgm:pt modelId="{CB003B94-0F55-4CF8-AB26-91C0A7C3CD80}" type="parTrans" cxnId="{620663B5-D9A3-4D9F-90D6-2CAFE687DD68}">
      <dgm:prSet/>
      <dgm:spPr/>
      <dgm:t>
        <a:bodyPr/>
        <a:lstStyle/>
        <a:p>
          <a:endParaRPr lang="en-US"/>
        </a:p>
      </dgm:t>
    </dgm:pt>
    <dgm:pt modelId="{3108F9A4-F54D-496A-BD46-9F332FF0B02F}" type="sibTrans" cxnId="{620663B5-D9A3-4D9F-90D6-2CAFE687DD68}">
      <dgm:prSet/>
      <dgm:spPr/>
      <dgm:t>
        <a:bodyPr/>
        <a:lstStyle/>
        <a:p>
          <a:endParaRPr lang="en-US"/>
        </a:p>
      </dgm:t>
    </dgm:pt>
    <dgm:pt modelId="{8849630C-161B-403B-A03B-C24CE1344D92}">
      <dgm:prSet/>
      <dgm:spPr/>
      <dgm:t>
        <a:bodyPr/>
        <a:lstStyle/>
        <a:p>
          <a:r>
            <a:rPr lang="ro-RO"/>
            <a:t>Care sunt persoanele care depind financiar de dumneavoastră?</a:t>
          </a:r>
          <a:endParaRPr lang="en-US"/>
        </a:p>
      </dgm:t>
    </dgm:pt>
    <dgm:pt modelId="{ECAFB708-C713-4CDB-8F32-61D5BBE2BFAE}" type="parTrans" cxnId="{E47FA4D7-5930-4104-845D-44956CD33CEC}">
      <dgm:prSet/>
      <dgm:spPr/>
      <dgm:t>
        <a:bodyPr/>
        <a:lstStyle/>
        <a:p>
          <a:endParaRPr lang="en-US"/>
        </a:p>
      </dgm:t>
    </dgm:pt>
    <dgm:pt modelId="{52F3EE77-8002-4B5A-B82F-E16D7F5AD18E}" type="sibTrans" cxnId="{E47FA4D7-5930-4104-845D-44956CD33CEC}">
      <dgm:prSet/>
      <dgm:spPr/>
      <dgm:t>
        <a:bodyPr/>
        <a:lstStyle/>
        <a:p>
          <a:endParaRPr lang="en-US"/>
        </a:p>
      </dgm:t>
    </dgm:pt>
    <dgm:pt modelId="{24C955E0-ACC8-41BD-8280-0151D2443B37}">
      <dgm:prSet/>
      <dgm:spPr/>
      <dgm:t>
        <a:bodyPr/>
        <a:lstStyle/>
        <a:p>
          <a:r>
            <a:rPr lang="ro-RO"/>
            <a:t>Ce venituri doriți să aveți la pensie?</a:t>
          </a:r>
          <a:endParaRPr lang="en-US"/>
        </a:p>
      </dgm:t>
    </dgm:pt>
    <dgm:pt modelId="{17A6D758-3D3D-4ED5-BBBB-AAA8387FF307}" type="parTrans" cxnId="{FA507196-DC0E-47CF-A116-8F169213486B}">
      <dgm:prSet/>
      <dgm:spPr/>
      <dgm:t>
        <a:bodyPr/>
        <a:lstStyle/>
        <a:p>
          <a:endParaRPr lang="en-US"/>
        </a:p>
      </dgm:t>
    </dgm:pt>
    <dgm:pt modelId="{BB92EB89-37EC-4EC7-97B4-203FF107E847}" type="sibTrans" cxnId="{FA507196-DC0E-47CF-A116-8F169213486B}">
      <dgm:prSet/>
      <dgm:spPr/>
      <dgm:t>
        <a:bodyPr/>
        <a:lstStyle/>
        <a:p>
          <a:endParaRPr lang="en-US"/>
        </a:p>
      </dgm:t>
    </dgm:pt>
    <dgm:pt modelId="{20AE936D-CE35-439B-9253-A542D1498E23}">
      <dgm:prSet/>
      <dgm:spPr/>
      <dgm:t>
        <a:bodyPr/>
        <a:lstStyle/>
        <a:p>
          <a:r>
            <a:rPr lang="ro-RO"/>
            <a:t>Ce planuri de viitor aveți (achiziții, studii pentru copii, etc)?</a:t>
          </a:r>
          <a:endParaRPr lang="en-US"/>
        </a:p>
      </dgm:t>
    </dgm:pt>
    <dgm:pt modelId="{0B42761A-F3EB-47A9-B155-23DE1F7C365B}" type="parTrans" cxnId="{8ABDE374-7520-4DFF-9385-15DAF26A5E18}">
      <dgm:prSet/>
      <dgm:spPr/>
      <dgm:t>
        <a:bodyPr/>
        <a:lstStyle/>
        <a:p>
          <a:endParaRPr lang="en-US"/>
        </a:p>
      </dgm:t>
    </dgm:pt>
    <dgm:pt modelId="{AA062622-8FF6-483C-BA5B-5ED898842106}" type="sibTrans" cxnId="{8ABDE374-7520-4DFF-9385-15DAF26A5E18}">
      <dgm:prSet/>
      <dgm:spPr/>
      <dgm:t>
        <a:bodyPr/>
        <a:lstStyle/>
        <a:p>
          <a:endParaRPr lang="en-US"/>
        </a:p>
      </dgm:t>
    </dgm:pt>
    <dgm:pt modelId="{56920365-6627-4C5D-A2CA-E35513E7BF50}">
      <dgm:prSet/>
      <dgm:spPr/>
      <dgm:t>
        <a:bodyPr/>
        <a:lstStyle/>
        <a:p>
          <a:r>
            <a:rPr lang="ro-RO"/>
            <a:t>Cât de des călătoriți în străinătate?</a:t>
          </a:r>
          <a:endParaRPr lang="en-US"/>
        </a:p>
      </dgm:t>
    </dgm:pt>
    <dgm:pt modelId="{2DA14EEA-2DF6-4249-8A0D-DCBEB3D05E6B}" type="parTrans" cxnId="{E477DAB2-7979-42F1-B827-5CB4F7ED58FF}">
      <dgm:prSet/>
      <dgm:spPr/>
      <dgm:t>
        <a:bodyPr/>
        <a:lstStyle/>
        <a:p>
          <a:endParaRPr lang="en-US"/>
        </a:p>
      </dgm:t>
    </dgm:pt>
    <dgm:pt modelId="{9B2D5603-62EE-48F4-AAE1-8019A411E738}" type="sibTrans" cxnId="{E477DAB2-7979-42F1-B827-5CB4F7ED58FF}">
      <dgm:prSet/>
      <dgm:spPr/>
      <dgm:t>
        <a:bodyPr/>
        <a:lstStyle/>
        <a:p>
          <a:endParaRPr lang="en-US"/>
        </a:p>
      </dgm:t>
    </dgm:pt>
    <dgm:pt modelId="{00FFD9E1-1AB7-4DD4-81AA-9F7FACAD8B89}" type="pres">
      <dgm:prSet presAssocID="{653A37B9-E2DB-4732-99AB-483CA3557DA5}" presName="linear" presStyleCnt="0">
        <dgm:presLayoutVars>
          <dgm:animLvl val="lvl"/>
          <dgm:resizeHandles val="exact"/>
        </dgm:presLayoutVars>
      </dgm:prSet>
      <dgm:spPr/>
      <dgm:t>
        <a:bodyPr/>
        <a:lstStyle/>
        <a:p>
          <a:endParaRPr lang="en-US"/>
        </a:p>
      </dgm:t>
    </dgm:pt>
    <dgm:pt modelId="{46465402-703A-4D62-AAE0-EC3A3A103891}" type="pres">
      <dgm:prSet presAssocID="{262F02F1-522E-4065-A164-319268507F66}" presName="parentText" presStyleLbl="node1" presStyleIdx="0" presStyleCnt="7">
        <dgm:presLayoutVars>
          <dgm:chMax val="0"/>
          <dgm:bulletEnabled val="1"/>
        </dgm:presLayoutVars>
      </dgm:prSet>
      <dgm:spPr/>
      <dgm:t>
        <a:bodyPr/>
        <a:lstStyle/>
        <a:p>
          <a:endParaRPr lang="en-US"/>
        </a:p>
      </dgm:t>
    </dgm:pt>
    <dgm:pt modelId="{C40A7992-0C44-40B7-AA91-6CC002FB15D8}" type="pres">
      <dgm:prSet presAssocID="{948E8836-B15D-44F9-B59F-A58327E07CF5}" presName="spacer" presStyleCnt="0"/>
      <dgm:spPr/>
    </dgm:pt>
    <dgm:pt modelId="{8443803C-8548-4AD5-BB75-F14A0871E8A5}" type="pres">
      <dgm:prSet presAssocID="{53539C4F-C4A3-4275-BB8E-B160CF64E36C}" presName="parentText" presStyleLbl="node1" presStyleIdx="1" presStyleCnt="7">
        <dgm:presLayoutVars>
          <dgm:chMax val="0"/>
          <dgm:bulletEnabled val="1"/>
        </dgm:presLayoutVars>
      </dgm:prSet>
      <dgm:spPr/>
      <dgm:t>
        <a:bodyPr/>
        <a:lstStyle/>
        <a:p>
          <a:endParaRPr lang="en-US"/>
        </a:p>
      </dgm:t>
    </dgm:pt>
    <dgm:pt modelId="{6988B924-470D-4B0E-8082-FDDB1682FA8B}" type="pres">
      <dgm:prSet presAssocID="{FB9F4272-9BCC-4E90-A7B3-3E3F8361DA68}" presName="spacer" presStyleCnt="0"/>
      <dgm:spPr/>
    </dgm:pt>
    <dgm:pt modelId="{20D57677-0DE8-475B-8C98-EA02F415F553}" type="pres">
      <dgm:prSet presAssocID="{38F67577-956F-4698-93BA-15F239F6CB8D}" presName="parentText" presStyleLbl="node1" presStyleIdx="2" presStyleCnt="7">
        <dgm:presLayoutVars>
          <dgm:chMax val="0"/>
          <dgm:bulletEnabled val="1"/>
        </dgm:presLayoutVars>
      </dgm:prSet>
      <dgm:spPr/>
      <dgm:t>
        <a:bodyPr/>
        <a:lstStyle/>
        <a:p>
          <a:endParaRPr lang="en-US"/>
        </a:p>
      </dgm:t>
    </dgm:pt>
    <dgm:pt modelId="{DC617A99-71BC-4719-828E-6328A138565B}" type="pres">
      <dgm:prSet presAssocID="{3108F9A4-F54D-496A-BD46-9F332FF0B02F}" presName="spacer" presStyleCnt="0"/>
      <dgm:spPr/>
    </dgm:pt>
    <dgm:pt modelId="{FC987D4E-5F56-494B-A28C-FB6C9E76EF6A}" type="pres">
      <dgm:prSet presAssocID="{8849630C-161B-403B-A03B-C24CE1344D92}" presName="parentText" presStyleLbl="node1" presStyleIdx="3" presStyleCnt="7">
        <dgm:presLayoutVars>
          <dgm:chMax val="0"/>
          <dgm:bulletEnabled val="1"/>
        </dgm:presLayoutVars>
      </dgm:prSet>
      <dgm:spPr/>
      <dgm:t>
        <a:bodyPr/>
        <a:lstStyle/>
        <a:p>
          <a:endParaRPr lang="en-US"/>
        </a:p>
      </dgm:t>
    </dgm:pt>
    <dgm:pt modelId="{6E6226A2-89A0-4C6F-9704-DC8A610A8CE3}" type="pres">
      <dgm:prSet presAssocID="{52F3EE77-8002-4B5A-B82F-E16D7F5AD18E}" presName="spacer" presStyleCnt="0"/>
      <dgm:spPr/>
    </dgm:pt>
    <dgm:pt modelId="{E503AD45-C149-4079-BD61-41903FC46F8F}" type="pres">
      <dgm:prSet presAssocID="{24C955E0-ACC8-41BD-8280-0151D2443B37}" presName="parentText" presStyleLbl="node1" presStyleIdx="4" presStyleCnt="7">
        <dgm:presLayoutVars>
          <dgm:chMax val="0"/>
          <dgm:bulletEnabled val="1"/>
        </dgm:presLayoutVars>
      </dgm:prSet>
      <dgm:spPr/>
      <dgm:t>
        <a:bodyPr/>
        <a:lstStyle/>
        <a:p>
          <a:endParaRPr lang="en-US"/>
        </a:p>
      </dgm:t>
    </dgm:pt>
    <dgm:pt modelId="{B0185952-F78B-4905-835B-5E871884E19E}" type="pres">
      <dgm:prSet presAssocID="{BB92EB89-37EC-4EC7-97B4-203FF107E847}" presName="spacer" presStyleCnt="0"/>
      <dgm:spPr/>
    </dgm:pt>
    <dgm:pt modelId="{F553B9D0-9836-4BA3-AD87-DFDBB6FFAB82}" type="pres">
      <dgm:prSet presAssocID="{20AE936D-CE35-439B-9253-A542D1498E23}" presName="parentText" presStyleLbl="node1" presStyleIdx="5" presStyleCnt="7">
        <dgm:presLayoutVars>
          <dgm:chMax val="0"/>
          <dgm:bulletEnabled val="1"/>
        </dgm:presLayoutVars>
      </dgm:prSet>
      <dgm:spPr/>
      <dgm:t>
        <a:bodyPr/>
        <a:lstStyle/>
        <a:p>
          <a:endParaRPr lang="en-US"/>
        </a:p>
      </dgm:t>
    </dgm:pt>
    <dgm:pt modelId="{05A3B69F-6F2A-4094-8A31-CEDA60782A2E}" type="pres">
      <dgm:prSet presAssocID="{AA062622-8FF6-483C-BA5B-5ED898842106}" presName="spacer" presStyleCnt="0"/>
      <dgm:spPr/>
    </dgm:pt>
    <dgm:pt modelId="{D683B71E-CE0D-4F75-BCAD-3201E19BCC96}" type="pres">
      <dgm:prSet presAssocID="{56920365-6627-4C5D-A2CA-E35513E7BF50}" presName="parentText" presStyleLbl="node1" presStyleIdx="6" presStyleCnt="7">
        <dgm:presLayoutVars>
          <dgm:chMax val="0"/>
          <dgm:bulletEnabled val="1"/>
        </dgm:presLayoutVars>
      </dgm:prSet>
      <dgm:spPr/>
      <dgm:t>
        <a:bodyPr/>
        <a:lstStyle/>
        <a:p>
          <a:endParaRPr lang="en-US"/>
        </a:p>
      </dgm:t>
    </dgm:pt>
  </dgm:ptLst>
  <dgm:cxnLst>
    <dgm:cxn modelId="{02B70B7C-E50E-4A16-868D-F60D9621DC48}" srcId="{653A37B9-E2DB-4732-99AB-483CA3557DA5}" destId="{53539C4F-C4A3-4275-BB8E-B160CF64E36C}" srcOrd="1" destOrd="0" parTransId="{5356A231-AFBE-4B1C-8F16-DB93825FB347}" sibTransId="{FB9F4272-9BCC-4E90-A7B3-3E3F8361DA68}"/>
    <dgm:cxn modelId="{8ABDE374-7520-4DFF-9385-15DAF26A5E18}" srcId="{653A37B9-E2DB-4732-99AB-483CA3557DA5}" destId="{20AE936D-CE35-439B-9253-A542D1498E23}" srcOrd="5" destOrd="0" parTransId="{0B42761A-F3EB-47A9-B155-23DE1F7C365B}" sibTransId="{AA062622-8FF6-483C-BA5B-5ED898842106}"/>
    <dgm:cxn modelId="{3F2E6230-6FDA-41F4-AA8A-F82E8781EF08}" type="presOf" srcId="{38F67577-956F-4698-93BA-15F239F6CB8D}" destId="{20D57677-0DE8-475B-8C98-EA02F415F553}" srcOrd="0" destOrd="0" presId="urn:microsoft.com/office/officeart/2005/8/layout/vList2"/>
    <dgm:cxn modelId="{FA507196-DC0E-47CF-A116-8F169213486B}" srcId="{653A37B9-E2DB-4732-99AB-483CA3557DA5}" destId="{24C955E0-ACC8-41BD-8280-0151D2443B37}" srcOrd="4" destOrd="0" parTransId="{17A6D758-3D3D-4ED5-BBBB-AAA8387FF307}" sibTransId="{BB92EB89-37EC-4EC7-97B4-203FF107E847}"/>
    <dgm:cxn modelId="{3B9E8E2F-359A-4325-9614-A3C557ECBDAB}" type="presOf" srcId="{20AE936D-CE35-439B-9253-A542D1498E23}" destId="{F553B9D0-9836-4BA3-AD87-DFDBB6FFAB82}" srcOrd="0" destOrd="0" presId="urn:microsoft.com/office/officeart/2005/8/layout/vList2"/>
    <dgm:cxn modelId="{E8BC8390-B2F5-4112-B74F-E47C8EE83BC3}" type="presOf" srcId="{53539C4F-C4A3-4275-BB8E-B160CF64E36C}" destId="{8443803C-8548-4AD5-BB75-F14A0871E8A5}" srcOrd="0" destOrd="0" presId="urn:microsoft.com/office/officeart/2005/8/layout/vList2"/>
    <dgm:cxn modelId="{558FD85E-F35E-4D28-BC88-2501BB00FBC2}" type="presOf" srcId="{262F02F1-522E-4065-A164-319268507F66}" destId="{46465402-703A-4D62-AAE0-EC3A3A103891}" srcOrd="0" destOrd="0" presId="urn:microsoft.com/office/officeart/2005/8/layout/vList2"/>
    <dgm:cxn modelId="{E477DAB2-7979-42F1-B827-5CB4F7ED58FF}" srcId="{653A37B9-E2DB-4732-99AB-483CA3557DA5}" destId="{56920365-6627-4C5D-A2CA-E35513E7BF50}" srcOrd="6" destOrd="0" parTransId="{2DA14EEA-2DF6-4249-8A0D-DCBEB3D05E6B}" sibTransId="{9B2D5603-62EE-48F4-AAE1-8019A411E738}"/>
    <dgm:cxn modelId="{4E74EABA-F679-4BED-924D-21E4361BDB7B}" type="presOf" srcId="{56920365-6627-4C5D-A2CA-E35513E7BF50}" destId="{D683B71E-CE0D-4F75-BCAD-3201E19BCC96}" srcOrd="0" destOrd="0" presId="urn:microsoft.com/office/officeart/2005/8/layout/vList2"/>
    <dgm:cxn modelId="{E47FA4D7-5930-4104-845D-44956CD33CEC}" srcId="{653A37B9-E2DB-4732-99AB-483CA3557DA5}" destId="{8849630C-161B-403B-A03B-C24CE1344D92}" srcOrd="3" destOrd="0" parTransId="{ECAFB708-C713-4CDB-8F32-61D5BBE2BFAE}" sibTransId="{52F3EE77-8002-4B5A-B82F-E16D7F5AD18E}"/>
    <dgm:cxn modelId="{31095E12-F2E0-4B44-A76A-763BB3A75967}" type="presOf" srcId="{24C955E0-ACC8-41BD-8280-0151D2443B37}" destId="{E503AD45-C149-4079-BD61-41903FC46F8F}" srcOrd="0" destOrd="0" presId="urn:microsoft.com/office/officeart/2005/8/layout/vList2"/>
    <dgm:cxn modelId="{5487E599-1D61-4E47-8749-A14A13B67A19}" type="presOf" srcId="{653A37B9-E2DB-4732-99AB-483CA3557DA5}" destId="{00FFD9E1-1AB7-4DD4-81AA-9F7FACAD8B89}" srcOrd="0" destOrd="0" presId="urn:microsoft.com/office/officeart/2005/8/layout/vList2"/>
    <dgm:cxn modelId="{4FA95C05-DE20-43BE-A652-9D0A0C9B171C}" srcId="{653A37B9-E2DB-4732-99AB-483CA3557DA5}" destId="{262F02F1-522E-4065-A164-319268507F66}" srcOrd="0" destOrd="0" parTransId="{E698A5D6-F720-4F95-A371-8D6437BC75DE}" sibTransId="{948E8836-B15D-44F9-B59F-A58327E07CF5}"/>
    <dgm:cxn modelId="{785458C0-96AA-427A-B271-242031663C04}" type="presOf" srcId="{8849630C-161B-403B-A03B-C24CE1344D92}" destId="{FC987D4E-5F56-494B-A28C-FB6C9E76EF6A}" srcOrd="0" destOrd="0" presId="urn:microsoft.com/office/officeart/2005/8/layout/vList2"/>
    <dgm:cxn modelId="{620663B5-D9A3-4D9F-90D6-2CAFE687DD68}" srcId="{653A37B9-E2DB-4732-99AB-483CA3557DA5}" destId="{38F67577-956F-4698-93BA-15F239F6CB8D}" srcOrd="2" destOrd="0" parTransId="{CB003B94-0F55-4CF8-AB26-91C0A7C3CD80}" sibTransId="{3108F9A4-F54D-496A-BD46-9F332FF0B02F}"/>
    <dgm:cxn modelId="{3A66FCC5-C5CA-4A6A-B33E-D7FF317FEDF1}" type="presParOf" srcId="{00FFD9E1-1AB7-4DD4-81AA-9F7FACAD8B89}" destId="{46465402-703A-4D62-AAE0-EC3A3A103891}" srcOrd="0" destOrd="0" presId="urn:microsoft.com/office/officeart/2005/8/layout/vList2"/>
    <dgm:cxn modelId="{1B089C54-99A3-4A86-B47C-011C78490014}" type="presParOf" srcId="{00FFD9E1-1AB7-4DD4-81AA-9F7FACAD8B89}" destId="{C40A7992-0C44-40B7-AA91-6CC002FB15D8}" srcOrd="1" destOrd="0" presId="urn:microsoft.com/office/officeart/2005/8/layout/vList2"/>
    <dgm:cxn modelId="{FB88D77D-6C3B-41F3-96C9-3A8CB74F02DD}" type="presParOf" srcId="{00FFD9E1-1AB7-4DD4-81AA-9F7FACAD8B89}" destId="{8443803C-8548-4AD5-BB75-F14A0871E8A5}" srcOrd="2" destOrd="0" presId="urn:microsoft.com/office/officeart/2005/8/layout/vList2"/>
    <dgm:cxn modelId="{4EDE2E45-C023-4092-A857-52147AB68E20}" type="presParOf" srcId="{00FFD9E1-1AB7-4DD4-81AA-9F7FACAD8B89}" destId="{6988B924-470D-4B0E-8082-FDDB1682FA8B}" srcOrd="3" destOrd="0" presId="urn:microsoft.com/office/officeart/2005/8/layout/vList2"/>
    <dgm:cxn modelId="{985F94B0-61CA-4C5D-A52F-DF900CB51064}" type="presParOf" srcId="{00FFD9E1-1AB7-4DD4-81AA-9F7FACAD8B89}" destId="{20D57677-0DE8-475B-8C98-EA02F415F553}" srcOrd="4" destOrd="0" presId="urn:microsoft.com/office/officeart/2005/8/layout/vList2"/>
    <dgm:cxn modelId="{7393D498-AEDE-4631-9E10-D990BEEAB876}" type="presParOf" srcId="{00FFD9E1-1AB7-4DD4-81AA-9F7FACAD8B89}" destId="{DC617A99-71BC-4719-828E-6328A138565B}" srcOrd="5" destOrd="0" presId="urn:microsoft.com/office/officeart/2005/8/layout/vList2"/>
    <dgm:cxn modelId="{7362C1EF-F78F-4E16-8E9E-825C31CF6EB8}" type="presParOf" srcId="{00FFD9E1-1AB7-4DD4-81AA-9F7FACAD8B89}" destId="{FC987D4E-5F56-494B-A28C-FB6C9E76EF6A}" srcOrd="6" destOrd="0" presId="urn:microsoft.com/office/officeart/2005/8/layout/vList2"/>
    <dgm:cxn modelId="{C0EE113E-5711-41B6-A0EE-09FD720A7D99}" type="presParOf" srcId="{00FFD9E1-1AB7-4DD4-81AA-9F7FACAD8B89}" destId="{6E6226A2-89A0-4C6F-9704-DC8A610A8CE3}" srcOrd="7" destOrd="0" presId="urn:microsoft.com/office/officeart/2005/8/layout/vList2"/>
    <dgm:cxn modelId="{2F1EEA1C-DBA4-498A-92CA-F48E97252737}" type="presParOf" srcId="{00FFD9E1-1AB7-4DD4-81AA-9F7FACAD8B89}" destId="{E503AD45-C149-4079-BD61-41903FC46F8F}" srcOrd="8" destOrd="0" presId="urn:microsoft.com/office/officeart/2005/8/layout/vList2"/>
    <dgm:cxn modelId="{E9D2A7F4-9012-49F3-B3F6-30B7594FFF6A}" type="presParOf" srcId="{00FFD9E1-1AB7-4DD4-81AA-9F7FACAD8B89}" destId="{B0185952-F78B-4905-835B-5E871884E19E}" srcOrd="9" destOrd="0" presId="urn:microsoft.com/office/officeart/2005/8/layout/vList2"/>
    <dgm:cxn modelId="{0A39BF8D-5372-4F3C-ACDD-45E6310D81FB}" type="presParOf" srcId="{00FFD9E1-1AB7-4DD4-81AA-9F7FACAD8B89}" destId="{F553B9D0-9836-4BA3-AD87-DFDBB6FFAB82}" srcOrd="10" destOrd="0" presId="urn:microsoft.com/office/officeart/2005/8/layout/vList2"/>
    <dgm:cxn modelId="{D2D30375-5055-4652-A866-2489892CAB02}" type="presParOf" srcId="{00FFD9E1-1AB7-4DD4-81AA-9F7FACAD8B89}" destId="{05A3B69F-6F2A-4094-8A31-CEDA60782A2E}" srcOrd="11" destOrd="0" presId="urn:microsoft.com/office/officeart/2005/8/layout/vList2"/>
    <dgm:cxn modelId="{ADD30B5C-D06B-4DAD-BBAF-66517083F214}" type="presParOf" srcId="{00FFD9E1-1AB7-4DD4-81AA-9F7FACAD8B89}" destId="{D683B71E-CE0D-4F75-BCAD-3201E19BCC9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90BCD-8F0D-4BF4-9181-A64FFC53B9DE}"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A0049AE1-DD04-4AD1-8590-2FEA7DF54F25}">
      <dgm:prSet/>
      <dgm:spPr/>
      <dgm:t>
        <a:bodyPr/>
        <a:lstStyle/>
        <a:p>
          <a:r>
            <a:rPr lang="ro-RO" b="1"/>
            <a:t>CÂȘTIG SAU PIERDERE</a:t>
          </a:r>
          <a:endParaRPr lang="en-US" b="1"/>
        </a:p>
      </dgm:t>
    </dgm:pt>
    <dgm:pt modelId="{2CF5794D-FA3C-4127-84B2-46668D775CC7}" type="parTrans" cxnId="{1173C12D-6709-45AA-8B16-C48178EDE537}">
      <dgm:prSet/>
      <dgm:spPr/>
      <dgm:t>
        <a:bodyPr/>
        <a:lstStyle/>
        <a:p>
          <a:endParaRPr lang="en-US" b="1"/>
        </a:p>
      </dgm:t>
    </dgm:pt>
    <dgm:pt modelId="{5226952A-64F5-4A9A-B448-47C103B7D62C}" type="sibTrans" cxnId="{1173C12D-6709-45AA-8B16-C48178EDE537}">
      <dgm:prSet/>
      <dgm:spPr/>
      <dgm:t>
        <a:bodyPr/>
        <a:lstStyle/>
        <a:p>
          <a:endParaRPr lang="en-US" b="1"/>
        </a:p>
      </dgm:t>
    </dgm:pt>
    <dgm:pt modelId="{ACDA91A5-5BDE-4CEB-82DD-7D651C276F0C}">
      <dgm:prSet/>
      <dgm:spPr/>
      <dgm:t>
        <a:bodyPr/>
        <a:lstStyle/>
        <a:p>
          <a:r>
            <a:rPr lang="ro-RO" b="1"/>
            <a:t>LUPTĂ SAU FUGI</a:t>
          </a:r>
          <a:endParaRPr lang="en-US" b="1"/>
        </a:p>
      </dgm:t>
    </dgm:pt>
    <dgm:pt modelId="{BCDC8D32-22BE-4B31-AAE2-0524C276C3C7}" type="parTrans" cxnId="{6C714A89-CB1C-4B28-8FC3-829AFBFA01F2}">
      <dgm:prSet/>
      <dgm:spPr/>
      <dgm:t>
        <a:bodyPr/>
        <a:lstStyle/>
        <a:p>
          <a:endParaRPr lang="en-US" b="1"/>
        </a:p>
      </dgm:t>
    </dgm:pt>
    <dgm:pt modelId="{EFD1D13B-7DB5-48C0-A030-68BB364DCC42}" type="sibTrans" cxnId="{6C714A89-CB1C-4B28-8FC3-829AFBFA01F2}">
      <dgm:prSet/>
      <dgm:spPr/>
      <dgm:t>
        <a:bodyPr/>
        <a:lstStyle/>
        <a:p>
          <a:endParaRPr lang="en-US" b="1"/>
        </a:p>
      </dgm:t>
    </dgm:pt>
    <dgm:pt modelId="{21DAFF38-979D-48F3-9EE3-EAE5EB0A2A9A}" type="pres">
      <dgm:prSet presAssocID="{A0690BCD-8F0D-4BF4-9181-A64FFC53B9DE}" presName="linear" presStyleCnt="0">
        <dgm:presLayoutVars>
          <dgm:dir/>
          <dgm:animLvl val="lvl"/>
          <dgm:resizeHandles val="exact"/>
        </dgm:presLayoutVars>
      </dgm:prSet>
      <dgm:spPr/>
      <dgm:t>
        <a:bodyPr/>
        <a:lstStyle/>
        <a:p>
          <a:endParaRPr lang="en-US"/>
        </a:p>
      </dgm:t>
    </dgm:pt>
    <dgm:pt modelId="{0E4B45EE-C07C-4B95-A0B2-6FFAFF607094}" type="pres">
      <dgm:prSet presAssocID="{A0049AE1-DD04-4AD1-8590-2FEA7DF54F25}" presName="parentLin" presStyleCnt="0"/>
      <dgm:spPr/>
    </dgm:pt>
    <dgm:pt modelId="{B0EA46B8-81EE-4930-A590-997FBBCCACC1}" type="pres">
      <dgm:prSet presAssocID="{A0049AE1-DD04-4AD1-8590-2FEA7DF54F25}" presName="parentLeftMargin" presStyleLbl="node1" presStyleIdx="0" presStyleCnt="2"/>
      <dgm:spPr/>
      <dgm:t>
        <a:bodyPr/>
        <a:lstStyle/>
        <a:p>
          <a:endParaRPr lang="en-US"/>
        </a:p>
      </dgm:t>
    </dgm:pt>
    <dgm:pt modelId="{60EA13A8-3779-4FAB-BF04-CBE3D4EE0D54}" type="pres">
      <dgm:prSet presAssocID="{A0049AE1-DD04-4AD1-8590-2FEA7DF54F25}" presName="parentText" presStyleLbl="node1" presStyleIdx="0" presStyleCnt="2">
        <dgm:presLayoutVars>
          <dgm:chMax val="0"/>
          <dgm:bulletEnabled val="1"/>
        </dgm:presLayoutVars>
      </dgm:prSet>
      <dgm:spPr/>
      <dgm:t>
        <a:bodyPr/>
        <a:lstStyle/>
        <a:p>
          <a:endParaRPr lang="en-US"/>
        </a:p>
      </dgm:t>
    </dgm:pt>
    <dgm:pt modelId="{6D51764D-CC07-4169-93F6-7DA92DEBFEAC}" type="pres">
      <dgm:prSet presAssocID="{A0049AE1-DD04-4AD1-8590-2FEA7DF54F25}" presName="negativeSpace" presStyleCnt="0"/>
      <dgm:spPr/>
    </dgm:pt>
    <dgm:pt modelId="{A4A0AA19-348C-43EC-84EE-5688843DBBD2}" type="pres">
      <dgm:prSet presAssocID="{A0049AE1-DD04-4AD1-8590-2FEA7DF54F25}" presName="childText" presStyleLbl="conFgAcc1" presStyleIdx="0" presStyleCnt="2">
        <dgm:presLayoutVars>
          <dgm:bulletEnabled val="1"/>
        </dgm:presLayoutVars>
      </dgm:prSet>
      <dgm:spPr/>
    </dgm:pt>
    <dgm:pt modelId="{A1C9B79A-1697-4CB0-A7A8-862C577B3303}" type="pres">
      <dgm:prSet presAssocID="{5226952A-64F5-4A9A-B448-47C103B7D62C}" presName="spaceBetweenRectangles" presStyleCnt="0"/>
      <dgm:spPr/>
    </dgm:pt>
    <dgm:pt modelId="{76DD6E9C-5715-4F1B-94F2-94BA508D4D0A}" type="pres">
      <dgm:prSet presAssocID="{ACDA91A5-5BDE-4CEB-82DD-7D651C276F0C}" presName="parentLin" presStyleCnt="0"/>
      <dgm:spPr/>
    </dgm:pt>
    <dgm:pt modelId="{D192C38A-2A38-4BCF-A16D-C952470EBD0C}" type="pres">
      <dgm:prSet presAssocID="{ACDA91A5-5BDE-4CEB-82DD-7D651C276F0C}" presName="parentLeftMargin" presStyleLbl="node1" presStyleIdx="0" presStyleCnt="2"/>
      <dgm:spPr/>
      <dgm:t>
        <a:bodyPr/>
        <a:lstStyle/>
        <a:p>
          <a:endParaRPr lang="en-US"/>
        </a:p>
      </dgm:t>
    </dgm:pt>
    <dgm:pt modelId="{A7809E02-9D9D-4E00-92DA-C473F725AB6D}" type="pres">
      <dgm:prSet presAssocID="{ACDA91A5-5BDE-4CEB-82DD-7D651C276F0C}" presName="parentText" presStyleLbl="node1" presStyleIdx="1" presStyleCnt="2">
        <dgm:presLayoutVars>
          <dgm:chMax val="0"/>
          <dgm:bulletEnabled val="1"/>
        </dgm:presLayoutVars>
      </dgm:prSet>
      <dgm:spPr/>
      <dgm:t>
        <a:bodyPr/>
        <a:lstStyle/>
        <a:p>
          <a:endParaRPr lang="en-US"/>
        </a:p>
      </dgm:t>
    </dgm:pt>
    <dgm:pt modelId="{D1C3382C-DE09-4B68-9FB7-75201C597BFA}" type="pres">
      <dgm:prSet presAssocID="{ACDA91A5-5BDE-4CEB-82DD-7D651C276F0C}" presName="negativeSpace" presStyleCnt="0"/>
      <dgm:spPr/>
    </dgm:pt>
    <dgm:pt modelId="{F7BE19B7-71FB-4A6E-934D-78BE8D353087}" type="pres">
      <dgm:prSet presAssocID="{ACDA91A5-5BDE-4CEB-82DD-7D651C276F0C}" presName="childText" presStyleLbl="conFgAcc1" presStyleIdx="1" presStyleCnt="2">
        <dgm:presLayoutVars>
          <dgm:bulletEnabled val="1"/>
        </dgm:presLayoutVars>
      </dgm:prSet>
      <dgm:spPr/>
    </dgm:pt>
  </dgm:ptLst>
  <dgm:cxnLst>
    <dgm:cxn modelId="{FFE6FED6-6F22-41AC-9F47-57247BDC42BA}" type="presOf" srcId="{ACDA91A5-5BDE-4CEB-82DD-7D651C276F0C}" destId="{A7809E02-9D9D-4E00-92DA-C473F725AB6D}" srcOrd="1" destOrd="0" presId="urn:microsoft.com/office/officeart/2005/8/layout/list1"/>
    <dgm:cxn modelId="{6C714A89-CB1C-4B28-8FC3-829AFBFA01F2}" srcId="{A0690BCD-8F0D-4BF4-9181-A64FFC53B9DE}" destId="{ACDA91A5-5BDE-4CEB-82DD-7D651C276F0C}" srcOrd="1" destOrd="0" parTransId="{BCDC8D32-22BE-4B31-AAE2-0524C276C3C7}" sibTransId="{EFD1D13B-7DB5-48C0-A030-68BB364DCC42}"/>
    <dgm:cxn modelId="{1173C12D-6709-45AA-8B16-C48178EDE537}" srcId="{A0690BCD-8F0D-4BF4-9181-A64FFC53B9DE}" destId="{A0049AE1-DD04-4AD1-8590-2FEA7DF54F25}" srcOrd="0" destOrd="0" parTransId="{2CF5794D-FA3C-4127-84B2-46668D775CC7}" sibTransId="{5226952A-64F5-4A9A-B448-47C103B7D62C}"/>
    <dgm:cxn modelId="{44D7B3F3-B68C-4236-922C-2544A3812610}" type="presOf" srcId="{A0049AE1-DD04-4AD1-8590-2FEA7DF54F25}" destId="{B0EA46B8-81EE-4930-A590-997FBBCCACC1}" srcOrd="0" destOrd="0" presId="urn:microsoft.com/office/officeart/2005/8/layout/list1"/>
    <dgm:cxn modelId="{72575F35-7D96-4D97-B3E4-5A566A329EA4}" type="presOf" srcId="{A0690BCD-8F0D-4BF4-9181-A64FFC53B9DE}" destId="{21DAFF38-979D-48F3-9EE3-EAE5EB0A2A9A}" srcOrd="0" destOrd="0" presId="urn:microsoft.com/office/officeart/2005/8/layout/list1"/>
    <dgm:cxn modelId="{632A9634-52C2-4C3D-9B94-ACABB154B8C5}" type="presOf" srcId="{A0049AE1-DD04-4AD1-8590-2FEA7DF54F25}" destId="{60EA13A8-3779-4FAB-BF04-CBE3D4EE0D54}" srcOrd="1" destOrd="0" presId="urn:microsoft.com/office/officeart/2005/8/layout/list1"/>
    <dgm:cxn modelId="{1FE9111C-6B6E-48EF-8BCC-B9D2D0839F88}" type="presOf" srcId="{ACDA91A5-5BDE-4CEB-82DD-7D651C276F0C}" destId="{D192C38A-2A38-4BCF-A16D-C952470EBD0C}" srcOrd="0" destOrd="0" presId="urn:microsoft.com/office/officeart/2005/8/layout/list1"/>
    <dgm:cxn modelId="{9008A25B-AFDA-408D-B9C9-F3233D06057E}" type="presParOf" srcId="{21DAFF38-979D-48F3-9EE3-EAE5EB0A2A9A}" destId="{0E4B45EE-C07C-4B95-A0B2-6FFAFF607094}" srcOrd="0" destOrd="0" presId="urn:microsoft.com/office/officeart/2005/8/layout/list1"/>
    <dgm:cxn modelId="{52AD75F8-C9B4-4A93-899E-9C5174E7AF38}" type="presParOf" srcId="{0E4B45EE-C07C-4B95-A0B2-6FFAFF607094}" destId="{B0EA46B8-81EE-4930-A590-997FBBCCACC1}" srcOrd="0" destOrd="0" presId="urn:microsoft.com/office/officeart/2005/8/layout/list1"/>
    <dgm:cxn modelId="{19AC6D7F-0306-49B9-9887-DBBDD0A9FD20}" type="presParOf" srcId="{0E4B45EE-C07C-4B95-A0B2-6FFAFF607094}" destId="{60EA13A8-3779-4FAB-BF04-CBE3D4EE0D54}" srcOrd="1" destOrd="0" presId="urn:microsoft.com/office/officeart/2005/8/layout/list1"/>
    <dgm:cxn modelId="{F30D19F2-D237-4D13-B32F-CFBD47FA12AF}" type="presParOf" srcId="{21DAFF38-979D-48F3-9EE3-EAE5EB0A2A9A}" destId="{6D51764D-CC07-4169-93F6-7DA92DEBFEAC}" srcOrd="1" destOrd="0" presId="urn:microsoft.com/office/officeart/2005/8/layout/list1"/>
    <dgm:cxn modelId="{6F3B6ECF-6970-4084-A82E-1F6921B38815}" type="presParOf" srcId="{21DAFF38-979D-48F3-9EE3-EAE5EB0A2A9A}" destId="{A4A0AA19-348C-43EC-84EE-5688843DBBD2}" srcOrd="2" destOrd="0" presId="urn:microsoft.com/office/officeart/2005/8/layout/list1"/>
    <dgm:cxn modelId="{6C34B5BD-E1C3-469B-9F50-E7B99B3F2BA8}" type="presParOf" srcId="{21DAFF38-979D-48F3-9EE3-EAE5EB0A2A9A}" destId="{A1C9B79A-1697-4CB0-A7A8-862C577B3303}" srcOrd="3" destOrd="0" presId="urn:microsoft.com/office/officeart/2005/8/layout/list1"/>
    <dgm:cxn modelId="{270623C3-5EF8-4CA7-8D37-F044E915CF76}" type="presParOf" srcId="{21DAFF38-979D-48F3-9EE3-EAE5EB0A2A9A}" destId="{76DD6E9C-5715-4F1B-94F2-94BA508D4D0A}" srcOrd="4" destOrd="0" presId="urn:microsoft.com/office/officeart/2005/8/layout/list1"/>
    <dgm:cxn modelId="{2A8E59DF-CBE9-46D9-A0C4-889D26AFD41E}" type="presParOf" srcId="{76DD6E9C-5715-4F1B-94F2-94BA508D4D0A}" destId="{D192C38A-2A38-4BCF-A16D-C952470EBD0C}" srcOrd="0" destOrd="0" presId="urn:microsoft.com/office/officeart/2005/8/layout/list1"/>
    <dgm:cxn modelId="{546F2CDE-5EA2-4021-A5FB-BA674BC25DBC}" type="presParOf" srcId="{76DD6E9C-5715-4F1B-94F2-94BA508D4D0A}" destId="{A7809E02-9D9D-4E00-92DA-C473F725AB6D}" srcOrd="1" destOrd="0" presId="urn:microsoft.com/office/officeart/2005/8/layout/list1"/>
    <dgm:cxn modelId="{FF7CA1A7-21F3-4580-84CE-20C79ACDFC5F}" type="presParOf" srcId="{21DAFF38-979D-48F3-9EE3-EAE5EB0A2A9A}" destId="{D1C3382C-DE09-4B68-9FB7-75201C597BFA}" srcOrd="5" destOrd="0" presId="urn:microsoft.com/office/officeart/2005/8/layout/list1"/>
    <dgm:cxn modelId="{DC23CAAE-A8C9-4510-9177-8B46EA00032B}" type="presParOf" srcId="{21DAFF38-979D-48F3-9EE3-EAE5EB0A2A9A}" destId="{F7BE19B7-71FB-4A6E-934D-78BE8D35308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81F29-D52A-4249-B7A8-40F06F58B1E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7DE806B-C6CE-4980-95E5-6944A135A8D1}">
      <dgm:prSet/>
      <dgm:spPr/>
      <dgm:t>
        <a:bodyPr/>
        <a:lstStyle/>
        <a:p>
          <a:r>
            <a:rPr lang="ro-RO" b="1">
              <a:effectLst>
                <a:outerShdw blurRad="38100" dist="38100" dir="2700000" algn="tl">
                  <a:srgbClr val="000000">
                    <a:alpha val="43137"/>
                  </a:srgbClr>
                </a:outerShdw>
              </a:effectLst>
            </a:rPr>
            <a:t>80% PREFERĂ UN CÂȘTIG MIC DAR SIGUR</a:t>
          </a:r>
          <a:endParaRPr lang="en-US" b="1">
            <a:effectLst>
              <a:outerShdw blurRad="38100" dist="38100" dir="2700000" algn="tl">
                <a:srgbClr val="000000">
                  <a:alpha val="43137"/>
                </a:srgbClr>
              </a:outerShdw>
            </a:effectLst>
          </a:endParaRPr>
        </a:p>
      </dgm:t>
    </dgm:pt>
    <dgm:pt modelId="{4CEB1768-D15D-441D-8934-43B19FBB81BB}" type="parTrans" cxnId="{6A53E38D-47C7-4D33-BB11-5E0AE37F1A2E}">
      <dgm:prSet/>
      <dgm:spPr/>
      <dgm:t>
        <a:bodyPr/>
        <a:lstStyle/>
        <a:p>
          <a:endParaRPr lang="en-US" b="1">
            <a:effectLst>
              <a:outerShdw blurRad="38100" dist="38100" dir="2700000" algn="tl">
                <a:srgbClr val="000000">
                  <a:alpha val="43137"/>
                </a:srgbClr>
              </a:outerShdw>
            </a:effectLst>
          </a:endParaRPr>
        </a:p>
      </dgm:t>
    </dgm:pt>
    <dgm:pt modelId="{0026BBAC-B978-4B6A-A7A5-65CE6552CA27}" type="sibTrans" cxnId="{6A53E38D-47C7-4D33-BB11-5E0AE37F1A2E}">
      <dgm:prSet/>
      <dgm:spPr/>
      <dgm:t>
        <a:bodyPr/>
        <a:lstStyle/>
        <a:p>
          <a:endParaRPr lang="en-US" b="1">
            <a:effectLst>
              <a:outerShdw blurRad="38100" dist="38100" dir="2700000" algn="tl">
                <a:srgbClr val="000000">
                  <a:alpha val="43137"/>
                </a:srgbClr>
              </a:outerShdw>
            </a:effectLst>
          </a:endParaRPr>
        </a:p>
      </dgm:t>
    </dgm:pt>
    <dgm:pt modelId="{D14788B7-2B6E-4D81-9672-BEC8E368FCB4}">
      <dgm:prSet/>
      <dgm:spPr/>
      <dgm:t>
        <a:bodyPr/>
        <a:lstStyle/>
        <a:p>
          <a:r>
            <a:rPr lang="ro-RO" b="1" dirty="0">
              <a:effectLst>
                <a:outerShdw blurRad="38100" dist="38100" dir="2700000" algn="tl">
                  <a:srgbClr val="000000">
                    <a:alpha val="43137"/>
                  </a:srgbClr>
                </a:outerShdw>
              </a:effectLst>
            </a:rPr>
            <a:t>AVERSIUNEA FAȚĂ DE PIERDERE ESTE DE DOUĂ ORI MAI PUTERNICĂ DECÂT DORINȚA DE CÂȘTIG</a:t>
          </a:r>
          <a:endParaRPr lang="en-US" b="1" dirty="0">
            <a:effectLst>
              <a:outerShdw blurRad="38100" dist="38100" dir="2700000" algn="tl">
                <a:srgbClr val="000000">
                  <a:alpha val="43137"/>
                </a:srgbClr>
              </a:outerShdw>
            </a:effectLst>
          </a:endParaRPr>
        </a:p>
      </dgm:t>
    </dgm:pt>
    <dgm:pt modelId="{53DB6861-8DA5-47EE-AE83-CEFDE57AD7B8}" type="parTrans" cxnId="{CE434832-3607-4D0C-94F7-58D1A82BCD54}">
      <dgm:prSet/>
      <dgm:spPr/>
      <dgm:t>
        <a:bodyPr/>
        <a:lstStyle/>
        <a:p>
          <a:endParaRPr lang="en-US" b="1">
            <a:effectLst>
              <a:outerShdw blurRad="38100" dist="38100" dir="2700000" algn="tl">
                <a:srgbClr val="000000">
                  <a:alpha val="43137"/>
                </a:srgbClr>
              </a:outerShdw>
            </a:effectLst>
          </a:endParaRPr>
        </a:p>
      </dgm:t>
    </dgm:pt>
    <dgm:pt modelId="{5629480A-8F53-45BB-8840-C91FCC524797}" type="sibTrans" cxnId="{CE434832-3607-4D0C-94F7-58D1A82BCD54}">
      <dgm:prSet/>
      <dgm:spPr/>
      <dgm:t>
        <a:bodyPr/>
        <a:lstStyle/>
        <a:p>
          <a:endParaRPr lang="en-US" b="1">
            <a:effectLst>
              <a:outerShdw blurRad="38100" dist="38100" dir="2700000" algn="tl">
                <a:srgbClr val="000000">
                  <a:alpha val="43137"/>
                </a:srgbClr>
              </a:outerShdw>
            </a:effectLst>
          </a:endParaRPr>
        </a:p>
      </dgm:t>
    </dgm:pt>
    <dgm:pt modelId="{1CDA8DB9-C48C-4845-8B55-E9E1A0D1A653}" type="pres">
      <dgm:prSet presAssocID="{CBC81F29-D52A-4249-B7A8-40F06F58B1E7}" presName="linear" presStyleCnt="0">
        <dgm:presLayoutVars>
          <dgm:animLvl val="lvl"/>
          <dgm:resizeHandles val="exact"/>
        </dgm:presLayoutVars>
      </dgm:prSet>
      <dgm:spPr/>
      <dgm:t>
        <a:bodyPr/>
        <a:lstStyle/>
        <a:p>
          <a:endParaRPr lang="en-US"/>
        </a:p>
      </dgm:t>
    </dgm:pt>
    <dgm:pt modelId="{8F3DFBDC-FF97-4F15-8495-F6E54C760877}" type="pres">
      <dgm:prSet presAssocID="{57DE806B-C6CE-4980-95E5-6944A135A8D1}" presName="parentText" presStyleLbl="node1" presStyleIdx="0" presStyleCnt="2">
        <dgm:presLayoutVars>
          <dgm:chMax val="0"/>
          <dgm:bulletEnabled val="1"/>
        </dgm:presLayoutVars>
      </dgm:prSet>
      <dgm:spPr/>
      <dgm:t>
        <a:bodyPr/>
        <a:lstStyle/>
        <a:p>
          <a:endParaRPr lang="en-US"/>
        </a:p>
      </dgm:t>
    </dgm:pt>
    <dgm:pt modelId="{623B7241-CA2A-4A99-B183-288F613198A7}" type="pres">
      <dgm:prSet presAssocID="{0026BBAC-B978-4B6A-A7A5-65CE6552CA27}" presName="spacer" presStyleCnt="0"/>
      <dgm:spPr/>
    </dgm:pt>
    <dgm:pt modelId="{015915EC-7ABD-408D-8BA1-0993C834140E}" type="pres">
      <dgm:prSet presAssocID="{D14788B7-2B6E-4D81-9672-BEC8E368FCB4}" presName="parentText" presStyleLbl="node1" presStyleIdx="1" presStyleCnt="2">
        <dgm:presLayoutVars>
          <dgm:chMax val="0"/>
          <dgm:bulletEnabled val="1"/>
        </dgm:presLayoutVars>
      </dgm:prSet>
      <dgm:spPr/>
      <dgm:t>
        <a:bodyPr/>
        <a:lstStyle/>
        <a:p>
          <a:endParaRPr lang="en-US"/>
        </a:p>
      </dgm:t>
    </dgm:pt>
  </dgm:ptLst>
  <dgm:cxnLst>
    <dgm:cxn modelId="{1D86FE14-E213-4249-A5F8-BB2122551CDF}" type="presOf" srcId="{57DE806B-C6CE-4980-95E5-6944A135A8D1}" destId="{8F3DFBDC-FF97-4F15-8495-F6E54C760877}" srcOrd="0" destOrd="0" presId="urn:microsoft.com/office/officeart/2005/8/layout/vList2"/>
    <dgm:cxn modelId="{38A608F9-A7C4-40B8-80C1-5E68FEC65363}" type="presOf" srcId="{CBC81F29-D52A-4249-B7A8-40F06F58B1E7}" destId="{1CDA8DB9-C48C-4845-8B55-E9E1A0D1A653}" srcOrd="0" destOrd="0" presId="urn:microsoft.com/office/officeart/2005/8/layout/vList2"/>
    <dgm:cxn modelId="{6A53E38D-47C7-4D33-BB11-5E0AE37F1A2E}" srcId="{CBC81F29-D52A-4249-B7A8-40F06F58B1E7}" destId="{57DE806B-C6CE-4980-95E5-6944A135A8D1}" srcOrd="0" destOrd="0" parTransId="{4CEB1768-D15D-441D-8934-43B19FBB81BB}" sibTransId="{0026BBAC-B978-4B6A-A7A5-65CE6552CA27}"/>
    <dgm:cxn modelId="{E110CB2A-D19B-4AA1-8F8B-9A05CE2890EF}" type="presOf" srcId="{D14788B7-2B6E-4D81-9672-BEC8E368FCB4}" destId="{015915EC-7ABD-408D-8BA1-0993C834140E}" srcOrd="0" destOrd="0" presId="urn:microsoft.com/office/officeart/2005/8/layout/vList2"/>
    <dgm:cxn modelId="{CE434832-3607-4D0C-94F7-58D1A82BCD54}" srcId="{CBC81F29-D52A-4249-B7A8-40F06F58B1E7}" destId="{D14788B7-2B6E-4D81-9672-BEC8E368FCB4}" srcOrd="1" destOrd="0" parTransId="{53DB6861-8DA5-47EE-AE83-CEFDE57AD7B8}" sibTransId="{5629480A-8F53-45BB-8840-C91FCC524797}"/>
    <dgm:cxn modelId="{29D28DF3-F22F-4B28-84B6-E73EE554E1F7}" type="presParOf" srcId="{1CDA8DB9-C48C-4845-8B55-E9E1A0D1A653}" destId="{8F3DFBDC-FF97-4F15-8495-F6E54C760877}" srcOrd="0" destOrd="0" presId="urn:microsoft.com/office/officeart/2005/8/layout/vList2"/>
    <dgm:cxn modelId="{28762F31-E24B-4C6C-9F88-33DE8B7D77E2}" type="presParOf" srcId="{1CDA8DB9-C48C-4845-8B55-E9E1A0D1A653}" destId="{623B7241-CA2A-4A99-B183-288F613198A7}" srcOrd="1" destOrd="0" presId="urn:microsoft.com/office/officeart/2005/8/layout/vList2"/>
    <dgm:cxn modelId="{0A87B940-3839-43A6-880C-BA399F0A5465}" type="presParOf" srcId="{1CDA8DB9-C48C-4845-8B55-E9E1A0D1A653}" destId="{015915EC-7ABD-408D-8BA1-0993C834140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0BFA18-F3A2-4A95-A4A0-4458B49E183C}"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79DAF0EA-CC73-496B-A6A9-6FA9D6B4FD47}">
      <dgm:prSet/>
      <dgm:spPr/>
      <dgm:t>
        <a:bodyPr/>
        <a:lstStyle/>
        <a:p>
          <a:r>
            <a:rPr lang="ro-RO" b="1">
              <a:effectLst>
                <a:outerShdw blurRad="38100" dist="38100" dir="2700000" algn="tl">
                  <a:srgbClr val="000000">
                    <a:alpha val="43137"/>
                  </a:srgbClr>
                </a:outerShdw>
              </a:effectLst>
            </a:rPr>
            <a:t>PĂSTREAZĂ OBICEIURILE DE MUNCĂ</a:t>
          </a:r>
          <a:endParaRPr lang="en-US" b="1">
            <a:effectLst>
              <a:outerShdw blurRad="38100" dist="38100" dir="2700000" algn="tl">
                <a:srgbClr val="000000">
                  <a:alpha val="43137"/>
                </a:srgbClr>
              </a:outerShdw>
            </a:effectLst>
          </a:endParaRPr>
        </a:p>
      </dgm:t>
    </dgm:pt>
    <dgm:pt modelId="{EFE47700-D4A7-4EF2-A8C7-AEAC183D3318}" type="parTrans" cxnId="{8A689FFE-DFF7-43DC-A73C-C26C162F148D}">
      <dgm:prSet/>
      <dgm:spPr/>
      <dgm:t>
        <a:bodyPr/>
        <a:lstStyle/>
        <a:p>
          <a:endParaRPr lang="en-US" b="1">
            <a:effectLst>
              <a:outerShdw blurRad="38100" dist="38100" dir="2700000" algn="tl">
                <a:srgbClr val="000000">
                  <a:alpha val="43137"/>
                </a:srgbClr>
              </a:outerShdw>
            </a:effectLst>
          </a:endParaRPr>
        </a:p>
      </dgm:t>
    </dgm:pt>
    <dgm:pt modelId="{A9904C7D-30EE-4D15-B3E7-5897F99DCE7D}" type="sibTrans" cxnId="{8A689FFE-DFF7-43DC-A73C-C26C162F148D}">
      <dgm:prSet/>
      <dgm:spPr/>
      <dgm:t>
        <a:bodyPr/>
        <a:lstStyle/>
        <a:p>
          <a:endParaRPr lang="en-US" b="1">
            <a:effectLst>
              <a:outerShdw blurRad="38100" dist="38100" dir="2700000" algn="tl">
                <a:srgbClr val="000000">
                  <a:alpha val="43137"/>
                </a:srgbClr>
              </a:outerShdw>
            </a:effectLst>
          </a:endParaRPr>
        </a:p>
      </dgm:t>
    </dgm:pt>
    <dgm:pt modelId="{0FA5FCE4-7A7A-419D-A1D6-0D66762FC03D}">
      <dgm:prSet/>
      <dgm:spPr/>
      <dgm:t>
        <a:bodyPr/>
        <a:lstStyle/>
        <a:p>
          <a:r>
            <a:rPr lang="ro-RO" b="1">
              <a:effectLst>
                <a:outerShdw blurRad="38100" dist="38100" dir="2700000" algn="tl">
                  <a:srgbClr val="000000">
                    <a:alpha val="43137"/>
                  </a:srgbClr>
                </a:outerShdw>
              </a:effectLst>
            </a:rPr>
            <a:t>MODIFICĂ SARCINA DE MUNCĂ FOARTE PUȚIN (60 SECUNDE)</a:t>
          </a:r>
          <a:endParaRPr lang="en-US" b="1">
            <a:effectLst>
              <a:outerShdw blurRad="38100" dist="38100" dir="2700000" algn="tl">
                <a:srgbClr val="000000">
                  <a:alpha val="43137"/>
                </a:srgbClr>
              </a:outerShdw>
            </a:effectLst>
          </a:endParaRPr>
        </a:p>
      </dgm:t>
    </dgm:pt>
    <dgm:pt modelId="{4BB29E12-8C7C-46F6-A6FD-FB481844C5E4}" type="parTrans" cxnId="{3E59779F-7571-41E4-89B8-F496DD84EB18}">
      <dgm:prSet/>
      <dgm:spPr/>
      <dgm:t>
        <a:bodyPr/>
        <a:lstStyle/>
        <a:p>
          <a:endParaRPr lang="en-US" b="1">
            <a:effectLst>
              <a:outerShdw blurRad="38100" dist="38100" dir="2700000" algn="tl">
                <a:srgbClr val="000000">
                  <a:alpha val="43137"/>
                </a:srgbClr>
              </a:outerShdw>
            </a:effectLst>
          </a:endParaRPr>
        </a:p>
      </dgm:t>
    </dgm:pt>
    <dgm:pt modelId="{559D64C5-0F11-4DCF-9232-B780BB69BA1B}" type="sibTrans" cxnId="{3E59779F-7571-41E4-89B8-F496DD84EB18}">
      <dgm:prSet/>
      <dgm:spPr/>
      <dgm:t>
        <a:bodyPr/>
        <a:lstStyle/>
        <a:p>
          <a:endParaRPr lang="en-US" b="1">
            <a:effectLst>
              <a:outerShdw blurRad="38100" dist="38100" dir="2700000" algn="tl">
                <a:srgbClr val="000000">
                  <a:alpha val="43137"/>
                </a:srgbClr>
              </a:outerShdw>
            </a:effectLst>
          </a:endParaRPr>
        </a:p>
      </dgm:t>
    </dgm:pt>
    <dgm:pt modelId="{062C4DE2-BD51-4386-94CF-1BB93A6C08F7}">
      <dgm:prSet/>
      <dgm:spPr/>
      <dgm:t>
        <a:bodyPr/>
        <a:lstStyle/>
        <a:p>
          <a:r>
            <a:rPr lang="ro-RO" b="1">
              <a:effectLst>
                <a:outerShdw blurRad="38100" dist="38100" dir="2700000" algn="tl">
                  <a:srgbClr val="000000">
                    <a:alpha val="43137"/>
                  </a:srgbClr>
                </a:outerShdw>
              </a:effectLst>
            </a:rPr>
            <a:t>FORMEAZĂ OBICEI NOU (ALTOIT)</a:t>
          </a:r>
          <a:endParaRPr lang="en-US" b="1">
            <a:effectLst>
              <a:outerShdw blurRad="38100" dist="38100" dir="2700000" algn="tl">
                <a:srgbClr val="000000">
                  <a:alpha val="43137"/>
                </a:srgbClr>
              </a:outerShdw>
            </a:effectLst>
          </a:endParaRPr>
        </a:p>
      </dgm:t>
    </dgm:pt>
    <dgm:pt modelId="{5DCB674C-F831-43BA-8498-B07A9BEA570C}" type="parTrans" cxnId="{C6DD069E-F21E-46D3-9E52-60F97FF0B031}">
      <dgm:prSet/>
      <dgm:spPr/>
      <dgm:t>
        <a:bodyPr/>
        <a:lstStyle/>
        <a:p>
          <a:endParaRPr lang="en-US" b="1">
            <a:effectLst>
              <a:outerShdw blurRad="38100" dist="38100" dir="2700000" algn="tl">
                <a:srgbClr val="000000">
                  <a:alpha val="43137"/>
                </a:srgbClr>
              </a:outerShdw>
            </a:effectLst>
          </a:endParaRPr>
        </a:p>
      </dgm:t>
    </dgm:pt>
    <dgm:pt modelId="{50518BA2-B005-4445-B607-027AC23A35F9}" type="sibTrans" cxnId="{C6DD069E-F21E-46D3-9E52-60F97FF0B031}">
      <dgm:prSet/>
      <dgm:spPr/>
      <dgm:t>
        <a:bodyPr/>
        <a:lstStyle/>
        <a:p>
          <a:endParaRPr lang="en-US" b="1">
            <a:effectLst>
              <a:outerShdw blurRad="38100" dist="38100" dir="2700000" algn="tl">
                <a:srgbClr val="000000">
                  <a:alpha val="43137"/>
                </a:srgbClr>
              </a:outerShdw>
            </a:effectLst>
          </a:endParaRPr>
        </a:p>
      </dgm:t>
    </dgm:pt>
    <dgm:pt modelId="{9F311803-50B9-4942-85B3-6D8F1774778F}">
      <dgm:prSet/>
      <dgm:spPr/>
      <dgm:t>
        <a:bodyPr/>
        <a:lstStyle/>
        <a:p>
          <a:r>
            <a:rPr lang="ro-RO" b="1">
              <a:effectLst>
                <a:outerShdw blurRad="38100" dist="38100" dir="2700000" algn="tl">
                  <a:srgbClr val="000000">
                    <a:alpha val="43137"/>
                  </a:srgbClr>
                </a:outerShdw>
              </a:effectLst>
            </a:rPr>
            <a:t>PRODUCE VALOARE FOARTE MARE PENTRU CLIENT (FACULTATIVE)</a:t>
          </a:r>
          <a:endParaRPr lang="en-US" b="1">
            <a:effectLst>
              <a:outerShdw blurRad="38100" dist="38100" dir="2700000" algn="tl">
                <a:srgbClr val="000000">
                  <a:alpha val="43137"/>
                </a:srgbClr>
              </a:outerShdw>
            </a:effectLst>
          </a:endParaRPr>
        </a:p>
      </dgm:t>
    </dgm:pt>
    <dgm:pt modelId="{1DB266E9-AE23-4060-9E0D-A7F1D359E298}" type="parTrans" cxnId="{496D426B-64DB-4BA0-8619-E9B25B5ADB92}">
      <dgm:prSet/>
      <dgm:spPr/>
      <dgm:t>
        <a:bodyPr/>
        <a:lstStyle/>
        <a:p>
          <a:endParaRPr lang="en-US" b="1">
            <a:effectLst>
              <a:outerShdw blurRad="38100" dist="38100" dir="2700000" algn="tl">
                <a:srgbClr val="000000">
                  <a:alpha val="43137"/>
                </a:srgbClr>
              </a:outerShdw>
            </a:effectLst>
          </a:endParaRPr>
        </a:p>
      </dgm:t>
    </dgm:pt>
    <dgm:pt modelId="{C98B4592-4723-459E-938E-A1E5CE343040}" type="sibTrans" cxnId="{496D426B-64DB-4BA0-8619-E9B25B5ADB92}">
      <dgm:prSet/>
      <dgm:spPr/>
      <dgm:t>
        <a:bodyPr/>
        <a:lstStyle/>
        <a:p>
          <a:endParaRPr lang="en-US" b="1">
            <a:effectLst>
              <a:outerShdw blurRad="38100" dist="38100" dir="2700000" algn="tl">
                <a:srgbClr val="000000">
                  <a:alpha val="43137"/>
                </a:srgbClr>
              </a:outerShdw>
            </a:effectLst>
          </a:endParaRPr>
        </a:p>
      </dgm:t>
    </dgm:pt>
    <dgm:pt modelId="{41EAB20E-D9E3-4BA3-8DFF-4DE90A8CD91A}" type="pres">
      <dgm:prSet presAssocID="{A90BFA18-F3A2-4A95-A4A0-4458B49E183C}" presName="matrix" presStyleCnt="0">
        <dgm:presLayoutVars>
          <dgm:chMax val="1"/>
          <dgm:dir/>
          <dgm:resizeHandles val="exact"/>
        </dgm:presLayoutVars>
      </dgm:prSet>
      <dgm:spPr/>
      <dgm:t>
        <a:bodyPr/>
        <a:lstStyle/>
        <a:p>
          <a:endParaRPr lang="en-US"/>
        </a:p>
      </dgm:t>
    </dgm:pt>
    <dgm:pt modelId="{8819FD88-888E-4994-B5A1-643B16C7A7EB}" type="pres">
      <dgm:prSet presAssocID="{A90BFA18-F3A2-4A95-A4A0-4458B49E183C}" presName="diamond" presStyleLbl="bgShp" presStyleIdx="0" presStyleCnt="1"/>
      <dgm:spPr/>
    </dgm:pt>
    <dgm:pt modelId="{473C5C77-89F7-4011-974E-71D8DEEBC61E}" type="pres">
      <dgm:prSet presAssocID="{A90BFA18-F3A2-4A95-A4A0-4458B49E183C}" presName="quad1" presStyleLbl="node1" presStyleIdx="0" presStyleCnt="4">
        <dgm:presLayoutVars>
          <dgm:chMax val="0"/>
          <dgm:chPref val="0"/>
          <dgm:bulletEnabled val="1"/>
        </dgm:presLayoutVars>
      </dgm:prSet>
      <dgm:spPr/>
      <dgm:t>
        <a:bodyPr/>
        <a:lstStyle/>
        <a:p>
          <a:endParaRPr lang="en-US"/>
        </a:p>
      </dgm:t>
    </dgm:pt>
    <dgm:pt modelId="{69D3603C-C7F4-4D29-B918-3CC475E050AD}" type="pres">
      <dgm:prSet presAssocID="{A90BFA18-F3A2-4A95-A4A0-4458B49E183C}" presName="quad2" presStyleLbl="node1" presStyleIdx="1" presStyleCnt="4">
        <dgm:presLayoutVars>
          <dgm:chMax val="0"/>
          <dgm:chPref val="0"/>
          <dgm:bulletEnabled val="1"/>
        </dgm:presLayoutVars>
      </dgm:prSet>
      <dgm:spPr/>
      <dgm:t>
        <a:bodyPr/>
        <a:lstStyle/>
        <a:p>
          <a:endParaRPr lang="en-US"/>
        </a:p>
      </dgm:t>
    </dgm:pt>
    <dgm:pt modelId="{433486C7-8F9E-4676-8FF3-2C56DBD5ED32}" type="pres">
      <dgm:prSet presAssocID="{A90BFA18-F3A2-4A95-A4A0-4458B49E183C}" presName="quad3" presStyleLbl="node1" presStyleIdx="2" presStyleCnt="4">
        <dgm:presLayoutVars>
          <dgm:chMax val="0"/>
          <dgm:chPref val="0"/>
          <dgm:bulletEnabled val="1"/>
        </dgm:presLayoutVars>
      </dgm:prSet>
      <dgm:spPr/>
      <dgm:t>
        <a:bodyPr/>
        <a:lstStyle/>
        <a:p>
          <a:endParaRPr lang="en-US"/>
        </a:p>
      </dgm:t>
    </dgm:pt>
    <dgm:pt modelId="{C1544537-BAFF-45FF-8C75-FABF844140B2}" type="pres">
      <dgm:prSet presAssocID="{A90BFA18-F3A2-4A95-A4A0-4458B49E183C}" presName="quad4" presStyleLbl="node1" presStyleIdx="3" presStyleCnt="4">
        <dgm:presLayoutVars>
          <dgm:chMax val="0"/>
          <dgm:chPref val="0"/>
          <dgm:bulletEnabled val="1"/>
        </dgm:presLayoutVars>
      </dgm:prSet>
      <dgm:spPr/>
      <dgm:t>
        <a:bodyPr/>
        <a:lstStyle/>
        <a:p>
          <a:endParaRPr lang="en-US"/>
        </a:p>
      </dgm:t>
    </dgm:pt>
  </dgm:ptLst>
  <dgm:cxnLst>
    <dgm:cxn modelId="{8A689FFE-DFF7-43DC-A73C-C26C162F148D}" srcId="{A90BFA18-F3A2-4A95-A4A0-4458B49E183C}" destId="{79DAF0EA-CC73-496B-A6A9-6FA9D6B4FD47}" srcOrd="0" destOrd="0" parTransId="{EFE47700-D4A7-4EF2-A8C7-AEAC183D3318}" sibTransId="{A9904C7D-30EE-4D15-B3E7-5897F99DCE7D}"/>
    <dgm:cxn modelId="{BA3FE4B1-A114-418C-8200-9295E0C4792B}" type="presOf" srcId="{0FA5FCE4-7A7A-419D-A1D6-0D66762FC03D}" destId="{69D3603C-C7F4-4D29-B918-3CC475E050AD}" srcOrd="0" destOrd="0" presId="urn:microsoft.com/office/officeart/2005/8/layout/matrix3"/>
    <dgm:cxn modelId="{5315FE35-ADBC-4E7C-AD34-88F58C4A2143}" type="presOf" srcId="{A90BFA18-F3A2-4A95-A4A0-4458B49E183C}" destId="{41EAB20E-D9E3-4BA3-8DFF-4DE90A8CD91A}" srcOrd="0" destOrd="0" presId="urn:microsoft.com/office/officeart/2005/8/layout/matrix3"/>
    <dgm:cxn modelId="{3E59779F-7571-41E4-89B8-F496DD84EB18}" srcId="{A90BFA18-F3A2-4A95-A4A0-4458B49E183C}" destId="{0FA5FCE4-7A7A-419D-A1D6-0D66762FC03D}" srcOrd="1" destOrd="0" parTransId="{4BB29E12-8C7C-46F6-A6FD-FB481844C5E4}" sibTransId="{559D64C5-0F11-4DCF-9232-B780BB69BA1B}"/>
    <dgm:cxn modelId="{C6DD069E-F21E-46D3-9E52-60F97FF0B031}" srcId="{A90BFA18-F3A2-4A95-A4A0-4458B49E183C}" destId="{062C4DE2-BD51-4386-94CF-1BB93A6C08F7}" srcOrd="2" destOrd="0" parTransId="{5DCB674C-F831-43BA-8498-B07A9BEA570C}" sibTransId="{50518BA2-B005-4445-B607-027AC23A35F9}"/>
    <dgm:cxn modelId="{496D426B-64DB-4BA0-8619-E9B25B5ADB92}" srcId="{A90BFA18-F3A2-4A95-A4A0-4458B49E183C}" destId="{9F311803-50B9-4942-85B3-6D8F1774778F}" srcOrd="3" destOrd="0" parTransId="{1DB266E9-AE23-4060-9E0D-A7F1D359E298}" sibTransId="{C98B4592-4723-459E-938E-A1E5CE343040}"/>
    <dgm:cxn modelId="{2527D973-52AB-4808-9653-19A645C295FB}" type="presOf" srcId="{062C4DE2-BD51-4386-94CF-1BB93A6C08F7}" destId="{433486C7-8F9E-4676-8FF3-2C56DBD5ED32}" srcOrd="0" destOrd="0" presId="urn:microsoft.com/office/officeart/2005/8/layout/matrix3"/>
    <dgm:cxn modelId="{ADE09267-A1C0-4834-99BA-2D09A7000D9C}" type="presOf" srcId="{9F311803-50B9-4942-85B3-6D8F1774778F}" destId="{C1544537-BAFF-45FF-8C75-FABF844140B2}" srcOrd="0" destOrd="0" presId="urn:microsoft.com/office/officeart/2005/8/layout/matrix3"/>
    <dgm:cxn modelId="{318D6127-EFF7-46CC-A96E-FD7281F2D0D9}" type="presOf" srcId="{79DAF0EA-CC73-496B-A6A9-6FA9D6B4FD47}" destId="{473C5C77-89F7-4011-974E-71D8DEEBC61E}" srcOrd="0" destOrd="0" presId="urn:microsoft.com/office/officeart/2005/8/layout/matrix3"/>
    <dgm:cxn modelId="{33AABCAB-863A-4326-9D7F-786972457009}" type="presParOf" srcId="{41EAB20E-D9E3-4BA3-8DFF-4DE90A8CD91A}" destId="{8819FD88-888E-4994-B5A1-643B16C7A7EB}" srcOrd="0" destOrd="0" presId="urn:microsoft.com/office/officeart/2005/8/layout/matrix3"/>
    <dgm:cxn modelId="{44123D6C-9356-4974-AA1E-FC11D69AD99A}" type="presParOf" srcId="{41EAB20E-D9E3-4BA3-8DFF-4DE90A8CD91A}" destId="{473C5C77-89F7-4011-974E-71D8DEEBC61E}" srcOrd="1" destOrd="0" presId="urn:microsoft.com/office/officeart/2005/8/layout/matrix3"/>
    <dgm:cxn modelId="{66ED884B-E707-491F-BC39-1DA347D71923}" type="presParOf" srcId="{41EAB20E-D9E3-4BA3-8DFF-4DE90A8CD91A}" destId="{69D3603C-C7F4-4D29-B918-3CC475E050AD}" srcOrd="2" destOrd="0" presId="urn:microsoft.com/office/officeart/2005/8/layout/matrix3"/>
    <dgm:cxn modelId="{CF5D3304-3BB9-4EB0-87EC-2557BD5B6BB6}" type="presParOf" srcId="{41EAB20E-D9E3-4BA3-8DFF-4DE90A8CD91A}" destId="{433486C7-8F9E-4676-8FF3-2C56DBD5ED32}" srcOrd="3" destOrd="0" presId="urn:microsoft.com/office/officeart/2005/8/layout/matrix3"/>
    <dgm:cxn modelId="{BD42D369-4F4F-43C6-A813-400D097E0949}" type="presParOf" srcId="{41EAB20E-D9E3-4BA3-8DFF-4DE90A8CD91A}" destId="{C1544537-BAFF-45FF-8C75-FABF844140B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676FCD-DDA1-44C7-99B7-B0AA574A28E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D529F82-2810-43D8-8E14-D3D2DEB81ECB}">
      <dgm:prSet/>
      <dgm:spPr/>
      <dgm:t>
        <a:bodyPr/>
        <a:lstStyle/>
        <a:p>
          <a:r>
            <a:rPr lang="ro-RO" b="1" dirty="0">
              <a:effectLst>
                <a:outerShdw blurRad="38100" dist="38100" dir="2700000" algn="tl">
                  <a:srgbClr val="000000">
                    <a:alpha val="43137"/>
                  </a:srgbClr>
                </a:outerShdw>
              </a:effectLst>
            </a:rPr>
            <a:t>A.I.D.A. (Tehnici la minut)</a:t>
          </a:r>
          <a:endParaRPr lang="en-US" b="1" dirty="0">
            <a:effectLst>
              <a:outerShdw blurRad="38100" dist="38100" dir="2700000" algn="tl">
                <a:srgbClr val="000000">
                  <a:alpha val="43137"/>
                </a:srgbClr>
              </a:outerShdw>
            </a:effectLst>
          </a:endParaRPr>
        </a:p>
      </dgm:t>
    </dgm:pt>
    <dgm:pt modelId="{3CAE230E-DBB9-45A5-8575-3E97FD6B8D25}" type="parTrans" cxnId="{0DCEF989-3841-4EC7-836B-78ABD21BA529}">
      <dgm:prSet/>
      <dgm:spPr/>
      <dgm:t>
        <a:bodyPr/>
        <a:lstStyle/>
        <a:p>
          <a:endParaRPr lang="en-US" b="1">
            <a:effectLst>
              <a:outerShdw blurRad="38100" dist="38100" dir="2700000" algn="tl">
                <a:srgbClr val="000000">
                  <a:alpha val="43137"/>
                </a:srgbClr>
              </a:outerShdw>
            </a:effectLst>
          </a:endParaRPr>
        </a:p>
      </dgm:t>
    </dgm:pt>
    <dgm:pt modelId="{CF6605F4-40E9-4EE6-9B13-7BC2E483EB4D}" type="sibTrans" cxnId="{0DCEF989-3841-4EC7-836B-78ABD21BA529}">
      <dgm:prSet/>
      <dgm:spPr/>
      <dgm:t>
        <a:bodyPr/>
        <a:lstStyle/>
        <a:p>
          <a:endParaRPr lang="en-US" b="1">
            <a:effectLst>
              <a:outerShdw blurRad="38100" dist="38100" dir="2700000" algn="tl">
                <a:srgbClr val="000000">
                  <a:alpha val="43137"/>
                </a:srgbClr>
              </a:outerShdw>
            </a:effectLst>
          </a:endParaRPr>
        </a:p>
      </dgm:t>
    </dgm:pt>
    <dgm:pt modelId="{2AEDCD55-2852-435E-833D-7BE5F4BEC8E9}">
      <dgm:prSet/>
      <dgm:spPr/>
      <dgm:t>
        <a:bodyPr/>
        <a:lstStyle/>
        <a:p>
          <a:r>
            <a:rPr lang="ro-RO" b="1" dirty="0">
              <a:effectLst>
                <a:outerShdw blurRad="38100" dist="38100" dir="2700000" algn="tl">
                  <a:srgbClr val="000000">
                    <a:alpha val="43137"/>
                  </a:srgbClr>
                </a:outerShdw>
              </a:effectLst>
            </a:rPr>
            <a:t>SHOW ME THE MONEY (Raport între prima și suma de asigurare)</a:t>
          </a:r>
          <a:endParaRPr lang="en-US" b="1" dirty="0">
            <a:effectLst>
              <a:outerShdw blurRad="38100" dist="38100" dir="2700000" algn="tl">
                <a:srgbClr val="000000">
                  <a:alpha val="43137"/>
                </a:srgbClr>
              </a:outerShdw>
            </a:effectLst>
          </a:endParaRPr>
        </a:p>
      </dgm:t>
    </dgm:pt>
    <dgm:pt modelId="{9D583F2E-4440-432F-BF2C-64256B2A7060}" type="parTrans" cxnId="{CAEA8F55-9868-40D6-8B6A-A23D3B347597}">
      <dgm:prSet/>
      <dgm:spPr/>
      <dgm:t>
        <a:bodyPr/>
        <a:lstStyle/>
        <a:p>
          <a:endParaRPr lang="en-US" b="1">
            <a:effectLst>
              <a:outerShdw blurRad="38100" dist="38100" dir="2700000" algn="tl">
                <a:srgbClr val="000000">
                  <a:alpha val="43137"/>
                </a:srgbClr>
              </a:outerShdw>
            </a:effectLst>
          </a:endParaRPr>
        </a:p>
      </dgm:t>
    </dgm:pt>
    <dgm:pt modelId="{EE1F212E-2617-479A-855A-19B22B3EFC0E}" type="sibTrans" cxnId="{CAEA8F55-9868-40D6-8B6A-A23D3B347597}">
      <dgm:prSet/>
      <dgm:spPr/>
      <dgm:t>
        <a:bodyPr/>
        <a:lstStyle/>
        <a:p>
          <a:endParaRPr lang="en-US" b="1">
            <a:effectLst>
              <a:outerShdw blurRad="38100" dist="38100" dir="2700000" algn="tl">
                <a:srgbClr val="000000">
                  <a:alpha val="43137"/>
                </a:srgbClr>
              </a:outerShdw>
            </a:effectLst>
          </a:endParaRPr>
        </a:p>
      </dgm:t>
    </dgm:pt>
    <dgm:pt modelId="{40E1824A-4C34-4560-A60D-CDDB5B53A4C3}">
      <dgm:prSet/>
      <dgm:spPr/>
      <dgm:t>
        <a:bodyPr/>
        <a:lstStyle/>
        <a:p>
          <a:r>
            <a:rPr lang="ro-RO" b="1" dirty="0">
              <a:effectLst>
                <a:outerShdw blurRad="38100" dist="38100" dir="2700000" algn="tl">
                  <a:srgbClr val="000000">
                    <a:alpha val="43137"/>
                  </a:srgbClr>
                </a:outerShdw>
              </a:effectLst>
            </a:rPr>
            <a:t>UTILIZAREA CUVINTELOR : </a:t>
          </a:r>
          <a:endParaRPr lang="ro-RO" b="1" dirty="0" smtClean="0">
            <a:effectLst>
              <a:outerShdw blurRad="38100" dist="38100" dir="2700000" algn="tl">
                <a:srgbClr val="000000">
                  <a:alpha val="43137"/>
                </a:srgbClr>
              </a:outerShdw>
            </a:effectLst>
          </a:endParaRPr>
        </a:p>
        <a:p>
          <a:r>
            <a:rPr lang="ro-RO" b="1" dirty="0" smtClean="0">
              <a:effectLst>
                <a:outerShdw blurRad="38100" dist="38100" dir="2700000" algn="tl">
                  <a:srgbClr val="000000">
                    <a:alpha val="43137"/>
                  </a:srgbClr>
                </a:outerShdw>
              </a:effectLst>
            </a:rPr>
            <a:t>SIGUR</a:t>
          </a:r>
          <a:r>
            <a:rPr lang="ro-RO" b="1" dirty="0">
              <a:effectLst>
                <a:outerShdw blurRad="38100" dist="38100" dir="2700000" algn="tl">
                  <a:srgbClr val="000000">
                    <a:alpha val="43137"/>
                  </a:srgbClr>
                </a:outerShdw>
              </a:effectLst>
            </a:rPr>
            <a:t>, GARANTAT, VĂ ASIGUR, FINANȚARE, SPRIJIN</a:t>
          </a:r>
          <a:endParaRPr lang="en-US" b="1" dirty="0">
            <a:effectLst>
              <a:outerShdw blurRad="38100" dist="38100" dir="2700000" algn="tl">
                <a:srgbClr val="000000">
                  <a:alpha val="43137"/>
                </a:srgbClr>
              </a:outerShdw>
            </a:effectLst>
          </a:endParaRPr>
        </a:p>
      </dgm:t>
    </dgm:pt>
    <dgm:pt modelId="{641EC01A-D03B-490F-94FD-58690D142FA3}" type="parTrans" cxnId="{34473B7E-0B24-4622-AE7A-98D567F81B7E}">
      <dgm:prSet/>
      <dgm:spPr/>
      <dgm:t>
        <a:bodyPr/>
        <a:lstStyle/>
        <a:p>
          <a:endParaRPr lang="en-US" b="1">
            <a:effectLst>
              <a:outerShdw blurRad="38100" dist="38100" dir="2700000" algn="tl">
                <a:srgbClr val="000000">
                  <a:alpha val="43137"/>
                </a:srgbClr>
              </a:outerShdw>
            </a:effectLst>
          </a:endParaRPr>
        </a:p>
      </dgm:t>
    </dgm:pt>
    <dgm:pt modelId="{B0DCC1B1-F7F6-4D76-97DA-C577AA7C5269}" type="sibTrans" cxnId="{34473B7E-0B24-4622-AE7A-98D567F81B7E}">
      <dgm:prSet/>
      <dgm:spPr/>
      <dgm:t>
        <a:bodyPr/>
        <a:lstStyle/>
        <a:p>
          <a:endParaRPr lang="en-US" b="1">
            <a:effectLst>
              <a:outerShdw blurRad="38100" dist="38100" dir="2700000" algn="tl">
                <a:srgbClr val="000000">
                  <a:alpha val="43137"/>
                </a:srgbClr>
              </a:outerShdw>
            </a:effectLst>
          </a:endParaRPr>
        </a:p>
      </dgm:t>
    </dgm:pt>
    <dgm:pt modelId="{EB6D4EF6-7CC0-4B17-AC0F-04D79D0665F4}">
      <dgm:prSet/>
      <dgm:spPr/>
      <dgm:t>
        <a:bodyPr/>
        <a:lstStyle/>
        <a:p>
          <a:r>
            <a:rPr lang="ro-RO" b="1" dirty="0">
              <a:effectLst>
                <a:outerShdw blurRad="38100" dist="38100" dir="2700000" algn="tl">
                  <a:srgbClr val="000000">
                    <a:alpha val="43137"/>
                  </a:srgbClr>
                </a:outerShdw>
              </a:effectLst>
            </a:rPr>
            <a:t>CONȘTIENTIZARE ȘI EVALUARE:</a:t>
          </a:r>
        </a:p>
        <a:p>
          <a:r>
            <a:rPr lang="ro-RO" b="1" dirty="0" smtClean="0">
              <a:effectLst>
                <a:outerShdw blurRad="38100" dist="38100" dir="2700000" algn="tl">
                  <a:srgbClr val="000000">
                    <a:alpha val="43137"/>
                  </a:srgbClr>
                </a:outerShdw>
              </a:effectLst>
            </a:rPr>
            <a:t>”TEAMA”, ”PROBLEMA”,</a:t>
          </a:r>
        </a:p>
        <a:p>
          <a:r>
            <a:rPr lang="ro-RO" b="1" dirty="0" smtClean="0">
              <a:effectLst>
                <a:outerShdw blurRad="38100" dist="38100" dir="2700000" algn="tl">
                  <a:srgbClr val="000000">
                    <a:alpha val="43137"/>
                  </a:srgbClr>
                </a:outerShdw>
              </a:effectLst>
            </a:rPr>
            <a:t> </a:t>
          </a:r>
          <a:r>
            <a:rPr lang="ro-RO" b="1" dirty="0">
              <a:effectLst>
                <a:outerShdw blurRad="38100" dist="38100" dir="2700000" algn="tl">
                  <a:srgbClr val="000000">
                    <a:alpha val="43137"/>
                  </a:srgbClr>
                </a:outerShdw>
              </a:effectLst>
            </a:rPr>
            <a:t>ÎN PROCESUL DE VÂNZARE</a:t>
          </a:r>
          <a:endParaRPr lang="en-US" b="1" dirty="0">
            <a:effectLst>
              <a:outerShdw blurRad="38100" dist="38100" dir="2700000" algn="tl">
                <a:srgbClr val="000000">
                  <a:alpha val="43137"/>
                </a:srgbClr>
              </a:outerShdw>
            </a:effectLst>
          </a:endParaRPr>
        </a:p>
      </dgm:t>
    </dgm:pt>
    <dgm:pt modelId="{D4AF1B4D-9068-43FE-A328-2FCF9DA7690C}" type="parTrans" cxnId="{E6B121A3-98D0-4BFF-AFD2-5970ADE4FAED}">
      <dgm:prSet/>
      <dgm:spPr/>
      <dgm:t>
        <a:bodyPr/>
        <a:lstStyle/>
        <a:p>
          <a:endParaRPr lang="ro-RO" b="1">
            <a:effectLst>
              <a:outerShdw blurRad="38100" dist="38100" dir="2700000" algn="tl">
                <a:srgbClr val="000000">
                  <a:alpha val="43137"/>
                </a:srgbClr>
              </a:outerShdw>
            </a:effectLst>
          </a:endParaRPr>
        </a:p>
      </dgm:t>
    </dgm:pt>
    <dgm:pt modelId="{71495A5E-82F5-45A2-992F-2B95DB98219B}" type="sibTrans" cxnId="{E6B121A3-98D0-4BFF-AFD2-5970ADE4FAED}">
      <dgm:prSet/>
      <dgm:spPr/>
      <dgm:t>
        <a:bodyPr/>
        <a:lstStyle/>
        <a:p>
          <a:endParaRPr lang="ro-RO" b="1">
            <a:effectLst>
              <a:outerShdw blurRad="38100" dist="38100" dir="2700000" algn="tl">
                <a:srgbClr val="000000">
                  <a:alpha val="43137"/>
                </a:srgbClr>
              </a:outerShdw>
            </a:effectLst>
          </a:endParaRPr>
        </a:p>
      </dgm:t>
    </dgm:pt>
    <dgm:pt modelId="{F434C255-6985-413B-AA44-714F06F8691B}" type="pres">
      <dgm:prSet presAssocID="{2B676FCD-DDA1-44C7-99B7-B0AA574A28E5}" presName="vert0" presStyleCnt="0">
        <dgm:presLayoutVars>
          <dgm:dir/>
          <dgm:animOne val="branch"/>
          <dgm:animLvl val="lvl"/>
        </dgm:presLayoutVars>
      </dgm:prSet>
      <dgm:spPr/>
      <dgm:t>
        <a:bodyPr/>
        <a:lstStyle/>
        <a:p>
          <a:endParaRPr lang="en-US"/>
        </a:p>
      </dgm:t>
    </dgm:pt>
    <dgm:pt modelId="{2D8331C8-48CA-402A-BA16-E7B4A2ABB216}" type="pres">
      <dgm:prSet presAssocID="{2D529F82-2810-43D8-8E14-D3D2DEB81ECB}" presName="thickLine" presStyleLbl="alignNode1" presStyleIdx="0" presStyleCnt="4"/>
      <dgm:spPr/>
    </dgm:pt>
    <dgm:pt modelId="{F43B738F-1E00-4E2D-B27D-5C7FF9869F4C}" type="pres">
      <dgm:prSet presAssocID="{2D529F82-2810-43D8-8E14-D3D2DEB81ECB}" presName="horz1" presStyleCnt="0"/>
      <dgm:spPr/>
    </dgm:pt>
    <dgm:pt modelId="{FF8E22B7-0E62-4110-A636-603D0A618637}" type="pres">
      <dgm:prSet presAssocID="{2D529F82-2810-43D8-8E14-D3D2DEB81ECB}" presName="tx1" presStyleLbl="revTx" presStyleIdx="0" presStyleCnt="4"/>
      <dgm:spPr/>
      <dgm:t>
        <a:bodyPr/>
        <a:lstStyle/>
        <a:p>
          <a:endParaRPr lang="en-US"/>
        </a:p>
      </dgm:t>
    </dgm:pt>
    <dgm:pt modelId="{A96A33A8-7584-4F3A-925D-2FCEB8D05845}" type="pres">
      <dgm:prSet presAssocID="{2D529F82-2810-43D8-8E14-D3D2DEB81ECB}" presName="vert1" presStyleCnt="0"/>
      <dgm:spPr/>
    </dgm:pt>
    <dgm:pt modelId="{63A49ED7-478A-4B1C-9F60-4DE9A9928DEE}" type="pres">
      <dgm:prSet presAssocID="{2AEDCD55-2852-435E-833D-7BE5F4BEC8E9}" presName="thickLine" presStyleLbl="alignNode1" presStyleIdx="1" presStyleCnt="4"/>
      <dgm:spPr/>
    </dgm:pt>
    <dgm:pt modelId="{79194072-0D01-4313-9B09-01646FD024B7}" type="pres">
      <dgm:prSet presAssocID="{2AEDCD55-2852-435E-833D-7BE5F4BEC8E9}" presName="horz1" presStyleCnt="0"/>
      <dgm:spPr/>
    </dgm:pt>
    <dgm:pt modelId="{F8CC765E-64A5-4EFA-A9AD-1E98C720C607}" type="pres">
      <dgm:prSet presAssocID="{2AEDCD55-2852-435E-833D-7BE5F4BEC8E9}" presName="tx1" presStyleLbl="revTx" presStyleIdx="1" presStyleCnt="4"/>
      <dgm:spPr/>
      <dgm:t>
        <a:bodyPr/>
        <a:lstStyle/>
        <a:p>
          <a:endParaRPr lang="en-US"/>
        </a:p>
      </dgm:t>
    </dgm:pt>
    <dgm:pt modelId="{1E86196C-65DD-497C-9F7F-1192F1F4E935}" type="pres">
      <dgm:prSet presAssocID="{2AEDCD55-2852-435E-833D-7BE5F4BEC8E9}" presName="vert1" presStyleCnt="0"/>
      <dgm:spPr/>
    </dgm:pt>
    <dgm:pt modelId="{599865E4-70F8-4418-88FB-D523D1BDF2D0}" type="pres">
      <dgm:prSet presAssocID="{EB6D4EF6-7CC0-4B17-AC0F-04D79D0665F4}" presName="thickLine" presStyleLbl="alignNode1" presStyleIdx="2" presStyleCnt="4"/>
      <dgm:spPr/>
    </dgm:pt>
    <dgm:pt modelId="{3C54F4D4-5361-4043-A769-5E8367678E16}" type="pres">
      <dgm:prSet presAssocID="{EB6D4EF6-7CC0-4B17-AC0F-04D79D0665F4}" presName="horz1" presStyleCnt="0"/>
      <dgm:spPr/>
    </dgm:pt>
    <dgm:pt modelId="{66C86244-991B-4C42-8587-0A1DFA6ACF9B}" type="pres">
      <dgm:prSet presAssocID="{EB6D4EF6-7CC0-4B17-AC0F-04D79D0665F4}" presName="tx1" presStyleLbl="revTx" presStyleIdx="2" presStyleCnt="4"/>
      <dgm:spPr/>
      <dgm:t>
        <a:bodyPr/>
        <a:lstStyle/>
        <a:p>
          <a:endParaRPr lang="en-US"/>
        </a:p>
      </dgm:t>
    </dgm:pt>
    <dgm:pt modelId="{0DCF4173-928E-4B74-98B6-5B9D3908AD64}" type="pres">
      <dgm:prSet presAssocID="{EB6D4EF6-7CC0-4B17-AC0F-04D79D0665F4}" presName="vert1" presStyleCnt="0"/>
      <dgm:spPr/>
    </dgm:pt>
    <dgm:pt modelId="{C021EDD3-1093-48DF-8D02-154150518E05}" type="pres">
      <dgm:prSet presAssocID="{40E1824A-4C34-4560-A60D-CDDB5B53A4C3}" presName="thickLine" presStyleLbl="alignNode1" presStyleIdx="3" presStyleCnt="4"/>
      <dgm:spPr/>
    </dgm:pt>
    <dgm:pt modelId="{8A02524F-65DA-413E-9DCB-5D62B756695B}" type="pres">
      <dgm:prSet presAssocID="{40E1824A-4C34-4560-A60D-CDDB5B53A4C3}" presName="horz1" presStyleCnt="0"/>
      <dgm:spPr/>
    </dgm:pt>
    <dgm:pt modelId="{F55CC1CD-5393-4AA6-8EBA-E691AF51CE48}" type="pres">
      <dgm:prSet presAssocID="{40E1824A-4C34-4560-A60D-CDDB5B53A4C3}" presName="tx1" presStyleLbl="revTx" presStyleIdx="3" presStyleCnt="4"/>
      <dgm:spPr/>
      <dgm:t>
        <a:bodyPr/>
        <a:lstStyle/>
        <a:p>
          <a:endParaRPr lang="en-US"/>
        </a:p>
      </dgm:t>
    </dgm:pt>
    <dgm:pt modelId="{E847C837-D977-486E-AF8C-A487834A4140}" type="pres">
      <dgm:prSet presAssocID="{40E1824A-4C34-4560-A60D-CDDB5B53A4C3}" presName="vert1" presStyleCnt="0"/>
      <dgm:spPr/>
    </dgm:pt>
  </dgm:ptLst>
  <dgm:cxnLst>
    <dgm:cxn modelId="{34473B7E-0B24-4622-AE7A-98D567F81B7E}" srcId="{2B676FCD-DDA1-44C7-99B7-B0AA574A28E5}" destId="{40E1824A-4C34-4560-A60D-CDDB5B53A4C3}" srcOrd="3" destOrd="0" parTransId="{641EC01A-D03B-490F-94FD-58690D142FA3}" sibTransId="{B0DCC1B1-F7F6-4D76-97DA-C577AA7C5269}"/>
    <dgm:cxn modelId="{301DF882-55BF-41D3-9343-63E411338E54}" type="presOf" srcId="{2B676FCD-DDA1-44C7-99B7-B0AA574A28E5}" destId="{F434C255-6985-413B-AA44-714F06F8691B}" srcOrd="0" destOrd="0" presId="urn:microsoft.com/office/officeart/2008/layout/LinedList"/>
    <dgm:cxn modelId="{0DCEF989-3841-4EC7-836B-78ABD21BA529}" srcId="{2B676FCD-DDA1-44C7-99B7-B0AA574A28E5}" destId="{2D529F82-2810-43D8-8E14-D3D2DEB81ECB}" srcOrd="0" destOrd="0" parTransId="{3CAE230E-DBB9-45A5-8575-3E97FD6B8D25}" sibTransId="{CF6605F4-40E9-4EE6-9B13-7BC2E483EB4D}"/>
    <dgm:cxn modelId="{D316605C-F0EA-4670-9836-CF6682FD1C0A}" type="presOf" srcId="{EB6D4EF6-7CC0-4B17-AC0F-04D79D0665F4}" destId="{66C86244-991B-4C42-8587-0A1DFA6ACF9B}" srcOrd="0" destOrd="0" presId="urn:microsoft.com/office/officeart/2008/layout/LinedList"/>
    <dgm:cxn modelId="{CAEA8F55-9868-40D6-8B6A-A23D3B347597}" srcId="{2B676FCD-DDA1-44C7-99B7-B0AA574A28E5}" destId="{2AEDCD55-2852-435E-833D-7BE5F4BEC8E9}" srcOrd="1" destOrd="0" parTransId="{9D583F2E-4440-432F-BF2C-64256B2A7060}" sibTransId="{EE1F212E-2617-479A-855A-19B22B3EFC0E}"/>
    <dgm:cxn modelId="{EF00BEFB-B4B5-45EF-8403-804CDA2CEDD6}" type="presOf" srcId="{2D529F82-2810-43D8-8E14-D3D2DEB81ECB}" destId="{FF8E22B7-0E62-4110-A636-603D0A618637}" srcOrd="0" destOrd="0" presId="urn:microsoft.com/office/officeart/2008/layout/LinedList"/>
    <dgm:cxn modelId="{4FAA26BA-6624-48B8-AA5B-43D6684E5C2F}" type="presOf" srcId="{2AEDCD55-2852-435E-833D-7BE5F4BEC8E9}" destId="{F8CC765E-64A5-4EFA-A9AD-1E98C720C607}" srcOrd="0" destOrd="0" presId="urn:microsoft.com/office/officeart/2008/layout/LinedList"/>
    <dgm:cxn modelId="{E6B121A3-98D0-4BFF-AFD2-5970ADE4FAED}" srcId="{2B676FCD-DDA1-44C7-99B7-B0AA574A28E5}" destId="{EB6D4EF6-7CC0-4B17-AC0F-04D79D0665F4}" srcOrd="2" destOrd="0" parTransId="{D4AF1B4D-9068-43FE-A328-2FCF9DA7690C}" sibTransId="{71495A5E-82F5-45A2-992F-2B95DB98219B}"/>
    <dgm:cxn modelId="{6EECB72B-3F33-4FF2-89D2-B9B56BF0F00D}" type="presOf" srcId="{40E1824A-4C34-4560-A60D-CDDB5B53A4C3}" destId="{F55CC1CD-5393-4AA6-8EBA-E691AF51CE48}" srcOrd="0" destOrd="0" presId="urn:microsoft.com/office/officeart/2008/layout/LinedList"/>
    <dgm:cxn modelId="{5EB61F34-8EA6-423F-AF4E-B7E777AB0B27}" type="presParOf" srcId="{F434C255-6985-413B-AA44-714F06F8691B}" destId="{2D8331C8-48CA-402A-BA16-E7B4A2ABB216}" srcOrd="0" destOrd="0" presId="urn:microsoft.com/office/officeart/2008/layout/LinedList"/>
    <dgm:cxn modelId="{AD81786F-3F89-4D07-A78D-667E9D6B1BF0}" type="presParOf" srcId="{F434C255-6985-413B-AA44-714F06F8691B}" destId="{F43B738F-1E00-4E2D-B27D-5C7FF9869F4C}" srcOrd="1" destOrd="0" presId="urn:microsoft.com/office/officeart/2008/layout/LinedList"/>
    <dgm:cxn modelId="{BD0697C4-A6B1-4E60-BF53-677ACD438DD2}" type="presParOf" srcId="{F43B738F-1E00-4E2D-B27D-5C7FF9869F4C}" destId="{FF8E22B7-0E62-4110-A636-603D0A618637}" srcOrd="0" destOrd="0" presId="urn:microsoft.com/office/officeart/2008/layout/LinedList"/>
    <dgm:cxn modelId="{F1000545-F6C5-42DB-9045-5F588814C506}" type="presParOf" srcId="{F43B738F-1E00-4E2D-B27D-5C7FF9869F4C}" destId="{A96A33A8-7584-4F3A-925D-2FCEB8D05845}" srcOrd="1" destOrd="0" presId="urn:microsoft.com/office/officeart/2008/layout/LinedList"/>
    <dgm:cxn modelId="{AD917BC5-6FAE-4178-BF28-E367ACCCCF9B}" type="presParOf" srcId="{F434C255-6985-413B-AA44-714F06F8691B}" destId="{63A49ED7-478A-4B1C-9F60-4DE9A9928DEE}" srcOrd="2" destOrd="0" presId="urn:microsoft.com/office/officeart/2008/layout/LinedList"/>
    <dgm:cxn modelId="{0B1C53B6-CEE9-4C8B-A6DD-1386CA8422FB}" type="presParOf" srcId="{F434C255-6985-413B-AA44-714F06F8691B}" destId="{79194072-0D01-4313-9B09-01646FD024B7}" srcOrd="3" destOrd="0" presId="urn:microsoft.com/office/officeart/2008/layout/LinedList"/>
    <dgm:cxn modelId="{A1BAFA10-0E69-40BC-822B-06203B58BD18}" type="presParOf" srcId="{79194072-0D01-4313-9B09-01646FD024B7}" destId="{F8CC765E-64A5-4EFA-A9AD-1E98C720C607}" srcOrd="0" destOrd="0" presId="urn:microsoft.com/office/officeart/2008/layout/LinedList"/>
    <dgm:cxn modelId="{AF9DFADE-3A53-4BB3-8FB8-CFDEA7053B0D}" type="presParOf" srcId="{79194072-0D01-4313-9B09-01646FD024B7}" destId="{1E86196C-65DD-497C-9F7F-1192F1F4E935}" srcOrd="1" destOrd="0" presId="urn:microsoft.com/office/officeart/2008/layout/LinedList"/>
    <dgm:cxn modelId="{1295BE96-8C3D-41FC-9B14-5163A20A32A7}" type="presParOf" srcId="{F434C255-6985-413B-AA44-714F06F8691B}" destId="{599865E4-70F8-4418-88FB-D523D1BDF2D0}" srcOrd="4" destOrd="0" presId="urn:microsoft.com/office/officeart/2008/layout/LinedList"/>
    <dgm:cxn modelId="{8DE7E6A4-7192-4C36-81FA-D24868D15070}" type="presParOf" srcId="{F434C255-6985-413B-AA44-714F06F8691B}" destId="{3C54F4D4-5361-4043-A769-5E8367678E16}" srcOrd="5" destOrd="0" presId="urn:microsoft.com/office/officeart/2008/layout/LinedList"/>
    <dgm:cxn modelId="{AB4D00F7-BA88-43C1-8E0A-2D440E21049E}" type="presParOf" srcId="{3C54F4D4-5361-4043-A769-5E8367678E16}" destId="{66C86244-991B-4C42-8587-0A1DFA6ACF9B}" srcOrd="0" destOrd="0" presId="urn:microsoft.com/office/officeart/2008/layout/LinedList"/>
    <dgm:cxn modelId="{1871B0EF-9C39-460B-891C-23DC1DACB79C}" type="presParOf" srcId="{3C54F4D4-5361-4043-A769-5E8367678E16}" destId="{0DCF4173-928E-4B74-98B6-5B9D3908AD64}" srcOrd="1" destOrd="0" presId="urn:microsoft.com/office/officeart/2008/layout/LinedList"/>
    <dgm:cxn modelId="{EDE12AA1-572A-4408-B3BC-F2A025630092}" type="presParOf" srcId="{F434C255-6985-413B-AA44-714F06F8691B}" destId="{C021EDD3-1093-48DF-8D02-154150518E05}" srcOrd="6" destOrd="0" presId="urn:microsoft.com/office/officeart/2008/layout/LinedList"/>
    <dgm:cxn modelId="{0C1AE3F4-AA3C-4C27-8F5F-42414D1EF9E7}" type="presParOf" srcId="{F434C255-6985-413B-AA44-714F06F8691B}" destId="{8A02524F-65DA-413E-9DCB-5D62B756695B}" srcOrd="7" destOrd="0" presId="urn:microsoft.com/office/officeart/2008/layout/LinedList"/>
    <dgm:cxn modelId="{56FD31B1-350E-4966-B8C7-BCC1068C5DD1}" type="presParOf" srcId="{8A02524F-65DA-413E-9DCB-5D62B756695B}" destId="{F55CC1CD-5393-4AA6-8EBA-E691AF51CE48}" srcOrd="0" destOrd="0" presId="urn:microsoft.com/office/officeart/2008/layout/LinedList"/>
    <dgm:cxn modelId="{34E8E821-5E93-4AA3-99F4-9179495FB00A}" type="presParOf" srcId="{8A02524F-65DA-413E-9DCB-5D62B756695B}" destId="{E847C837-D977-486E-AF8C-A487834A41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518B3E-9D34-44CD-A162-B671D0609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F8CC79-14CC-4533-A9F9-046421E55255}">
      <dgm:prSet custT="1"/>
      <dgm:spPr/>
      <dgm:t>
        <a:bodyPr/>
        <a:lstStyle/>
        <a:p>
          <a:r>
            <a:rPr lang="ro-RO" sz="2000" b="1" dirty="0">
              <a:effectLst>
                <a:outerShdw blurRad="38100" dist="38100" dir="2700000" algn="tl">
                  <a:srgbClr val="000000">
                    <a:alpha val="43137"/>
                  </a:srgbClr>
                </a:outerShdw>
              </a:effectLst>
            </a:rPr>
            <a:t>+ PROTECȚIA FAMILIEI LA DECES, PROTECȚIE PERSONALĂ LA INVALIDITATE</a:t>
          </a:r>
          <a:endParaRPr lang="en-US" sz="2000" b="1" dirty="0">
            <a:effectLst>
              <a:outerShdw blurRad="38100" dist="38100" dir="2700000" algn="tl">
                <a:srgbClr val="000000">
                  <a:alpha val="43137"/>
                </a:srgbClr>
              </a:outerShdw>
            </a:effectLst>
          </a:endParaRPr>
        </a:p>
      </dgm:t>
    </dgm:pt>
    <dgm:pt modelId="{D175CEF5-EC1E-49EC-A7DF-CEB091F27140}" type="parTrans" cxnId="{3CC0739C-3CE7-4887-A2FB-0806B0B496DA}">
      <dgm:prSet/>
      <dgm:spPr/>
      <dgm:t>
        <a:bodyPr/>
        <a:lstStyle/>
        <a:p>
          <a:endParaRPr lang="en-US" sz="2000" b="1">
            <a:effectLst>
              <a:outerShdw blurRad="38100" dist="38100" dir="2700000" algn="tl">
                <a:srgbClr val="000000">
                  <a:alpha val="43137"/>
                </a:srgbClr>
              </a:outerShdw>
            </a:effectLst>
          </a:endParaRPr>
        </a:p>
      </dgm:t>
    </dgm:pt>
    <dgm:pt modelId="{C8EC3639-B785-4DC4-9E88-F2E3674A1CDC}" type="sibTrans" cxnId="{3CC0739C-3CE7-4887-A2FB-0806B0B496DA}">
      <dgm:prSet/>
      <dgm:spPr/>
      <dgm:t>
        <a:bodyPr/>
        <a:lstStyle/>
        <a:p>
          <a:endParaRPr lang="en-US" sz="2000" b="1">
            <a:effectLst>
              <a:outerShdw blurRad="38100" dist="38100" dir="2700000" algn="tl">
                <a:srgbClr val="000000">
                  <a:alpha val="43137"/>
                </a:srgbClr>
              </a:outerShdw>
            </a:effectLst>
          </a:endParaRPr>
        </a:p>
      </dgm:t>
    </dgm:pt>
    <dgm:pt modelId="{625E1B19-328A-4D59-BD90-387F41D67695}">
      <dgm:prSet custT="1"/>
      <dgm:spPr/>
      <dgm:t>
        <a:bodyPr/>
        <a:lstStyle/>
        <a:p>
          <a:r>
            <a:rPr lang="ro-RO" sz="2000" b="1" dirty="0">
              <a:effectLst>
                <a:outerShdw blurRad="38100" dist="38100" dir="2700000" algn="tl">
                  <a:srgbClr val="000000">
                    <a:alpha val="43137"/>
                  </a:srgbClr>
                </a:outerShdw>
              </a:effectLst>
            </a:rPr>
            <a:t>+ FONDURI PENTRU ÎNGRIJIREA SĂNĂTĂȚII (INTERVENȚII CHIRURGICALE, AFECȚIUNI GRAVE)</a:t>
          </a:r>
          <a:endParaRPr lang="en-US" sz="2000" b="1" dirty="0">
            <a:effectLst>
              <a:outerShdw blurRad="38100" dist="38100" dir="2700000" algn="tl">
                <a:srgbClr val="000000">
                  <a:alpha val="43137"/>
                </a:srgbClr>
              </a:outerShdw>
            </a:effectLst>
          </a:endParaRPr>
        </a:p>
      </dgm:t>
    </dgm:pt>
    <dgm:pt modelId="{513C08B6-BD27-4F13-81EC-1B4705AA95CB}" type="parTrans" cxnId="{A56C6E54-A3DE-4925-84B3-BDA32DCEC444}">
      <dgm:prSet/>
      <dgm:spPr/>
      <dgm:t>
        <a:bodyPr/>
        <a:lstStyle/>
        <a:p>
          <a:endParaRPr lang="en-US" sz="2000" b="1">
            <a:effectLst>
              <a:outerShdw blurRad="38100" dist="38100" dir="2700000" algn="tl">
                <a:srgbClr val="000000">
                  <a:alpha val="43137"/>
                </a:srgbClr>
              </a:outerShdw>
            </a:effectLst>
          </a:endParaRPr>
        </a:p>
      </dgm:t>
    </dgm:pt>
    <dgm:pt modelId="{4299A823-2661-47B1-B8E7-AC270EF8B9B5}" type="sibTrans" cxnId="{A56C6E54-A3DE-4925-84B3-BDA32DCEC444}">
      <dgm:prSet/>
      <dgm:spPr/>
      <dgm:t>
        <a:bodyPr/>
        <a:lstStyle/>
        <a:p>
          <a:endParaRPr lang="en-US" sz="2000" b="1">
            <a:effectLst>
              <a:outerShdw blurRad="38100" dist="38100" dir="2700000" algn="tl">
                <a:srgbClr val="000000">
                  <a:alpha val="43137"/>
                </a:srgbClr>
              </a:outerShdw>
            </a:effectLst>
          </a:endParaRPr>
        </a:p>
      </dgm:t>
    </dgm:pt>
    <dgm:pt modelId="{643333E9-E566-49E5-A1AD-9C3FCAEA0ED6}">
      <dgm:prSet custT="1"/>
      <dgm:spPr/>
      <dgm:t>
        <a:bodyPr/>
        <a:lstStyle/>
        <a:p>
          <a:r>
            <a:rPr lang="ro-RO" sz="2000" b="1" dirty="0">
              <a:effectLst>
                <a:outerShdw blurRad="38100" dist="38100" dir="2700000" algn="tl">
                  <a:srgbClr val="000000">
                    <a:alpha val="43137"/>
                  </a:srgbClr>
                </a:outerShdw>
              </a:effectLst>
            </a:rPr>
            <a:t>1.  RANDAMENTE SUPERIOARE LA BANII INVESTIȚI (5% - 10%/AN) </a:t>
          </a:r>
          <a:endParaRPr lang="en-US" sz="2000" b="1" dirty="0">
            <a:effectLst>
              <a:outerShdw blurRad="38100" dist="38100" dir="2700000" algn="tl">
                <a:srgbClr val="000000">
                  <a:alpha val="43137"/>
                </a:srgbClr>
              </a:outerShdw>
            </a:effectLst>
          </a:endParaRPr>
        </a:p>
      </dgm:t>
    </dgm:pt>
    <dgm:pt modelId="{1163D282-7815-4192-AA16-32C4D12AE432}" type="parTrans" cxnId="{78F3AE79-7779-4D18-843E-0773C032C05B}">
      <dgm:prSet/>
      <dgm:spPr/>
      <dgm:t>
        <a:bodyPr/>
        <a:lstStyle/>
        <a:p>
          <a:endParaRPr lang="en-US" sz="2000" b="1">
            <a:effectLst>
              <a:outerShdw blurRad="38100" dist="38100" dir="2700000" algn="tl">
                <a:srgbClr val="000000">
                  <a:alpha val="43137"/>
                </a:srgbClr>
              </a:outerShdw>
            </a:effectLst>
          </a:endParaRPr>
        </a:p>
      </dgm:t>
    </dgm:pt>
    <dgm:pt modelId="{647B309E-6568-4E6E-9B2B-BFCDCF33837E}" type="sibTrans" cxnId="{78F3AE79-7779-4D18-843E-0773C032C05B}">
      <dgm:prSet/>
      <dgm:spPr/>
      <dgm:t>
        <a:bodyPr/>
        <a:lstStyle/>
        <a:p>
          <a:endParaRPr lang="en-US" sz="2000" b="1">
            <a:effectLst>
              <a:outerShdw blurRad="38100" dist="38100" dir="2700000" algn="tl">
                <a:srgbClr val="000000">
                  <a:alpha val="43137"/>
                </a:srgbClr>
              </a:outerShdw>
            </a:effectLst>
          </a:endParaRPr>
        </a:p>
      </dgm:t>
    </dgm:pt>
    <dgm:pt modelId="{85D2FB3B-6040-4EC2-9E63-D2336D703A33}">
      <dgm:prSet custT="1"/>
      <dgm:spPr/>
      <dgm:t>
        <a:bodyPr/>
        <a:lstStyle/>
        <a:p>
          <a:r>
            <a:rPr lang="ro-RO" sz="2000" b="1" dirty="0">
              <a:effectLst>
                <a:outerShdw blurRad="38100" dist="38100" dir="2700000" algn="tl">
                  <a:srgbClr val="000000">
                    <a:alpha val="43137"/>
                  </a:srgbClr>
                </a:outerShdw>
              </a:effectLst>
            </a:rPr>
            <a:t>2. ACCES LA CONT PE TIMPUL CONTRACTULUI (RETRAGERI PARȚIALE)</a:t>
          </a:r>
          <a:endParaRPr lang="en-US" sz="2000" b="1" dirty="0">
            <a:effectLst>
              <a:outerShdw blurRad="38100" dist="38100" dir="2700000" algn="tl">
                <a:srgbClr val="000000">
                  <a:alpha val="43137"/>
                </a:srgbClr>
              </a:outerShdw>
            </a:effectLst>
          </a:endParaRPr>
        </a:p>
      </dgm:t>
    </dgm:pt>
    <dgm:pt modelId="{E6646B1D-6D7F-4114-A051-415BE430BD92}" type="parTrans" cxnId="{BEAF02DD-2948-4A84-92D7-DA0DDFA10660}">
      <dgm:prSet/>
      <dgm:spPr/>
      <dgm:t>
        <a:bodyPr/>
        <a:lstStyle/>
        <a:p>
          <a:endParaRPr lang="en-US" sz="2000" b="1">
            <a:effectLst>
              <a:outerShdw blurRad="38100" dist="38100" dir="2700000" algn="tl">
                <a:srgbClr val="000000">
                  <a:alpha val="43137"/>
                </a:srgbClr>
              </a:outerShdw>
            </a:effectLst>
          </a:endParaRPr>
        </a:p>
      </dgm:t>
    </dgm:pt>
    <dgm:pt modelId="{538DBE9C-22F4-4C40-9ABB-1B9556D3C28C}" type="sibTrans" cxnId="{BEAF02DD-2948-4A84-92D7-DA0DDFA10660}">
      <dgm:prSet/>
      <dgm:spPr/>
      <dgm:t>
        <a:bodyPr/>
        <a:lstStyle/>
        <a:p>
          <a:endParaRPr lang="en-US" sz="2000" b="1">
            <a:effectLst>
              <a:outerShdw blurRad="38100" dist="38100" dir="2700000" algn="tl">
                <a:srgbClr val="000000">
                  <a:alpha val="43137"/>
                </a:srgbClr>
              </a:outerShdw>
            </a:effectLst>
          </a:endParaRPr>
        </a:p>
      </dgm:t>
    </dgm:pt>
    <dgm:pt modelId="{C7313C49-FF6E-4E81-B3DF-15CDE7AEDCB8}">
      <dgm:prSet custT="1"/>
      <dgm:spPr/>
      <dgm:t>
        <a:bodyPr/>
        <a:lstStyle/>
        <a:p>
          <a:r>
            <a:rPr lang="ro-RO" sz="2000" b="1" dirty="0">
              <a:effectLst>
                <a:outerShdw blurRad="38100" dist="38100" dir="2700000" algn="tl">
                  <a:srgbClr val="000000">
                    <a:alpha val="43137"/>
                  </a:srgbClr>
                </a:outerShdw>
              </a:effectLst>
            </a:rPr>
            <a:t>+ FLEXIBILITATE LA PLATA PRIMELOR DE ASIGURARE</a:t>
          </a:r>
          <a:endParaRPr lang="en-US" sz="2000" b="1" dirty="0">
            <a:effectLst>
              <a:outerShdw blurRad="38100" dist="38100" dir="2700000" algn="tl">
                <a:srgbClr val="000000">
                  <a:alpha val="43137"/>
                </a:srgbClr>
              </a:outerShdw>
            </a:effectLst>
          </a:endParaRPr>
        </a:p>
      </dgm:t>
    </dgm:pt>
    <dgm:pt modelId="{5B107E1F-4E2F-4074-86EB-3FFA89E5EA2A}" type="parTrans" cxnId="{5C3810BF-4AA8-4608-A189-04A7539D4603}">
      <dgm:prSet/>
      <dgm:spPr/>
      <dgm:t>
        <a:bodyPr/>
        <a:lstStyle/>
        <a:p>
          <a:endParaRPr lang="en-US" sz="2000" b="1">
            <a:effectLst>
              <a:outerShdw blurRad="38100" dist="38100" dir="2700000" algn="tl">
                <a:srgbClr val="000000">
                  <a:alpha val="43137"/>
                </a:srgbClr>
              </a:outerShdw>
            </a:effectLst>
          </a:endParaRPr>
        </a:p>
      </dgm:t>
    </dgm:pt>
    <dgm:pt modelId="{C84F3287-0512-40B3-97F1-CA71EDA6F495}" type="sibTrans" cxnId="{5C3810BF-4AA8-4608-A189-04A7539D4603}">
      <dgm:prSet/>
      <dgm:spPr/>
      <dgm:t>
        <a:bodyPr/>
        <a:lstStyle/>
        <a:p>
          <a:endParaRPr lang="en-US" sz="2000" b="1">
            <a:effectLst>
              <a:outerShdw blurRad="38100" dist="38100" dir="2700000" algn="tl">
                <a:srgbClr val="000000">
                  <a:alpha val="43137"/>
                </a:srgbClr>
              </a:outerShdw>
            </a:effectLst>
          </a:endParaRPr>
        </a:p>
      </dgm:t>
    </dgm:pt>
    <dgm:pt modelId="{9922BE31-CA45-407F-B870-2D75C7DAEC68}" type="pres">
      <dgm:prSet presAssocID="{2D518B3E-9D34-44CD-A162-B671D06095C4}" presName="linear" presStyleCnt="0">
        <dgm:presLayoutVars>
          <dgm:animLvl val="lvl"/>
          <dgm:resizeHandles val="exact"/>
        </dgm:presLayoutVars>
      </dgm:prSet>
      <dgm:spPr/>
      <dgm:t>
        <a:bodyPr/>
        <a:lstStyle/>
        <a:p>
          <a:endParaRPr lang="en-US"/>
        </a:p>
      </dgm:t>
    </dgm:pt>
    <dgm:pt modelId="{376F239B-E979-436D-8823-BC031CB2A6CF}" type="pres">
      <dgm:prSet presAssocID="{E7F8CC79-14CC-4533-A9F9-046421E55255}" presName="parentText" presStyleLbl="node1" presStyleIdx="0" presStyleCnt="5" custLinFactY="291153" custLinFactNeighborX="0" custLinFactNeighborY="300000">
        <dgm:presLayoutVars>
          <dgm:chMax val="0"/>
          <dgm:bulletEnabled val="1"/>
        </dgm:presLayoutVars>
      </dgm:prSet>
      <dgm:spPr/>
      <dgm:t>
        <a:bodyPr/>
        <a:lstStyle/>
        <a:p>
          <a:endParaRPr lang="en-US"/>
        </a:p>
      </dgm:t>
    </dgm:pt>
    <dgm:pt modelId="{11E8D43F-51DD-4A03-8283-F6FF4C3170A9}" type="pres">
      <dgm:prSet presAssocID="{C8EC3639-B785-4DC4-9E88-F2E3674A1CDC}" presName="spacer" presStyleCnt="0"/>
      <dgm:spPr/>
    </dgm:pt>
    <dgm:pt modelId="{877AF82A-C7D0-4974-A088-98B32150FD9C}" type="pres">
      <dgm:prSet presAssocID="{625E1B19-328A-4D59-BD90-387F41D67695}" presName="parentText" presStyleLbl="node1" presStyleIdx="1" presStyleCnt="5" custLinFactY="98679" custLinFactNeighborX="0" custLinFactNeighborY="100000">
        <dgm:presLayoutVars>
          <dgm:chMax val="0"/>
          <dgm:bulletEnabled val="1"/>
        </dgm:presLayoutVars>
      </dgm:prSet>
      <dgm:spPr/>
      <dgm:t>
        <a:bodyPr/>
        <a:lstStyle/>
        <a:p>
          <a:endParaRPr lang="en-US"/>
        </a:p>
      </dgm:t>
    </dgm:pt>
    <dgm:pt modelId="{8A3B2C29-4A77-4966-81C7-A021B25EE41D}" type="pres">
      <dgm:prSet presAssocID="{4299A823-2661-47B1-B8E7-AC270EF8B9B5}" presName="spacer" presStyleCnt="0"/>
      <dgm:spPr/>
    </dgm:pt>
    <dgm:pt modelId="{6BB1F93F-B646-4BD8-8798-909D151D3894}" type="pres">
      <dgm:prSet presAssocID="{643333E9-E566-49E5-A1AD-9C3FCAEA0ED6}" presName="parentText" presStyleLbl="node1" presStyleIdx="2" presStyleCnt="5" custLinFactY="-197988" custLinFactNeighborX="0" custLinFactNeighborY="-200000">
        <dgm:presLayoutVars>
          <dgm:chMax val="0"/>
          <dgm:bulletEnabled val="1"/>
        </dgm:presLayoutVars>
      </dgm:prSet>
      <dgm:spPr/>
      <dgm:t>
        <a:bodyPr/>
        <a:lstStyle/>
        <a:p>
          <a:endParaRPr lang="en-US"/>
        </a:p>
      </dgm:t>
    </dgm:pt>
    <dgm:pt modelId="{837BCBFE-8105-4445-A3D0-1F6803E34DA6}" type="pres">
      <dgm:prSet presAssocID="{647B309E-6568-4E6E-9B2B-BFCDCF33837E}" presName="spacer" presStyleCnt="0"/>
      <dgm:spPr/>
    </dgm:pt>
    <dgm:pt modelId="{DDBE9ADB-0DC8-4078-A6FB-CA8D4F478C65}" type="pres">
      <dgm:prSet presAssocID="{85D2FB3B-6040-4EC2-9E63-D2336D703A33}" presName="parentText" presStyleLbl="node1" presStyleIdx="3" presStyleCnt="5" custLinFactY="-199489" custLinFactNeighborX="0" custLinFactNeighborY="-200000">
        <dgm:presLayoutVars>
          <dgm:chMax val="0"/>
          <dgm:bulletEnabled val="1"/>
        </dgm:presLayoutVars>
      </dgm:prSet>
      <dgm:spPr/>
      <dgm:t>
        <a:bodyPr/>
        <a:lstStyle/>
        <a:p>
          <a:endParaRPr lang="en-US"/>
        </a:p>
      </dgm:t>
    </dgm:pt>
    <dgm:pt modelId="{81766935-C314-4566-BDF9-8491F00516C0}" type="pres">
      <dgm:prSet presAssocID="{538DBE9C-22F4-4C40-9ABB-1B9556D3C28C}" presName="spacer" presStyleCnt="0"/>
      <dgm:spPr/>
    </dgm:pt>
    <dgm:pt modelId="{C199EBA7-C69B-4DDE-8278-A08012C3DAD7}" type="pres">
      <dgm:prSet presAssocID="{C7313C49-FF6E-4E81-B3DF-15CDE7AEDCB8}" presName="parentText" presStyleLbl="node1" presStyleIdx="4" presStyleCnt="5" custLinFactNeighborX="0" custLinFactNeighborY="-88113">
        <dgm:presLayoutVars>
          <dgm:chMax val="0"/>
          <dgm:bulletEnabled val="1"/>
        </dgm:presLayoutVars>
      </dgm:prSet>
      <dgm:spPr/>
      <dgm:t>
        <a:bodyPr/>
        <a:lstStyle/>
        <a:p>
          <a:endParaRPr lang="en-US"/>
        </a:p>
      </dgm:t>
    </dgm:pt>
  </dgm:ptLst>
  <dgm:cxnLst>
    <dgm:cxn modelId="{BEAF02DD-2948-4A84-92D7-DA0DDFA10660}" srcId="{2D518B3E-9D34-44CD-A162-B671D06095C4}" destId="{85D2FB3B-6040-4EC2-9E63-D2336D703A33}" srcOrd="3" destOrd="0" parTransId="{E6646B1D-6D7F-4114-A051-415BE430BD92}" sibTransId="{538DBE9C-22F4-4C40-9ABB-1B9556D3C28C}"/>
    <dgm:cxn modelId="{6A3F3C60-E40B-4117-AAE3-E47C2EA94E19}" type="presOf" srcId="{85D2FB3B-6040-4EC2-9E63-D2336D703A33}" destId="{DDBE9ADB-0DC8-4078-A6FB-CA8D4F478C65}" srcOrd="0" destOrd="0" presId="urn:microsoft.com/office/officeart/2005/8/layout/vList2"/>
    <dgm:cxn modelId="{78F3AE79-7779-4D18-843E-0773C032C05B}" srcId="{2D518B3E-9D34-44CD-A162-B671D06095C4}" destId="{643333E9-E566-49E5-A1AD-9C3FCAEA0ED6}" srcOrd="2" destOrd="0" parTransId="{1163D282-7815-4192-AA16-32C4D12AE432}" sibTransId="{647B309E-6568-4E6E-9B2B-BFCDCF33837E}"/>
    <dgm:cxn modelId="{0D0CD705-4B8B-4BB6-B471-FF3E0630DF90}" type="presOf" srcId="{625E1B19-328A-4D59-BD90-387F41D67695}" destId="{877AF82A-C7D0-4974-A088-98B32150FD9C}" srcOrd="0" destOrd="0" presId="urn:microsoft.com/office/officeart/2005/8/layout/vList2"/>
    <dgm:cxn modelId="{98F7EDDB-5B67-426E-8C66-9AB4DB83A919}" type="presOf" srcId="{C7313C49-FF6E-4E81-B3DF-15CDE7AEDCB8}" destId="{C199EBA7-C69B-4DDE-8278-A08012C3DAD7}" srcOrd="0" destOrd="0" presId="urn:microsoft.com/office/officeart/2005/8/layout/vList2"/>
    <dgm:cxn modelId="{3CC0739C-3CE7-4887-A2FB-0806B0B496DA}" srcId="{2D518B3E-9D34-44CD-A162-B671D06095C4}" destId="{E7F8CC79-14CC-4533-A9F9-046421E55255}" srcOrd="0" destOrd="0" parTransId="{D175CEF5-EC1E-49EC-A7DF-CEB091F27140}" sibTransId="{C8EC3639-B785-4DC4-9E88-F2E3674A1CDC}"/>
    <dgm:cxn modelId="{5C3810BF-4AA8-4608-A189-04A7539D4603}" srcId="{2D518B3E-9D34-44CD-A162-B671D06095C4}" destId="{C7313C49-FF6E-4E81-B3DF-15CDE7AEDCB8}" srcOrd="4" destOrd="0" parTransId="{5B107E1F-4E2F-4074-86EB-3FFA89E5EA2A}" sibTransId="{C84F3287-0512-40B3-97F1-CA71EDA6F495}"/>
    <dgm:cxn modelId="{42057B1C-B1A7-448B-BE1F-92B21C96F6FF}" type="presOf" srcId="{2D518B3E-9D34-44CD-A162-B671D06095C4}" destId="{9922BE31-CA45-407F-B870-2D75C7DAEC68}" srcOrd="0" destOrd="0" presId="urn:microsoft.com/office/officeart/2005/8/layout/vList2"/>
    <dgm:cxn modelId="{63E6EF09-EC5E-4DCC-B059-7CE71141C4A1}" type="presOf" srcId="{E7F8CC79-14CC-4533-A9F9-046421E55255}" destId="{376F239B-E979-436D-8823-BC031CB2A6CF}" srcOrd="0" destOrd="0" presId="urn:microsoft.com/office/officeart/2005/8/layout/vList2"/>
    <dgm:cxn modelId="{B72F79AB-E81A-4344-AC58-E482FF479977}" type="presOf" srcId="{643333E9-E566-49E5-A1AD-9C3FCAEA0ED6}" destId="{6BB1F93F-B646-4BD8-8798-909D151D3894}" srcOrd="0" destOrd="0" presId="urn:microsoft.com/office/officeart/2005/8/layout/vList2"/>
    <dgm:cxn modelId="{A56C6E54-A3DE-4925-84B3-BDA32DCEC444}" srcId="{2D518B3E-9D34-44CD-A162-B671D06095C4}" destId="{625E1B19-328A-4D59-BD90-387F41D67695}" srcOrd="1" destOrd="0" parTransId="{513C08B6-BD27-4F13-81EC-1B4705AA95CB}" sibTransId="{4299A823-2661-47B1-B8E7-AC270EF8B9B5}"/>
    <dgm:cxn modelId="{5BB43173-9AB7-414E-BA98-3313F0F602D5}" type="presParOf" srcId="{9922BE31-CA45-407F-B870-2D75C7DAEC68}" destId="{376F239B-E979-436D-8823-BC031CB2A6CF}" srcOrd="0" destOrd="0" presId="urn:microsoft.com/office/officeart/2005/8/layout/vList2"/>
    <dgm:cxn modelId="{92DCFD28-98E7-498B-B7A4-0D9087DD4544}" type="presParOf" srcId="{9922BE31-CA45-407F-B870-2D75C7DAEC68}" destId="{11E8D43F-51DD-4A03-8283-F6FF4C3170A9}" srcOrd="1" destOrd="0" presId="urn:microsoft.com/office/officeart/2005/8/layout/vList2"/>
    <dgm:cxn modelId="{296CA77F-4C0F-4FB6-84EB-015C3DB85713}" type="presParOf" srcId="{9922BE31-CA45-407F-B870-2D75C7DAEC68}" destId="{877AF82A-C7D0-4974-A088-98B32150FD9C}" srcOrd="2" destOrd="0" presId="urn:microsoft.com/office/officeart/2005/8/layout/vList2"/>
    <dgm:cxn modelId="{1739E557-3C0F-4A1D-9AA4-8C2D6AD51490}" type="presParOf" srcId="{9922BE31-CA45-407F-B870-2D75C7DAEC68}" destId="{8A3B2C29-4A77-4966-81C7-A021B25EE41D}" srcOrd="3" destOrd="0" presId="urn:microsoft.com/office/officeart/2005/8/layout/vList2"/>
    <dgm:cxn modelId="{312B6409-2DA3-4E56-A680-A5CF3A34B582}" type="presParOf" srcId="{9922BE31-CA45-407F-B870-2D75C7DAEC68}" destId="{6BB1F93F-B646-4BD8-8798-909D151D3894}" srcOrd="4" destOrd="0" presId="urn:microsoft.com/office/officeart/2005/8/layout/vList2"/>
    <dgm:cxn modelId="{C75F2CB2-6042-4FBC-8486-361B2220CECF}" type="presParOf" srcId="{9922BE31-CA45-407F-B870-2D75C7DAEC68}" destId="{837BCBFE-8105-4445-A3D0-1F6803E34DA6}" srcOrd="5" destOrd="0" presId="urn:microsoft.com/office/officeart/2005/8/layout/vList2"/>
    <dgm:cxn modelId="{EE6CBFE7-E477-4A39-9263-0B1B7DE1C538}" type="presParOf" srcId="{9922BE31-CA45-407F-B870-2D75C7DAEC68}" destId="{DDBE9ADB-0DC8-4078-A6FB-CA8D4F478C65}" srcOrd="6" destOrd="0" presId="urn:microsoft.com/office/officeart/2005/8/layout/vList2"/>
    <dgm:cxn modelId="{A0ED6A99-9869-46BD-B7E4-47EFD610BA1D}" type="presParOf" srcId="{9922BE31-CA45-407F-B870-2D75C7DAEC68}" destId="{81766935-C314-4566-BDF9-8491F00516C0}" srcOrd="7" destOrd="0" presId="urn:microsoft.com/office/officeart/2005/8/layout/vList2"/>
    <dgm:cxn modelId="{7D704BEB-BEAF-42C7-A2B7-82E3393A201E}" type="presParOf" srcId="{9922BE31-CA45-407F-B870-2D75C7DAEC68}" destId="{C199EBA7-C69B-4DDE-8278-A08012C3DAD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9CA46E-7911-4055-87C6-49FAFF453C7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813283E-1AB6-4712-A700-B1784A352DEC}">
      <dgm:prSet/>
      <dgm:spPr/>
      <dgm:t>
        <a:bodyPr/>
        <a:lstStyle/>
        <a:p>
          <a:r>
            <a:rPr lang="ro-RO" b="1"/>
            <a:t>D</a:t>
          </a:r>
          <a:r>
            <a:rPr lang="ro-RO"/>
            <a:t>IALOG</a:t>
          </a:r>
          <a:endParaRPr lang="en-US"/>
        </a:p>
      </dgm:t>
    </dgm:pt>
    <dgm:pt modelId="{59A4A547-AEC2-45A2-B635-2DFB48947ACD}" type="parTrans" cxnId="{BA73D0B4-70B0-4A24-80A6-DE2AEFFD0A74}">
      <dgm:prSet/>
      <dgm:spPr/>
      <dgm:t>
        <a:bodyPr/>
        <a:lstStyle/>
        <a:p>
          <a:endParaRPr lang="en-US"/>
        </a:p>
      </dgm:t>
    </dgm:pt>
    <dgm:pt modelId="{7D4DFEEE-536D-4A06-859F-DDCF4D797C03}" type="sibTrans" cxnId="{BA73D0B4-70B0-4A24-80A6-DE2AEFFD0A74}">
      <dgm:prSet/>
      <dgm:spPr/>
      <dgm:t>
        <a:bodyPr/>
        <a:lstStyle/>
        <a:p>
          <a:endParaRPr lang="en-US"/>
        </a:p>
      </dgm:t>
    </dgm:pt>
    <dgm:pt modelId="{2BDB86AD-F85E-4A54-AEC3-CFF4D493B107}">
      <dgm:prSet/>
      <dgm:spPr/>
      <dgm:t>
        <a:bodyPr/>
        <a:lstStyle/>
        <a:p>
          <a:r>
            <a:rPr lang="ro-RO" b="1"/>
            <a:t>A</a:t>
          </a:r>
          <a:r>
            <a:rPr lang="ro-RO"/>
            <a:t>TENȚIE</a:t>
          </a:r>
          <a:endParaRPr lang="en-US"/>
        </a:p>
      </dgm:t>
    </dgm:pt>
    <dgm:pt modelId="{F46C5D1D-3744-41C9-B544-C988BE380B25}" type="parTrans" cxnId="{A312D770-FFDE-4BB6-963E-E697B7CAE966}">
      <dgm:prSet/>
      <dgm:spPr/>
      <dgm:t>
        <a:bodyPr/>
        <a:lstStyle/>
        <a:p>
          <a:endParaRPr lang="en-US"/>
        </a:p>
      </dgm:t>
    </dgm:pt>
    <dgm:pt modelId="{D49285F5-DB8C-4E63-8476-03008E15C07D}" type="sibTrans" cxnId="{A312D770-FFDE-4BB6-963E-E697B7CAE966}">
      <dgm:prSet/>
      <dgm:spPr/>
      <dgm:t>
        <a:bodyPr/>
        <a:lstStyle/>
        <a:p>
          <a:endParaRPr lang="en-US"/>
        </a:p>
      </dgm:t>
    </dgm:pt>
    <dgm:pt modelId="{113FCB7A-E040-4287-921E-3DED5F64BE05}">
      <dgm:prSet/>
      <dgm:spPr/>
      <dgm:t>
        <a:bodyPr/>
        <a:lstStyle/>
        <a:p>
          <a:r>
            <a:rPr lang="ro-RO" b="1"/>
            <a:t>A</a:t>
          </a:r>
          <a:r>
            <a:rPr lang="ro-RO"/>
            <a:t>CORD</a:t>
          </a:r>
          <a:endParaRPr lang="en-US"/>
        </a:p>
      </dgm:t>
    </dgm:pt>
    <dgm:pt modelId="{920CF1EF-8718-4BBD-8599-AA209EAED0AA}" type="parTrans" cxnId="{A7160AF8-BA70-45B6-8EAA-EE82858B0210}">
      <dgm:prSet/>
      <dgm:spPr/>
      <dgm:t>
        <a:bodyPr/>
        <a:lstStyle/>
        <a:p>
          <a:endParaRPr lang="en-US"/>
        </a:p>
      </dgm:t>
    </dgm:pt>
    <dgm:pt modelId="{CD18AD52-1D74-45AD-90DF-283790BB60EF}" type="sibTrans" cxnId="{A7160AF8-BA70-45B6-8EAA-EE82858B0210}">
      <dgm:prSet/>
      <dgm:spPr/>
      <dgm:t>
        <a:bodyPr/>
        <a:lstStyle/>
        <a:p>
          <a:endParaRPr lang="en-US"/>
        </a:p>
      </dgm:t>
    </dgm:pt>
    <dgm:pt modelId="{E5F1E11F-63B7-4614-8FC1-5FD8532C4F88}">
      <dgm:prSet/>
      <dgm:spPr/>
      <dgm:t>
        <a:bodyPr/>
        <a:lstStyle/>
        <a:p>
          <a:r>
            <a:rPr lang="ro-RO" b="1"/>
            <a:t>R</a:t>
          </a:r>
          <a:r>
            <a:rPr lang="ro-RO"/>
            <a:t>EZOLVARE</a:t>
          </a:r>
          <a:endParaRPr lang="en-US"/>
        </a:p>
      </dgm:t>
    </dgm:pt>
    <dgm:pt modelId="{199889FA-0CB5-435A-9EE0-BE6694720E38}" type="parTrans" cxnId="{C15B15E5-C198-41C6-8EBA-6FD15828F49B}">
      <dgm:prSet/>
      <dgm:spPr/>
      <dgm:t>
        <a:bodyPr/>
        <a:lstStyle/>
        <a:p>
          <a:endParaRPr lang="en-US"/>
        </a:p>
      </dgm:t>
    </dgm:pt>
    <dgm:pt modelId="{74566C3E-9442-453F-9F80-CC90A5BCD2B4}" type="sibTrans" cxnId="{C15B15E5-C198-41C6-8EBA-6FD15828F49B}">
      <dgm:prSet/>
      <dgm:spPr/>
      <dgm:t>
        <a:bodyPr/>
        <a:lstStyle/>
        <a:p>
          <a:endParaRPr lang="en-US"/>
        </a:p>
      </dgm:t>
    </dgm:pt>
    <dgm:pt modelId="{30FB0C58-5B3B-42F0-B00D-5E6471F465EB}" type="pres">
      <dgm:prSet presAssocID="{7D9CA46E-7911-4055-87C6-49FAFF453C7A}" presName="linear" presStyleCnt="0">
        <dgm:presLayoutVars>
          <dgm:animLvl val="lvl"/>
          <dgm:resizeHandles val="exact"/>
        </dgm:presLayoutVars>
      </dgm:prSet>
      <dgm:spPr/>
      <dgm:t>
        <a:bodyPr/>
        <a:lstStyle/>
        <a:p>
          <a:endParaRPr lang="en-US"/>
        </a:p>
      </dgm:t>
    </dgm:pt>
    <dgm:pt modelId="{D125EEE0-514F-4A91-8255-BBE83AE17D99}" type="pres">
      <dgm:prSet presAssocID="{D813283E-1AB6-4712-A700-B1784A352DEC}" presName="parentText" presStyleLbl="node1" presStyleIdx="0" presStyleCnt="4">
        <dgm:presLayoutVars>
          <dgm:chMax val="0"/>
          <dgm:bulletEnabled val="1"/>
        </dgm:presLayoutVars>
      </dgm:prSet>
      <dgm:spPr/>
      <dgm:t>
        <a:bodyPr/>
        <a:lstStyle/>
        <a:p>
          <a:endParaRPr lang="en-US"/>
        </a:p>
      </dgm:t>
    </dgm:pt>
    <dgm:pt modelId="{3DBCC383-4175-4DA3-BE76-52B1990AC3CF}" type="pres">
      <dgm:prSet presAssocID="{7D4DFEEE-536D-4A06-859F-DDCF4D797C03}" presName="spacer" presStyleCnt="0"/>
      <dgm:spPr/>
    </dgm:pt>
    <dgm:pt modelId="{CCE634BB-9AD1-4673-B1B4-A6322C545665}" type="pres">
      <dgm:prSet presAssocID="{2BDB86AD-F85E-4A54-AEC3-CFF4D493B107}" presName="parentText" presStyleLbl="node1" presStyleIdx="1" presStyleCnt="4">
        <dgm:presLayoutVars>
          <dgm:chMax val="0"/>
          <dgm:bulletEnabled val="1"/>
        </dgm:presLayoutVars>
      </dgm:prSet>
      <dgm:spPr/>
      <dgm:t>
        <a:bodyPr/>
        <a:lstStyle/>
        <a:p>
          <a:endParaRPr lang="en-US"/>
        </a:p>
      </dgm:t>
    </dgm:pt>
    <dgm:pt modelId="{F699E6C9-AC39-4CB9-8FAA-BC996E9F1E6F}" type="pres">
      <dgm:prSet presAssocID="{D49285F5-DB8C-4E63-8476-03008E15C07D}" presName="spacer" presStyleCnt="0"/>
      <dgm:spPr/>
    </dgm:pt>
    <dgm:pt modelId="{516A017B-1DFB-4918-9554-39381C447970}" type="pres">
      <dgm:prSet presAssocID="{113FCB7A-E040-4287-921E-3DED5F64BE05}" presName="parentText" presStyleLbl="node1" presStyleIdx="2" presStyleCnt="4">
        <dgm:presLayoutVars>
          <dgm:chMax val="0"/>
          <dgm:bulletEnabled val="1"/>
        </dgm:presLayoutVars>
      </dgm:prSet>
      <dgm:spPr/>
      <dgm:t>
        <a:bodyPr/>
        <a:lstStyle/>
        <a:p>
          <a:endParaRPr lang="en-US"/>
        </a:p>
      </dgm:t>
    </dgm:pt>
    <dgm:pt modelId="{D1AD5261-A42B-4D66-9281-E9AF38D9A1D7}" type="pres">
      <dgm:prSet presAssocID="{CD18AD52-1D74-45AD-90DF-283790BB60EF}" presName="spacer" presStyleCnt="0"/>
      <dgm:spPr/>
    </dgm:pt>
    <dgm:pt modelId="{1EC2F619-6338-470C-9A9B-FFC8D38E7F5D}" type="pres">
      <dgm:prSet presAssocID="{E5F1E11F-63B7-4614-8FC1-5FD8532C4F88}" presName="parentText" presStyleLbl="node1" presStyleIdx="3" presStyleCnt="4">
        <dgm:presLayoutVars>
          <dgm:chMax val="0"/>
          <dgm:bulletEnabled val="1"/>
        </dgm:presLayoutVars>
      </dgm:prSet>
      <dgm:spPr/>
      <dgm:t>
        <a:bodyPr/>
        <a:lstStyle/>
        <a:p>
          <a:endParaRPr lang="en-US"/>
        </a:p>
      </dgm:t>
    </dgm:pt>
  </dgm:ptLst>
  <dgm:cxnLst>
    <dgm:cxn modelId="{B39B750C-39C7-4C56-A6E5-8ED8A425B30D}" type="presOf" srcId="{D813283E-1AB6-4712-A700-B1784A352DEC}" destId="{D125EEE0-514F-4A91-8255-BBE83AE17D99}" srcOrd="0" destOrd="0" presId="urn:microsoft.com/office/officeart/2005/8/layout/vList2"/>
    <dgm:cxn modelId="{24226514-2B9F-4F8A-9DE3-0BD4EAD5EBA7}" type="presOf" srcId="{113FCB7A-E040-4287-921E-3DED5F64BE05}" destId="{516A017B-1DFB-4918-9554-39381C447970}" srcOrd="0" destOrd="0" presId="urn:microsoft.com/office/officeart/2005/8/layout/vList2"/>
    <dgm:cxn modelId="{99F436B3-14FF-49A6-9023-9067A7781C9A}" type="presOf" srcId="{2BDB86AD-F85E-4A54-AEC3-CFF4D493B107}" destId="{CCE634BB-9AD1-4673-B1B4-A6322C545665}" srcOrd="0" destOrd="0" presId="urn:microsoft.com/office/officeart/2005/8/layout/vList2"/>
    <dgm:cxn modelId="{A312D770-FFDE-4BB6-963E-E697B7CAE966}" srcId="{7D9CA46E-7911-4055-87C6-49FAFF453C7A}" destId="{2BDB86AD-F85E-4A54-AEC3-CFF4D493B107}" srcOrd="1" destOrd="0" parTransId="{F46C5D1D-3744-41C9-B544-C988BE380B25}" sibTransId="{D49285F5-DB8C-4E63-8476-03008E15C07D}"/>
    <dgm:cxn modelId="{BA73D0B4-70B0-4A24-80A6-DE2AEFFD0A74}" srcId="{7D9CA46E-7911-4055-87C6-49FAFF453C7A}" destId="{D813283E-1AB6-4712-A700-B1784A352DEC}" srcOrd="0" destOrd="0" parTransId="{59A4A547-AEC2-45A2-B635-2DFB48947ACD}" sibTransId="{7D4DFEEE-536D-4A06-859F-DDCF4D797C03}"/>
    <dgm:cxn modelId="{C15B15E5-C198-41C6-8EBA-6FD15828F49B}" srcId="{7D9CA46E-7911-4055-87C6-49FAFF453C7A}" destId="{E5F1E11F-63B7-4614-8FC1-5FD8532C4F88}" srcOrd="3" destOrd="0" parTransId="{199889FA-0CB5-435A-9EE0-BE6694720E38}" sibTransId="{74566C3E-9442-453F-9F80-CC90A5BCD2B4}"/>
    <dgm:cxn modelId="{089E68CE-325B-449B-9122-E1B91B2A5190}" type="presOf" srcId="{7D9CA46E-7911-4055-87C6-49FAFF453C7A}" destId="{30FB0C58-5B3B-42F0-B00D-5E6471F465EB}" srcOrd="0" destOrd="0" presId="urn:microsoft.com/office/officeart/2005/8/layout/vList2"/>
    <dgm:cxn modelId="{F1719C40-43A0-409F-A33D-604ACAE46C63}" type="presOf" srcId="{E5F1E11F-63B7-4614-8FC1-5FD8532C4F88}" destId="{1EC2F619-6338-470C-9A9B-FFC8D38E7F5D}" srcOrd="0" destOrd="0" presId="urn:microsoft.com/office/officeart/2005/8/layout/vList2"/>
    <dgm:cxn modelId="{A7160AF8-BA70-45B6-8EAA-EE82858B0210}" srcId="{7D9CA46E-7911-4055-87C6-49FAFF453C7A}" destId="{113FCB7A-E040-4287-921E-3DED5F64BE05}" srcOrd="2" destOrd="0" parTransId="{920CF1EF-8718-4BBD-8599-AA209EAED0AA}" sibTransId="{CD18AD52-1D74-45AD-90DF-283790BB60EF}"/>
    <dgm:cxn modelId="{2467BC74-46F5-4621-B7F0-0FCBBDEFD9DF}" type="presParOf" srcId="{30FB0C58-5B3B-42F0-B00D-5E6471F465EB}" destId="{D125EEE0-514F-4A91-8255-BBE83AE17D99}" srcOrd="0" destOrd="0" presId="urn:microsoft.com/office/officeart/2005/8/layout/vList2"/>
    <dgm:cxn modelId="{993450BD-5791-4068-9DB5-EBCE8B959E7C}" type="presParOf" srcId="{30FB0C58-5B3B-42F0-B00D-5E6471F465EB}" destId="{3DBCC383-4175-4DA3-BE76-52B1990AC3CF}" srcOrd="1" destOrd="0" presId="urn:microsoft.com/office/officeart/2005/8/layout/vList2"/>
    <dgm:cxn modelId="{C0F03862-5737-4D41-B1D3-6922C039B1DE}" type="presParOf" srcId="{30FB0C58-5B3B-42F0-B00D-5E6471F465EB}" destId="{CCE634BB-9AD1-4673-B1B4-A6322C545665}" srcOrd="2" destOrd="0" presId="urn:microsoft.com/office/officeart/2005/8/layout/vList2"/>
    <dgm:cxn modelId="{3CE7679E-51A5-4D4D-81AD-8B7CC1C309CC}" type="presParOf" srcId="{30FB0C58-5B3B-42F0-B00D-5E6471F465EB}" destId="{F699E6C9-AC39-4CB9-8FAA-BC996E9F1E6F}" srcOrd="3" destOrd="0" presId="urn:microsoft.com/office/officeart/2005/8/layout/vList2"/>
    <dgm:cxn modelId="{6FC76D37-D51F-468D-88C3-4D0FC0BE4A45}" type="presParOf" srcId="{30FB0C58-5B3B-42F0-B00D-5E6471F465EB}" destId="{516A017B-1DFB-4918-9554-39381C447970}" srcOrd="4" destOrd="0" presId="urn:microsoft.com/office/officeart/2005/8/layout/vList2"/>
    <dgm:cxn modelId="{AC1DD092-E844-4912-9969-9902B4679C3A}" type="presParOf" srcId="{30FB0C58-5B3B-42F0-B00D-5E6471F465EB}" destId="{D1AD5261-A42B-4D66-9281-E9AF38D9A1D7}" srcOrd="5" destOrd="0" presId="urn:microsoft.com/office/officeart/2005/8/layout/vList2"/>
    <dgm:cxn modelId="{59598FDF-6A33-4F23-ABE4-5368B6EBF954}" type="presParOf" srcId="{30FB0C58-5B3B-42F0-B00D-5E6471F465EB}" destId="{1EC2F619-6338-470C-9A9B-FFC8D38E7F5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C47542-913B-49BE-842F-A76A7D08D6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8D2BF70-1167-4EE7-B7AB-4E9764854944}">
      <dgm:prSet/>
      <dgm:spPr/>
      <dgm:t>
        <a:bodyPr/>
        <a:lstStyle/>
        <a:p>
          <a:r>
            <a:rPr lang="ro-RO" dirty="0"/>
            <a:t>Ce părere aveți despre sistemul public de sănătate/pensii?</a:t>
          </a:r>
          <a:endParaRPr lang="en-US" dirty="0"/>
        </a:p>
      </dgm:t>
    </dgm:pt>
    <dgm:pt modelId="{4FCD8212-7F2C-41A6-BAC3-A1745145C5FB}" type="parTrans" cxnId="{DAC2A030-7D2E-4223-BC68-4AC6AC8BA91C}">
      <dgm:prSet/>
      <dgm:spPr/>
      <dgm:t>
        <a:bodyPr/>
        <a:lstStyle/>
        <a:p>
          <a:endParaRPr lang="en-US"/>
        </a:p>
      </dgm:t>
    </dgm:pt>
    <dgm:pt modelId="{3F69E888-5D2A-4469-ACB7-16F0BAEB7840}" type="sibTrans" cxnId="{DAC2A030-7D2E-4223-BC68-4AC6AC8BA91C}">
      <dgm:prSet/>
      <dgm:spPr/>
      <dgm:t>
        <a:bodyPr/>
        <a:lstStyle/>
        <a:p>
          <a:endParaRPr lang="en-US"/>
        </a:p>
      </dgm:t>
    </dgm:pt>
    <dgm:pt modelId="{285FD7DC-1B88-434E-917F-F0C13870B62F}">
      <dgm:prSet/>
      <dgm:spPr/>
      <dgm:t>
        <a:bodyPr/>
        <a:lstStyle/>
        <a:p>
          <a:r>
            <a:rPr lang="ro-RO"/>
            <a:t>Cât de des accesați serviciile medicale de sănătate?</a:t>
          </a:r>
          <a:endParaRPr lang="en-US"/>
        </a:p>
      </dgm:t>
    </dgm:pt>
    <dgm:pt modelId="{E28B5175-A3F2-4648-BBB6-4164A3FCA111}" type="parTrans" cxnId="{9E524637-C6F1-4302-A579-365C969D3DA6}">
      <dgm:prSet/>
      <dgm:spPr/>
      <dgm:t>
        <a:bodyPr/>
        <a:lstStyle/>
        <a:p>
          <a:endParaRPr lang="en-US"/>
        </a:p>
      </dgm:t>
    </dgm:pt>
    <dgm:pt modelId="{E67EBADA-A5AA-4410-9C32-DD4151A855CF}" type="sibTrans" cxnId="{9E524637-C6F1-4302-A579-365C969D3DA6}">
      <dgm:prSet/>
      <dgm:spPr/>
      <dgm:t>
        <a:bodyPr/>
        <a:lstStyle/>
        <a:p>
          <a:endParaRPr lang="en-US"/>
        </a:p>
      </dgm:t>
    </dgm:pt>
    <dgm:pt modelId="{7C25C698-0D18-4429-9DFC-0814DE379B40}">
      <dgm:prSet/>
      <dgm:spPr/>
      <dgm:t>
        <a:bodyPr/>
        <a:lstStyle/>
        <a:p>
          <a:r>
            <a:rPr lang="ro-RO"/>
            <a:t>Unde vă îngrijiți sănătatea?</a:t>
          </a:r>
          <a:endParaRPr lang="en-US"/>
        </a:p>
      </dgm:t>
    </dgm:pt>
    <dgm:pt modelId="{16FF58EA-42BA-4585-9141-764C08ACC0A3}" type="parTrans" cxnId="{1BF32760-3897-4FD8-A7D2-AF0658E462FA}">
      <dgm:prSet/>
      <dgm:spPr/>
      <dgm:t>
        <a:bodyPr/>
        <a:lstStyle/>
        <a:p>
          <a:endParaRPr lang="en-US"/>
        </a:p>
      </dgm:t>
    </dgm:pt>
    <dgm:pt modelId="{A486FEA0-ED78-407E-B4EC-E35C47A2AA7E}" type="sibTrans" cxnId="{1BF32760-3897-4FD8-A7D2-AF0658E462FA}">
      <dgm:prSet/>
      <dgm:spPr/>
      <dgm:t>
        <a:bodyPr/>
        <a:lstStyle/>
        <a:p>
          <a:endParaRPr lang="en-US"/>
        </a:p>
      </dgm:t>
    </dgm:pt>
    <dgm:pt modelId="{A67E2499-FA7D-42E8-8B69-A91C80DBF289}">
      <dgm:prSet/>
      <dgm:spPr/>
      <dgm:t>
        <a:bodyPr/>
        <a:lstStyle/>
        <a:p>
          <a:r>
            <a:rPr lang="ro-RO" dirty="0"/>
            <a:t>Care sunt soluțiile la care apelați pentru îngrijirea sănătății/momentul pensiei?</a:t>
          </a:r>
          <a:endParaRPr lang="en-US" dirty="0"/>
        </a:p>
      </dgm:t>
    </dgm:pt>
    <dgm:pt modelId="{110D37C2-DAAF-4C4A-A10E-293C21766807}" type="parTrans" cxnId="{03362817-8AF6-455A-8984-5C8A79A89C85}">
      <dgm:prSet/>
      <dgm:spPr/>
      <dgm:t>
        <a:bodyPr/>
        <a:lstStyle/>
        <a:p>
          <a:endParaRPr lang="en-US"/>
        </a:p>
      </dgm:t>
    </dgm:pt>
    <dgm:pt modelId="{AFBEC371-C29C-4F9E-AF48-A0FEC3A59A32}" type="sibTrans" cxnId="{03362817-8AF6-455A-8984-5C8A79A89C85}">
      <dgm:prSet/>
      <dgm:spPr/>
      <dgm:t>
        <a:bodyPr/>
        <a:lstStyle/>
        <a:p>
          <a:endParaRPr lang="en-US"/>
        </a:p>
      </dgm:t>
    </dgm:pt>
    <dgm:pt modelId="{687C8284-3EC4-40E5-AB2B-3A67A4C73552}" type="pres">
      <dgm:prSet presAssocID="{03C47542-913B-49BE-842F-A76A7D08D6EF}" presName="linear" presStyleCnt="0">
        <dgm:presLayoutVars>
          <dgm:animLvl val="lvl"/>
          <dgm:resizeHandles val="exact"/>
        </dgm:presLayoutVars>
      </dgm:prSet>
      <dgm:spPr/>
      <dgm:t>
        <a:bodyPr/>
        <a:lstStyle/>
        <a:p>
          <a:endParaRPr lang="en-US"/>
        </a:p>
      </dgm:t>
    </dgm:pt>
    <dgm:pt modelId="{0E26469B-BF3C-4387-87CA-32E5AC28E550}" type="pres">
      <dgm:prSet presAssocID="{98D2BF70-1167-4EE7-B7AB-4E9764854944}" presName="parentText" presStyleLbl="node1" presStyleIdx="0" presStyleCnt="4">
        <dgm:presLayoutVars>
          <dgm:chMax val="0"/>
          <dgm:bulletEnabled val="1"/>
        </dgm:presLayoutVars>
      </dgm:prSet>
      <dgm:spPr/>
      <dgm:t>
        <a:bodyPr/>
        <a:lstStyle/>
        <a:p>
          <a:endParaRPr lang="en-US"/>
        </a:p>
      </dgm:t>
    </dgm:pt>
    <dgm:pt modelId="{F3F1356B-B19A-4638-A86C-E32243439A60}" type="pres">
      <dgm:prSet presAssocID="{3F69E888-5D2A-4469-ACB7-16F0BAEB7840}" presName="spacer" presStyleCnt="0"/>
      <dgm:spPr/>
    </dgm:pt>
    <dgm:pt modelId="{5BD880BC-4D17-4B8B-87C7-7DE067C1DC8E}" type="pres">
      <dgm:prSet presAssocID="{285FD7DC-1B88-434E-917F-F0C13870B62F}" presName="parentText" presStyleLbl="node1" presStyleIdx="1" presStyleCnt="4">
        <dgm:presLayoutVars>
          <dgm:chMax val="0"/>
          <dgm:bulletEnabled val="1"/>
        </dgm:presLayoutVars>
      </dgm:prSet>
      <dgm:spPr/>
      <dgm:t>
        <a:bodyPr/>
        <a:lstStyle/>
        <a:p>
          <a:endParaRPr lang="en-US"/>
        </a:p>
      </dgm:t>
    </dgm:pt>
    <dgm:pt modelId="{A301504E-DE6A-4DDA-AEF9-714F5E2AF0C5}" type="pres">
      <dgm:prSet presAssocID="{E67EBADA-A5AA-4410-9C32-DD4151A855CF}" presName="spacer" presStyleCnt="0"/>
      <dgm:spPr/>
    </dgm:pt>
    <dgm:pt modelId="{B53EBDCC-0C7B-4844-8E3B-8FB6220D80D3}" type="pres">
      <dgm:prSet presAssocID="{7C25C698-0D18-4429-9DFC-0814DE379B40}" presName="parentText" presStyleLbl="node1" presStyleIdx="2" presStyleCnt="4">
        <dgm:presLayoutVars>
          <dgm:chMax val="0"/>
          <dgm:bulletEnabled val="1"/>
        </dgm:presLayoutVars>
      </dgm:prSet>
      <dgm:spPr/>
      <dgm:t>
        <a:bodyPr/>
        <a:lstStyle/>
        <a:p>
          <a:endParaRPr lang="en-US"/>
        </a:p>
      </dgm:t>
    </dgm:pt>
    <dgm:pt modelId="{B0B9C526-CC5E-4461-AD52-E376AA586E2D}" type="pres">
      <dgm:prSet presAssocID="{A486FEA0-ED78-407E-B4EC-E35C47A2AA7E}" presName="spacer" presStyleCnt="0"/>
      <dgm:spPr/>
    </dgm:pt>
    <dgm:pt modelId="{5FAF253D-8BFF-4B9B-86D1-A4447970A658}" type="pres">
      <dgm:prSet presAssocID="{A67E2499-FA7D-42E8-8B69-A91C80DBF289}" presName="parentText" presStyleLbl="node1" presStyleIdx="3" presStyleCnt="4">
        <dgm:presLayoutVars>
          <dgm:chMax val="0"/>
          <dgm:bulletEnabled val="1"/>
        </dgm:presLayoutVars>
      </dgm:prSet>
      <dgm:spPr/>
      <dgm:t>
        <a:bodyPr/>
        <a:lstStyle/>
        <a:p>
          <a:endParaRPr lang="en-US"/>
        </a:p>
      </dgm:t>
    </dgm:pt>
  </dgm:ptLst>
  <dgm:cxnLst>
    <dgm:cxn modelId="{0F54A279-28DE-4E5D-9216-E2ECDC6E27FA}" type="presOf" srcId="{98D2BF70-1167-4EE7-B7AB-4E9764854944}" destId="{0E26469B-BF3C-4387-87CA-32E5AC28E550}" srcOrd="0" destOrd="0" presId="urn:microsoft.com/office/officeart/2005/8/layout/vList2"/>
    <dgm:cxn modelId="{6B053577-105F-41F8-9D5B-D9B224FA49AD}" type="presOf" srcId="{7C25C698-0D18-4429-9DFC-0814DE379B40}" destId="{B53EBDCC-0C7B-4844-8E3B-8FB6220D80D3}" srcOrd="0" destOrd="0" presId="urn:microsoft.com/office/officeart/2005/8/layout/vList2"/>
    <dgm:cxn modelId="{D8FBD295-E0FD-4DC4-A952-999D3392E837}" type="presOf" srcId="{285FD7DC-1B88-434E-917F-F0C13870B62F}" destId="{5BD880BC-4D17-4B8B-87C7-7DE067C1DC8E}" srcOrd="0" destOrd="0" presId="urn:microsoft.com/office/officeart/2005/8/layout/vList2"/>
    <dgm:cxn modelId="{4061CB4E-51F7-4A14-BAD7-9DFEFC92887C}" type="presOf" srcId="{A67E2499-FA7D-42E8-8B69-A91C80DBF289}" destId="{5FAF253D-8BFF-4B9B-86D1-A4447970A658}" srcOrd="0" destOrd="0" presId="urn:microsoft.com/office/officeart/2005/8/layout/vList2"/>
    <dgm:cxn modelId="{3CB75DF3-CD04-4848-B181-175C9523A365}" type="presOf" srcId="{03C47542-913B-49BE-842F-A76A7D08D6EF}" destId="{687C8284-3EC4-40E5-AB2B-3A67A4C73552}" srcOrd="0" destOrd="0" presId="urn:microsoft.com/office/officeart/2005/8/layout/vList2"/>
    <dgm:cxn modelId="{9E524637-C6F1-4302-A579-365C969D3DA6}" srcId="{03C47542-913B-49BE-842F-A76A7D08D6EF}" destId="{285FD7DC-1B88-434E-917F-F0C13870B62F}" srcOrd="1" destOrd="0" parTransId="{E28B5175-A3F2-4648-BBB6-4164A3FCA111}" sibTransId="{E67EBADA-A5AA-4410-9C32-DD4151A855CF}"/>
    <dgm:cxn modelId="{03362817-8AF6-455A-8984-5C8A79A89C85}" srcId="{03C47542-913B-49BE-842F-A76A7D08D6EF}" destId="{A67E2499-FA7D-42E8-8B69-A91C80DBF289}" srcOrd="3" destOrd="0" parTransId="{110D37C2-DAAF-4C4A-A10E-293C21766807}" sibTransId="{AFBEC371-C29C-4F9E-AF48-A0FEC3A59A32}"/>
    <dgm:cxn modelId="{DAC2A030-7D2E-4223-BC68-4AC6AC8BA91C}" srcId="{03C47542-913B-49BE-842F-A76A7D08D6EF}" destId="{98D2BF70-1167-4EE7-B7AB-4E9764854944}" srcOrd="0" destOrd="0" parTransId="{4FCD8212-7F2C-41A6-BAC3-A1745145C5FB}" sibTransId="{3F69E888-5D2A-4469-ACB7-16F0BAEB7840}"/>
    <dgm:cxn modelId="{1BF32760-3897-4FD8-A7D2-AF0658E462FA}" srcId="{03C47542-913B-49BE-842F-A76A7D08D6EF}" destId="{7C25C698-0D18-4429-9DFC-0814DE379B40}" srcOrd="2" destOrd="0" parTransId="{16FF58EA-42BA-4585-9141-764C08ACC0A3}" sibTransId="{A486FEA0-ED78-407E-B4EC-E35C47A2AA7E}"/>
    <dgm:cxn modelId="{27AFBC82-1275-4BB3-BE24-68774951EF73}" type="presParOf" srcId="{687C8284-3EC4-40E5-AB2B-3A67A4C73552}" destId="{0E26469B-BF3C-4387-87CA-32E5AC28E550}" srcOrd="0" destOrd="0" presId="urn:microsoft.com/office/officeart/2005/8/layout/vList2"/>
    <dgm:cxn modelId="{A29B9E21-DA4A-4B2A-9C4E-6EB2EBCD2C1E}" type="presParOf" srcId="{687C8284-3EC4-40E5-AB2B-3A67A4C73552}" destId="{F3F1356B-B19A-4638-A86C-E32243439A60}" srcOrd="1" destOrd="0" presId="urn:microsoft.com/office/officeart/2005/8/layout/vList2"/>
    <dgm:cxn modelId="{CF8B2BED-BBF9-4871-99A2-309C1E4FCCCA}" type="presParOf" srcId="{687C8284-3EC4-40E5-AB2B-3A67A4C73552}" destId="{5BD880BC-4D17-4B8B-87C7-7DE067C1DC8E}" srcOrd="2" destOrd="0" presId="urn:microsoft.com/office/officeart/2005/8/layout/vList2"/>
    <dgm:cxn modelId="{5D24151A-6C6D-4D33-BAC1-1E3969A1548A}" type="presParOf" srcId="{687C8284-3EC4-40E5-AB2B-3A67A4C73552}" destId="{A301504E-DE6A-4DDA-AEF9-714F5E2AF0C5}" srcOrd="3" destOrd="0" presId="urn:microsoft.com/office/officeart/2005/8/layout/vList2"/>
    <dgm:cxn modelId="{44215EA4-7754-48A0-A470-E1E10C19A240}" type="presParOf" srcId="{687C8284-3EC4-40E5-AB2B-3A67A4C73552}" destId="{B53EBDCC-0C7B-4844-8E3B-8FB6220D80D3}" srcOrd="4" destOrd="0" presId="urn:microsoft.com/office/officeart/2005/8/layout/vList2"/>
    <dgm:cxn modelId="{1DB6FD47-7BDB-4E80-AC1E-369D6D7BD348}" type="presParOf" srcId="{687C8284-3EC4-40E5-AB2B-3A67A4C73552}" destId="{B0B9C526-CC5E-4461-AD52-E376AA586E2D}" srcOrd="5" destOrd="0" presId="urn:microsoft.com/office/officeart/2005/8/layout/vList2"/>
    <dgm:cxn modelId="{9D0E8BD5-C24D-4438-92EF-D2F7390FC6F6}" type="presParOf" srcId="{687C8284-3EC4-40E5-AB2B-3A67A4C73552}" destId="{5FAF253D-8BFF-4B9B-86D1-A4447970A6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320517-19C8-47B7-8C47-2BD82F5FE7E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0CDEBA0-13F9-42B3-AFD5-FF3E53164D2C}">
      <dgm:prSet/>
      <dgm:spPr/>
      <dgm:t>
        <a:bodyPr/>
        <a:lstStyle/>
        <a:p>
          <a:r>
            <a:rPr lang="ro-RO" dirty="0"/>
            <a:t>Aveți fonduri la dispoziție pentru a vă reface locuința?</a:t>
          </a:r>
          <a:endParaRPr lang="en-US" dirty="0"/>
        </a:p>
      </dgm:t>
    </dgm:pt>
    <dgm:pt modelId="{5737D785-EB56-433D-9010-34DAB11913A5}" type="parTrans" cxnId="{F937E373-B394-442D-85BF-4A35E2F14E7E}">
      <dgm:prSet/>
      <dgm:spPr/>
      <dgm:t>
        <a:bodyPr/>
        <a:lstStyle/>
        <a:p>
          <a:endParaRPr lang="en-US"/>
        </a:p>
      </dgm:t>
    </dgm:pt>
    <dgm:pt modelId="{B0C096B4-9502-4D75-8041-5142414DD039}" type="sibTrans" cxnId="{F937E373-B394-442D-85BF-4A35E2F14E7E}">
      <dgm:prSet/>
      <dgm:spPr/>
      <dgm:t>
        <a:bodyPr/>
        <a:lstStyle/>
        <a:p>
          <a:endParaRPr lang="en-US"/>
        </a:p>
      </dgm:t>
    </dgm:pt>
    <dgm:pt modelId="{22E3DC74-814D-4923-9E92-C159CDDD98F1}">
      <dgm:prSet/>
      <dgm:spPr/>
      <dgm:t>
        <a:bodyPr/>
        <a:lstStyle/>
        <a:p>
          <a:r>
            <a:rPr lang="ro-RO" dirty="0"/>
            <a:t>Când ați fost ultima dată la medic? Cât de mulțumit ați fost?</a:t>
          </a:r>
          <a:endParaRPr lang="en-US" dirty="0"/>
        </a:p>
      </dgm:t>
    </dgm:pt>
    <dgm:pt modelId="{6A28552C-4E89-4828-A6AE-D40CE28E668E}" type="parTrans" cxnId="{127FC29E-7B5A-4D2F-8793-47BEE908BA1A}">
      <dgm:prSet/>
      <dgm:spPr/>
      <dgm:t>
        <a:bodyPr/>
        <a:lstStyle/>
        <a:p>
          <a:endParaRPr lang="en-US"/>
        </a:p>
      </dgm:t>
    </dgm:pt>
    <dgm:pt modelId="{058548F1-C043-49EC-97B4-E9F1427EBA7E}" type="sibTrans" cxnId="{127FC29E-7B5A-4D2F-8793-47BEE908BA1A}">
      <dgm:prSet/>
      <dgm:spPr/>
      <dgm:t>
        <a:bodyPr/>
        <a:lstStyle/>
        <a:p>
          <a:endParaRPr lang="en-US"/>
        </a:p>
      </dgm:t>
    </dgm:pt>
    <dgm:pt modelId="{CEB9138B-B86F-4F85-9AD5-4A0846486B85}">
      <dgm:prSet/>
      <dgm:spPr/>
      <dgm:t>
        <a:bodyPr/>
        <a:lstStyle/>
        <a:p>
          <a:r>
            <a:rPr lang="ro-RO" dirty="0"/>
            <a:t>Care este perioada pentru care aveți veniturile asigurate în situația in care nu mai puteți muncii?</a:t>
          </a:r>
          <a:endParaRPr lang="en-US" dirty="0"/>
        </a:p>
      </dgm:t>
    </dgm:pt>
    <dgm:pt modelId="{364E389D-4D78-489E-8564-6013AEEC40FB}" type="parTrans" cxnId="{D896C0F3-AE50-467E-BE4D-DEAAE81DB88A}">
      <dgm:prSet/>
      <dgm:spPr/>
      <dgm:t>
        <a:bodyPr/>
        <a:lstStyle/>
        <a:p>
          <a:endParaRPr lang="en-US"/>
        </a:p>
      </dgm:t>
    </dgm:pt>
    <dgm:pt modelId="{022E34DE-4FD8-4E78-8078-B1B991BE7846}" type="sibTrans" cxnId="{D896C0F3-AE50-467E-BE4D-DEAAE81DB88A}">
      <dgm:prSet/>
      <dgm:spPr/>
      <dgm:t>
        <a:bodyPr/>
        <a:lstStyle/>
        <a:p>
          <a:endParaRPr lang="en-US"/>
        </a:p>
      </dgm:t>
    </dgm:pt>
    <dgm:pt modelId="{62C3388E-D380-4775-8AAF-0AB9310189D3}">
      <dgm:prSet/>
      <dgm:spPr/>
      <dgm:t>
        <a:bodyPr/>
        <a:lstStyle/>
        <a:p>
          <a:r>
            <a:rPr lang="ro-RO"/>
            <a:t>Care sunt soluțiile la care apelați, dumneavoastră și familia, pentru îngrijirea sănătății?</a:t>
          </a:r>
          <a:endParaRPr lang="en-US"/>
        </a:p>
      </dgm:t>
    </dgm:pt>
    <dgm:pt modelId="{992F7142-B295-4610-9E21-4035664C37AC}" type="parTrans" cxnId="{5005F1C1-06F1-43BD-A8BA-762CC60B8A68}">
      <dgm:prSet/>
      <dgm:spPr/>
      <dgm:t>
        <a:bodyPr/>
        <a:lstStyle/>
        <a:p>
          <a:endParaRPr lang="en-US"/>
        </a:p>
      </dgm:t>
    </dgm:pt>
    <dgm:pt modelId="{FD6DC2D0-7893-41B7-9F02-8709B45BCDEB}" type="sibTrans" cxnId="{5005F1C1-06F1-43BD-A8BA-762CC60B8A68}">
      <dgm:prSet/>
      <dgm:spPr/>
      <dgm:t>
        <a:bodyPr/>
        <a:lstStyle/>
        <a:p>
          <a:endParaRPr lang="en-US"/>
        </a:p>
      </dgm:t>
    </dgm:pt>
    <dgm:pt modelId="{C51A8995-CD14-4238-9DF1-94832A63FD4F}">
      <dgm:prSet/>
      <dgm:spPr/>
      <dgm:t>
        <a:bodyPr/>
        <a:lstStyle/>
        <a:p>
          <a:r>
            <a:rPr lang="ro-RO"/>
            <a:t>Stiți care este timpul de așteptare la medic în sistemul public?</a:t>
          </a:r>
          <a:endParaRPr lang="en-US"/>
        </a:p>
      </dgm:t>
    </dgm:pt>
    <dgm:pt modelId="{55E64DA4-5506-43DF-9C1F-39C9B5A0F6AB}" type="parTrans" cxnId="{987EE5E8-67A7-47E3-ADEB-1DED79E1504A}">
      <dgm:prSet/>
      <dgm:spPr/>
      <dgm:t>
        <a:bodyPr/>
        <a:lstStyle/>
        <a:p>
          <a:endParaRPr lang="en-US"/>
        </a:p>
      </dgm:t>
    </dgm:pt>
    <dgm:pt modelId="{4F078236-F56F-44E4-BC99-290CB4C51049}" type="sibTrans" cxnId="{987EE5E8-67A7-47E3-ADEB-1DED79E1504A}">
      <dgm:prSet/>
      <dgm:spPr/>
      <dgm:t>
        <a:bodyPr/>
        <a:lstStyle/>
        <a:p>
          <a:endParaRPr lang="en-US"/>
        </a:p>
      </dgm:t>
    </dgm:pt>
    <dgm:pt modelId="{4D46F44E-A1F1-474C-949E-E4DC7AD694EC}">
      <dgm:prSet/>
      <dgm:spPr/>
      <dgm:t>
        <a:bodyPr/>
        <a:lstStyle/>
        <a:p>
          <a:r>
            <a:rPr lang="ro-RO" dirty="0"/>
            <a:t>Dacă aveți nevoie de 50.000 de lei pentru </a:t>
          </a:r>
          <a:r>
            <a:rPr lang="ro-RO" dirty="0" err="1"/>
            <a:t>ingrijirea</a:t>
          </a:r>
          <a:r>
            <a:rPr lang="ro-RO" dirty="0"/>
            <a:t> sănătății aveți de unde să </a:t>
          </a:r>
          <a:r>
            <a:rPr lang="ro-RO" dirty="0" err="1"/>
            <a:t>îî</a:t>
          </a:r>
          <a:r>
            <a:rPr lang="ro-RO" dirty="0"/>
            <a:t> luați?</a:t>
          </a:r>
          <a:endParaRPr lang="en-US" dirty="0"/>
        </a:p>
      </dgm:t>
    </dgm:pt>
    <dgm:pt modelId="{8FD794F7-99DE-49D0-88FE-770CD033EDA7}" type="parTrans" cxnId="{AB0A4F59-089E-4E13-B68B-DD6560B42C61}">
      <dgm:prSet/>
      <dgm:spPr/>
      <dgm:t>
        <a:bodyPr/>
        <a:lstStyle/>
        <a:p>
          <a:endParaRPr lang="en-US"/>
        </a:p>
      </dgm:t>
    </dgm:pt>
    <dgm:pt modelId="{B1ED1B95-3B67-4BA5-AB32-1C0565E2BD9A}" type="sibTrans" cxnId="{AB0A4F59-089E-4E13-B68B-DD6560B42C61}">
      <dgm:prSet/>
      <dgm:spPr/>
      <dgm:t>
        <a:bodyPr/>
        <a:lstStyle/>
        <a:p>
          <a:endParaRPr lang="en-US"/>
        </a:p>
      </dgm:t>
    </dgm:pt>
    <dgm:pt modelId="{AE449273-6535-4127-BC73-AA624A4591FB}" type="pres">
      <dgm:prSet presAssocID="{6A320517-19C8-47B7-8C47-2BD82F5FE7EA}" presName="linear" presStyleCnt="0">
        <dgm:presLayoutVars>
          <dgm:animLvl val="lvl"/>
          <dgm:resizeHandles val="exact"/>
        </dgm:presLayoutVars>
      </dgm:prSet>
      <dgm:spPr/>
      <dgm:t>
        <a:bodyPr/>
        <a:lstStyle/>
        <a:p>
          <a:endParaRPr lang="en-US"/>
        </a:p>
      </dgm:t>
    </dgm:pt>
    <dgm:pt modelId="{3F459A7D-2F38-498C-8F38-0F33A92EE515}" type="pres">
      <dgm:prSet presAssocID="{F0CDEBA0-13F9-42B3-AFD5-FF3E53164D2C}" presName="parentText" presStyleLbl="node1" presStyleIdx="0" presStyleCnt="6">
        <dgm:presLayoutVars>
          <dgm:chMax val="0"/>
          <dgm:bulletEnabled val="1"/>
        </dgm:presLayoutVars>
      </dgm:prSet>
      <dgm:spPr/>
      <dgm:t>
        <a:bodyPr/>
        <a:lstStyle/>
        <a:p>
          <a:endParaRPr lang="en-US"/>
        </a:p>
      </dgm:t>
    </dgm:pt>
    <dgm:pt modelId="{28449AF6-B224-4192-8A57-3E67D84401D4}" type="pres">
      <dgm:prSet presAssocID="{B0C096B4-9502-4D75-8041-5142414DD039}" presName="spacer" presStyleCnt="0"/>
      <dgm:spPr/>
    </dgm:pt>
    <dgm:pt modelId="{64E8D0A4-DF2B-4E3C-A63A-FFB5AD334F82}" type="pres">
      <dgm:prSet presAssocID="{22E3DC74-814D-4923-9E92-C159CDDD98F1}" presName="parentText" presStyleLbl="node1" presStyleIdx="1" presStyleCnt="6">
        <dgm:presLayoutVars>
          <dgm:chMax val="0"/>
          <dgm:bulletEnabled val="1"/>
        </dgm:presLayoutVars>
      </dgm:prSet>
      <dgm:spPr/>
      <dgm:t>
        <a:bodyPr/>
        <a:lstStyle/>
        <a:p>
          <a:endParaRPr lang="en-US"/>
        </a:p>
      </dgm:t>
    </dgm:pt>
    <dgm:pt modelId="{32DB8A83-14A6-4CBD-8370-562F15269CF2}" type="pres">
      <dgm:prSet presAssocID="{058548F1-C043-49EC-97B4-E9F1427EBA7E}" presName="spacer" presStyleCnt="0"/>
      <dgm:spPr/>
    </dgm:pt>
    <dgm:pt modelId="{BA6C16AB-E200-48A9-9F2F-A80A0FF82529}" type="pres">
      <dgm:prSet presAssocID="{CEB9138B-B86F-4F85-9AD5-4A0846486B85}" presName="parentText" presStyleLbl="node1" presStyleIdx="2" presStyleCnt="6">
        <dgm:presLayoutVars>
          <dgm:chMax val="0"/>
          <dgm:bulletEnabled val="1"/>
        </dgm:presLayoutVars>
      </dgm:prSet>
      <dgm:spPr/>
      <dgm:t>
        <a:bodyPr/>
        <a:lstStyle/>
        <a:p>
          <a:endParaRPr lang="en-US"/>
        </a:p>
      </dgm:t>
    </dgm:pt>
    <dgm:pt modelId="{75378053-4F5B-4E75-9DD7-1C708B6C06F1}" type="pres">
      <dgm:prSet presAssocID="{022E34DE-4FD8-4E78-8078-B1B991BE7846}" presName="spacer" presStyleCnt="0"/>
      <dgm:spPr/>
    </dgm:pt>
    <dgm:pt modelId="{C8DF0CA1-9ABF-4995-9B9D-C5571F46CE37}" type="pres">
      <dgm:prSet presAssocID="{62C3388E-D380-4775-8AAF-0AB9310189D3}" presName="parentText" presStyleLbl="node1" presStyleIdx="3" presStyleCnt="6">
        <dgm:presLayoutVars>
          <dgm:chMax val="0"/>
          <dgm:bulletEnabled val="1"/>
        </dgm:presLayoutVars>
      </dgm:prSet>
      <dgm:spPr/>
      <dgm:t>
        <a:bodyPr/>
        <a:lstStyle/>
        <a:p>
          <a:endParaRPr lang="en-US"/>
        </a:p>
      </dgm:t>
    </dgm:pt>
    <dgm:pt modelId="{FFC8EAB6-8408-4F0F-BB91-9A9F00F4CA80}" type="pres">
      <dgm:prSet presAssocID="{FD6DC2D0-7893-41B7-9F02-8709B45BCDEB}" presName="spacer" presStyleCnt="0"/>
      <dgm:spPr/>
    </dgm:pt>
    <dgm:pt modelId="{39CE72B0-F0B7-4354-BFAB-087A865AA1B8}" type="pres">
      <dgm:prSet presAssocID="{C51A8995-CD14-4238-9DF1-94832A63FD4F}" presName="parentText" presStyleLbl="node1" presStyleIdx="4" presStyleCnt="6">
        <dgm:presLayoutVars>
          <dgm:chMax val="0"/>
          <dgm:bulletEnabled val="1"/>
        </dgm:presLayoutVars>
      </dgm:prSet>
      <dgm:spPr/>
      <dgm:t>
        <a:bodyPr/>
        <a:lstStyle/>
        <a:p>
          <a:endParaRPr lang="en-US"/>
        </a:p>
      </dgm:t>
    </dgm:pt>
    <dgm:pt modelId="{AD95F50E-1518-44C5-A67D-39262C608518}" type="pres">
      <dgm:prSet presAssocID="{4F078236-F56F-44E4-BC99-290CB4C51049}" presName="spacer" presStyleCnt="0"/>
      <dgm:spPr/>
    </dgm:pt>
    <dgm:pt modelId="{78946DB4-9E61-4883-B039-7DCB9D56925C}" type="pres">
      <dgm:prSet presAssocID="{4D46F44E-A1F1-474C-949E-E4DC7AD694EC}" presName="parentText" presStyleLbl="node1" presStyleIdx="5" presStyleCnt="6">
        <dgm:presLayoutVars>
          <dgm:chMax val="0"/>
          <dgm:bulletEnabled val="1"/>
        </dgm:presLayoutVars>
      </dgm:prSet>
      <dgm:spPr/>
      <dgm:t>
        <a:bodyPr/>
        <a:lstStyle/>
        <a:p>
          <a:endParaRPr lang="en-US"/>
        </a:p>
      </dgm:t>
    </dgm:pt>
  </dgm:ptLst>
  <dgm:cxnLst>
    <dgm:cxn modelId="{8E90FF28-5A14-428F-A8FA-46EFA450BE9F}" type="presOf" srcId="{C51A8995-CD14-4238-9DF1-94832A63FD4F}" destId="{39CE72B0-F0B7-4354-BFAB-087A865AA1B8}" srcOrd="0" destOrd="0" presId="urn:microsoft.com/office/officeart/2005/8/layout/vList2"/>
    <dgm:cxn modelId="{127FC29E-7B5A-4D2F-8793-47BEE908BA1A}" srcId="{6A320517-19C8-47B7-8C47-2BD82F5FE7EA}" destId="{22E3DC74-814D-4923-9E92-C159CDDD98F1}" srcOrd="1" destOrd="0" parTransId="{6A28552C-4E89-4828-A6AE-D40CE28E668E}" sibTransId="{058548F1-C043-49EC-97B4-E9F1427EBA7E}"/>
    <dgm:cxn modelId="{987EE5E8-67A7-47E3-ADEB-1DED79E1504A}" srcId="{6A320517-19C8-47B7-8C47-2BD82F5FE7EA}" destId="{C51A8995-CD14-4238-9DF1-94832A63FD4F}" srcOrd="4" destOrd="0" parTransId="{55E64DA4-5506-43DF-9C1F-39C9B5A0F6AB}" sibTransId="{4F078236-F56F-44E4-BC99-290CB4C51049}"/>
    <dgm:cxn modelId="{721E7282-3EFE-40B2-B9D6-6B39A97CC6F9}" type="presOf" srcId="{6A320517-19C8-47B7-8C47-2BD82F5FE7EA}" destId="{AE449273-6535-4127-BC73-AA624A4591FB}" srcOrd="0" destOrd="0" presId="urn:microsoft.com/office/officeart/2005/8/layout/vList2"/>
    <dgm:cxn modelId="{0FB70085-3A8F-412C-9E6A-AB409E830332}" type="presOf" srcId="{CEB9138B-B86F-4F85-9AD5-4A0846486B85}" destId="{BA6C16AB-E200-48A9-9F2F-A80A0FF82529}" srcOrd="0" destOrd="0" presId="urn:microsoft.com/office/officeart/2005/8/layout/vList2"/>
    <dgm:cxn modelId="{D896C0F3-AE50-467E-BE4D-DEAAE81DB88A}" srcId="{6A320517-19C8-47B7-8C47-2BD82F5FE7EA}" destId="{CEB9138B-B86F-4F85-9AD5-4A0846486B85}" srcOrd="2" destOrd="0" parTransId="{364E389D-4D78-489E-8564-6013AEEC40FB}" sibTransId="{022E34DE-4FD8-4E78-8078-B1B991BE7846}"/>
    <dgm:cxn modelId="{AB0A4F59-089E-4E13-B68B-DD6560B42C61}" srcId="{6A320517-19C8-47B7-8C47-2BD82F5FE7EA}" destId="{4D46F44E-A1F1-474C-949E-E4DC7AD694EC}" srcOrd="5" destOrd="0" parTransId="{8FD794F7-99DE-49D0-88FE-770CD033EDA7}" sibTransId="{B1ED1B95-3B67-4BA5-AB32-1C0565E2BD9A}"/>
    <dgm:cxn modelId="{1AA260F8-FD11-4BAD-B16E-70D736C3ADCC}" type="presOf" srcId="{62C3388E-D380-4775-8AAF-0AB9310189D3}" destId="{C8DF0CA1-9ABF-4995-9B9D-C5571F46CE37}" srcOrd="0" destOrd="0" presId="urn:microsoft.com/office/officeart/2005/8/layout/vList2"/>
    <dgm:cxn modelId="{3C494589-7029-4F4C-9B4F-6E3D76680DB4}" type="presOf" srcId="{22E3DC74-814D-4923-9E92-C159CDDD98F1}" destId="{64E8D0A4-DF2B-4E3C-A63A-FFB5AD334F82}" srcOrd="0" destOrd="0" presId="urn:microsoft.com/office/officeart/2005/8/layout/vList2"/>
    <dgm:cxn modelId="{26C12139-4BAB-4457-A1A9-939DCC92EA00}" type="presOf" srcId="{F0CDEBA0-13F9-42B3-AFD5-FF3E53164D2C}" destId="{3F459A7D-2F38-498C-8F38-0F33A92EE515}" srcOrd="0" destOrd="0" presId="urn:microsoft.com/office/officeart/2005/8/layout/vList2"/>
    <dgm:cxn modelId="{75DC5680-A07D-467E-9AB1-9382272CF8FB}" type="presOf" srcId="{4D46F44E-A1F1-474C-949E-E4DC7AD694EC}" destId="{78946DB4-9E61-4883-B039-7DCB9D56925C}" srcOrd="0" destOrd="0" presId="urn:microsoft.com/office/officeart/2005/8/layout/vList2"/>
    <dgm:cxn modelId="{5005F1C1-06F1-43BD-A8BA-762CC60B8A68}" srcId="{6A320517-19C8-47B7-8C47-2BD82F5FE7EA}" destId="{62C3388E-D380-4775-8AAF-0AB9310189D3}" srcOrd="3" destOrd="0" parTransId="{992F7142-B295-4610-9E21-4035664C37AC}" sibTransId="{FD6DC2D0-7893-41B7-9F02-8709B45BCDEB}"/>
    <dgm:cxn modelId="{F937E373-B394-442D-85BF-4A35E2F14E7E}" srcId="{6A320517-19C8-47B7-8C47-2BD82F5FE7EA}" destId="{F0CDEBA0-13F9-42B3-AFD5-FF3E53164D2C}" srcOrd="0" destOrd="0" parTransId="{5737D785-EB56-433D-9010-34DAB11913A5}" sibTransId="{B0C096B4-9502-4D75-8041-5142414DD039}"/>
    <dgm:cxn modelId="{C78237ED-4EFA-40CB-AB34-D5191E999E77}" type="presParOf" srcId="{AE449273-6535-4127-BC73-AA624A4591FB}" destId="{3F459A7D-2F38-498C-8F38-0F33A92EE515}" srcOrd="0" destOrd="0" presId="urn:microsoft.com/office/officeart/2005/8/layout/vList2"/>
    <dgm:cxn modelId="{5F875F92-ACE2-4AEF-9BA4-BB0FE0EC9942}" type="presParOf" srcId="{AE449273-6535-4127-BC73-AA624A4591FB}" destId="{28449AF6-B224-4192-8A57-3E67D84401D4}" srcOrd="1" destOrd="0" presId="urn:microsoft.com/office/officeart/2005/8/layout/vList2"/>
    <dgm:cxn modelId="{E12587A3-E049-4608-8B37-82095EDE4562}" type="presParOf" srcId="{AE449273-6535-4127-BC73-AA624A4591FB}" destId="{64E8D0A4-DF2B-4E3C-A63A-FFB5AD334F82}" srcOrd="2" destOrd="0" presId="urn:microsoft.com/office/officeart/2005/8/layout/vList2"/>
    <dgm:cxn modelId="{5D998FA7-40F7-4E99-AC20-9AEE0FA3D168}" type="presParOf" srcId="{AE449273-6535-4127-BC73-AA624A4591FB}" destId="{32DB8A83-14A6-4CBD-8370-562F15269CF2}" srcOrd="3" destOrd="0" presId="urn:microsoft.com/office/officeart/2005/8/layout/vList2"/>
    <dgm:cxn modelId="{6154411B-9488-4805-B42D-57764CC4C895}" type="presParOf" srcId="{AE449273-6535-4127-BC73-AA624A4591FB}" destId="{BA6C16AB-E200-48A9-9F2F-A80A0FF82529}" srcOrd="4" destOrd="0" presId="urn:microsoft.com/office/officeart/2005/8/layout/vList2"/>
    <dgm:cxn modelId="{3406CC60-FDBE-4D0C-9917-41BCA3847B24}" type="presParOf" srcId="{AE449273-6535-4127-BC73-AA624A4591FB}" destId="{75378053-4F5B-4E75-9DD7-1C708B6C06F1}" srcOrd="5" destOrd="0" presId="urn:microsoft.com/office/officeart/2005/8/layout/vList2"/>
    <dgm:cxn modelId="{4B6A528A-9369-40FC-A9AC-D84DFADD9F56}" type="presParOf" srcId="{AE449273-6535-4127-BC73-AA624A4591FB}" destId="{C8DF0CA1-9ABF-4995-9B9D-C5571F46CE37}" srcOrd="6" destOrd="0" presId="urn:microsoft.com/office/officeart/2005/8/layout/vList2"/>
    <dgm:cxn modelId="{5E21E21B-4379-4504-B250-CA21CB8082FC}" type="presParOf" srcId="{AE449273-6535-4127-BC73-AA624A4591FB}" destId="{FFC8EAB6-8408-4F0F-BB91-9A9F00F4CA80}" srcOrd="7" destOrd="0" presId="urn:microsoft.com/office/officeart/2005/8/layout/vList2"/>
    <dgm:cxn modelId="{4A8ACD15-98B0-4C65-A9DF-A398D484505D}" type="presParOf" srcId="{AE449273-6535-4127-BC73-AA624A4591FB}" destId="{39CE72B0-F0B7-4354-BFAB-087A865AA1B8}" srcOrd="8" destOrd="0" presId="urn:microsoft.com/office/officeart/2005/8/layout/vList2"/>
    <dgm:cxn modelId="{DCBC69ED-EBEC-4C7C-8DF7-716405F7E9FF}" type="presParOf" srcId="{AE449273-6535-4127-BC73-AA624A4591FB}" destId="{AD95F50E-1518-44C5-A67D-39262C608518}" srcOrd="9" destOrd="0" presId="urn:microsoft.com/office/officeart/2005/8/layout/vList2"/>
    <dgm:cxn modelId="{D1C12A5E-701B-4905-A51F-6E09B66549AB}" type="presParOf" srcId="{AE449273-6535-4127-BC73-AA624A4591FB}" destId="{78946DB4-9E61-4883-B039-7DCB9D56925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31671-923A-4D21-BC40-E4011B1EC74E}">
      <dsp:nvSpPr>
        <dsp:cNvPr id="0" name=""/>
        <dsp:cNvSpPr/>
      </dsp:nvSpPr>
      <dsp:spPr>
        <a:xfrm>
          <a:off x="0" y="156779"/>
          <a:ext cx="561406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o-RO" sz="2700" kern="1200" dirty="0" smtClean="0"/>
            <a:t>Cum iau clienții decizia de cumpărare</a:t>
          </a:r>
          <a:endParaRPr lang="en-US" sz="2700" kern="1200" dirty="0"/>
        </a:p>
      </dsp:txBody>
      <dsp:txXfrm>
        <a:off x="31613" y="188392"/>
        <a:ext cx="5550834" cy="584369"/>
      </dsp:txXfrm>
    </dsp:sp>
    <dsp:sp modelId="{AB886C99-C4A8-4E84-AC97-5144EE10C0AA}">
      <dsp:nvSpPr>
        <dsp:cNvPr id="0" name=""/>
        <dsp:cNvSpPr/>
      </dsp:nvSpPr>
      <dsp:spPr>
        <a:xfrm>
          <a:off x="0" y="865504"/>
          <a:ext cx="561406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o-RO" sz="2700" kern="1200" dirty="0" smtClean="0"/>
            <a:t>Tehnici de Captare a Atenției</a:t>
          </a:r>
          <a:endParaRPr lang="en-US" sz="2700" kern="1200" dirty="0"/>
        </a:p>
      </dsp:txBody>
      <dsp:txXfrm>
        <a:off x="31613" y="897117"/>
        <a:ext cx="5550834" cy="584369"/>
      </dsp:txXfrm>
    </dsp:sp>
    <dsp:sp modelId="{9FC62F21-8192-4F24-B25F-AE39831F2F77}">
      <dsp:nvSpPr>
        <dsp:cNvPr id="0" name=""/>
        <dsp:cNvSpPr/>
      </dsp:nvSpPr>
      <dsp:spPr>
        <a:xfrm>
          <a:off x="0" y="1590859"/>
          <a:ext cx="561406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o-RO" sz="2700" kern="1200" dirty="0" smtClean="0"/>
            <a:t>Tehnici de Rezolvare a Obiecțiilor</a:t>
          </a:r>
          <a:endParaRPr lang="en-US" sz="2700" kern="1200" dirty="0"/>
        </a:p>
      </dsp:txBody>
      <dsp:txXfrm>
        <a:off x="31613" y="1622472"/>
        <a:ext cx="5550834" cy="58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B22C-1C4D-4E28-92F3-56FD4238A731}">
      <dsp:nvSpPr>
        <dsp:cNvPr id="0" name=""/>
        <dsp:cNvSpPr/>
      </dsp:nvSpPr>
      <dsp:spPr>
        <a:xfrm>
          <a:off x="0" y="38075"/>
          <a:ext cx="4885203" cy="1409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kern="1200"/>
            <a:t>Cât de util ar fi pentru dumneavoastră să aveți posibilitatea să vă îngrijiți sănătatea in clinici și spitale private?</a:t>
          </a:r>
          <a:endParaRPr lang="en-US" sz="2000" kern="1200"/>
        </a:p>
      </dsp:txBody>
      <dsp:txXfrm>
        <a:off x="68787" y="106862"/>
        <a:ext cx="4747629" cy="1271544"/>
      </dsp:txXfrm>
    </dsp:sp>
    <dsp:sp modelId="{B7BCD6C9-EC32-4926-AF7C-F38B44AD34D5}">
      <dsp:nvSpPr>
        <dsp:cNvPr id="0" name=""/>
        <dsp:cNvSpPr/>
      </dsp:nvSpPr>
      <dsp:spPr>
        <a:xfrm>
          <a:off x="0" y="1504794"/>
          <a:ext cx="4885203" cy="1409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kern="1200"/>
            <a:t>Ați fi de acord să analizați în ce măsură este avantajos financiar pentru compania dumneavoastră, să dețineți acest tip de asigurare?</a:t>
          </a:r>
          <a:endParaRPr lang="en-US" sz="2000" kern="1200"/>
        </a:p>
      </dsp:txBody>
      <dsp:txXfrm>
        <a:off x="68787" y="1573581"/>
        <a:ext cx="4747629" cy="1271544"/>
      </dsp:txXfrm>
    </dsp:sp>
    <dsp:sp modelId="{FC0C8C24-869E-4574-AFBA-623FD8EE0A47}">
      <dsp:nvSpPr>
        <dsp:cNvPr id="0" name=""/>
        <dsp:cNvSpPr/>
      </dsp:nvSpPr>
      <dsp:spPr>
        <a:xfrm>
          <a:off x="0" y="2971513"/>
          <a:ext cx="4885203" cy="140911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kern="1200"/>
            <a:t>În ce măsură ați fi interesat să aveți la dispoziție fonduri financiare pentru inlocuirea bunurilor/proprietăților dumneavoastră ?</a:t>
          </a:r>
          <a:endParaRPr lang="en-US" sz="2000" kern="1200"/>
        </a:p>
      </dsp:txBody>
      <dsp:txXfrm>
        <a:off x="68787" y="3040300"/>
        <a:ext cx="4747629" cy="1271544"/>
      </dsp:txXfrm>
    </dsp:sp>
    <dsp:sp modelId="{FCEC8EE1-5E60-49A2-99B2-8A84437183D1}">
      <dsp:nvSpPr>
        <dsp:cNvPr id="0" name=""/>
        <dsp:cNvSpPr/>
      </dsp:nvSpPr>
      <dsp:spPr>
        <a:xfrm>
          <a:off x="0" y="4438231"/>
          <a:ext cx="4885203" cy="14091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kern="1200"/>
            <a:t>Ați fi interesat să vedeți care este bugetul necesar pentru  a avea la dispoziție aceste sume de bani?</a:t>
          </a:r>
          <a:endParaRPr lang="en-US" sz="2000" kern="1200"/>
        </a:p>
      </dsp:txBody>
      <dsp:txXfrm>
        <a:off x="68787" y="4507018"/>
        <a:ext cx="4747629" cy="12715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5402-703A-4D62-AAE0-EC3A3A103891}">
      <dsp:nvSpPr>
        <dsp:cNvPr id="0" name=""/>
        <dsp:cNvSpPr/>
      </dsp:nvSpPr>
      <dsp:spPr>
        <a:xfrm>
          <a:off x="0" y="576792"/>
          <a:ext cx="4885203"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a:t>Ce venituri lunare ar trebuie acoperite pentru următorii 5 -10 ani, pentru dumneavoastră și soț/soție?</a:t>
          </a:r>
          <a:endParaRPr lang="en-US" sz="1600" kern="1200"/>
        </a:p>
      </dsp:txBody>
      <dsp:txXfrm>
        <a:off x="31070" y="607862"/>
        <a:ext cx="4823063" cy="574340"/>
      </dsp:txXfrm>
    </dsp:sp>
    <dsp:sp modelId="{8443803C-8548-4AD5-BB75-F14A0871E8A5}">
      <dsp:nvSpPr>
        <dsp:cNvPr id="0" name=""/>
        <dsp:cNvSpPr/>
      </dsp:nvSpPr>
      <dsp:spPr>
        <a:xfrm>
          <a:off x="0" y="1259352"/>
          <a:ext cx="4885203" cy="63648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a:t>La cât vă evaluați locuința și bunurile personale? </a:t>
          </a:r>
          <a:endParaRPr lang="en-US" sz="1600" kern="1200"/>
        </a:p>
      </dsp:txBody>
      <dsp:txXfrm>
        <a:off x="31070" y="1290422"/>
        <a:ext cx="4823063" cy="574340"/>
      </dsp:txXfrm>
    </dsp:sp>
    <dsp:sp modelId="{20D57677-0DE8-475B-8C98-EA02F415F553}">
      <dsp:nvSpPr>
        <dsp:cNvPr id="0" name=""/>
        <dsp:cNvSpPr/>
      </dsp:nvSpPr>
      <dsp:spPr>
        <a:xfrm>
          <a:off x="0" y="1941912"/>
          <a:ext cx="4885203" cy="6364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a:t>Ce sume ați dori să aveți la dispoziție pentru îngrijirea sănătații?</a:t>
          </a:r>
          <a:endParaRPr lang="en-US" sz="1600" kern="1200"/>
        </a:p>
      </dsp:txBody>
      <dsp:txXfrm>
        <a:off x="31070" y="1972982"/>
        <a:ext cx="4823063" cy="574340"/>
      </dsp:txXfrm>
    </dsp:sp>
    <dsp:sp modelId="{FC987D4E-5F56-494B-A28C-FB6C9E76EF6A}">
      <dsp:nvSpPr>
        <dsp:cNvPr id="0" name=""/>
        <dsp:cNvSpPr/>
      </dsp:nvSpPr>
      <dsp:spPr>
        <a:xfrm>
          <a:off x="0" y="2624472"/>
          <a:ext cx="4885203" cy="636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a:t>Care sunt persoanele care depind financiar de dumneavoastră?</a:t>
          </a:r>
          <a:endParaRPr lang="en-US" sz="1600" kern="1200"/>
        </a:p>
      </dsp:txBody>
      <dsp:txXfrm>
        <a:off x="31070" y="2655542"/>
        <a:ext cx="4823063" cy="574340"/>
      </dsp:txXfrm>
    </dsp:sp>
    <dsp:sp modelId="{E503AD45-C149-4079-BD61-41903FC46F8F}">
      <dsp:nvSpPr>
        <dsp:cNvPr id="0" name=""/>
        <dsp:cNvSpPr/>
      </dsp:nvSpPr>
      <dsp:spPr>
        <a:xfrm>
          <a:off x="0" y="3307032"/>
          <a:ext cx="4885203" cy="6364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a:t>Ce venituri doriți să aveți la pensie?</a:t>
          </a:r>
          <a:endParaRPr lang="en-US" sz="1600" kern="1200"/>
        </a:p>
      </dsp:txBody>
      <dsp:txXfrm>
        <a:off x="31070" y="3338102"/>
        <a:ext cx="4823063" cy="574340"/>
      </dsp:txXfrm>
    </dsp:sp>
    <dsp:sp modelId="{F553B9D0-9836-4BA3-AD87-DFDBB6FFAB82}">
      <dsp:nvSpPr>
        <dsp:cNvPr id="0" name=""/>
        <dsp:cNvSpPr/>
      </dsp:nvSpPr>
      <dsp:spPr>
        <a:xfrm>
          <a:off x="0" y="3989593"/>
          <a:ext cx="4885203" cy="63648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a:t>Ce planuri de viitor aveți (achiziții, studii pentru copii, etc)?</a:t>
          </a:r>
          <a:endParaRPr lang="en-US" sz="1600" kern="1200"/>
        </a:p>
      </dsp:txBody>
      <dsp:txXfrm>
        <a:off x="31070" y="4020663"/>
        <a:ext cx="4823063" cy="574340"/>
      </dsp:txXfrm>
    </dsp:sp>
    <dsp:sp modelId="{D683B71E-CE0D-4F75-BCAD-3201E19BCC96}">
      <dsp:nvSpPr>
        <dsp:cNvPr id="0" name=""/>
        <dsp:cNvSpPr/>
      </dsp:nvSpPr>
      <dsp:spPr>
        <a:xfrm>
          <a:off x="0" y="4672153"/>
          <a:ext cx="4885203" cy="636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a:t>Cât de des călătoriți în străinătate?</a:t>
          </a:r>
          <a:endParaRPr lang="en-US" sz="1600" kern="1200"/>
        </a:p>
      </dsp:txBody>
      <dsp:txXfrm>
        <a:off x="31070" y="4703223"/>
        <a:ext cx="4823063"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0AA19-348C-43EC-84EE-5688843DBBD2}">
      <dsp:nvSpPr>
        <dsp:cNvPr id="0" name=""/>
        <dsp:cNvSpPr/>
      </dsp:nvSpPr>
      <dsp:spPr>
        <a:xfrm>
          <a:off x="0" y="2200728"/>
          <a:ext cx="4885203"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A13A8-3779-4FAB-BF04-CBE3D4EE0D54}">
      <dsp:nvSpPr>
        <dsp:cNvPr id="0" name=""/>
        <dsp:cNvSpPr/>
      </dsp:nvSpPr>
      <dsp:spPr>
        <a:xfrm>
          <a:off x="244260" y="1816969"/>
          <a:ext cx="3419642"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lvl="0" algn="l" defTabSz="1155700">
            <a:lnSpc>
              <a:spcPct val="90000"/>
            </a:lnSpc>
            <a:spcBef>
              <a:spcPct val="0"/>
            </a:spcBef>
            <a:spcAft>
              <a:spcPct val="35000"/>
            </a:spcAft>
          </a:pPr>
          <a:r>
            <a:rPr lang="ro-RO" sz="2600" b="1" kern="1200"/>
            <a:t>CÂȘTIG SAU PIERDERE</a:t>
          </a:r>
          <a:endParaRPr lang="en-US" sz="2600" b="1" kern="1200"/>
        </a:p>
      </dsp:txBody>
      <dsp:txXfrm>
        <a:off x="281727" y="1854436"/>
        <a:ext cx="3344708" cy="692586"/>
      </dsp:txXfrm>
    </dsp:sp>
    <dsp:sp modelId="{F7BE19B7-71FB-4A6E-934D-78BE8D353087}">
      <dsp:nvSpPr>
        <dsp:cNvPr id="0" name=""/>
        <dsp:cNvSpPr/>
      </dsp:nvSpPr>
      <dsp:spPr>
        <a:xfrm>
          <a:off x="0" y="3380089"/>
          <a:ext cx="4885203" cy="655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09E02-9D9D-4E00-92DA-C473F725AB6D}">
      <dsp:nvSpPr>
        <dsp:cNvPr id="0" name=""/>
        <dsp:cNvSpPr/>
      </dsp:nvSpPr>
      <dsp:spPr>
        <a:xfrm>
          <a:off x="244260" y="2996329"/>
          <a:ext cx="3419642"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lvl="0" algn="l" defTabSz="1155700">
            <a:lnSpc>
              <a:spcPct val="90000"/>
            </a:lnSpc>
            <a:spcBef>
              <a:spcPct val="0"/>
            </a:spcBef>
            <a:spcAft>
              <a:spcPct val="35000"/>
            </a:spcAft>
          </a:pPr>
          <a:r>
            <a:rPr lang="ro-RO" sz="2600" b="1" kern="1200"/>
            <a:t>LUPTĂ SAU FUGI</a:t>
          </a:r>
          <a:endParaRPr lang="en-US" sz="2600" b="1" kern="1200"/>
        </a:p>
      </dsp:txBody>
      <dsp:txXfrm>
        <a:off x="281727" y="3033796"/>
        <a:ext cx="3344708"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DFBDC-FF97-4F15-8495-F6E54C760877}">
      <dsp:nvSpPr>
        <dsp:cNvPr id="0" name=""/>
        <dsp:cNvSpPr/>
      </dsp:nvSpPr>
      <dsp:spPr>
        <a:xfrm>
          <a:off x="0" y="26807"/>
          <a:ext cx="4885203" cy="28716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ro-RO" sz="3300" b="1" kern="1200">
              <a:effectLst>
                <a:outerShdw blurRad="38100" dist="38100" dir="2700000" algn="tl">
                  <a:srgbClr val="000000">
                    <a:alpha val="43137"/>
                  </a:srgbClr>
                </a:outerShdw>
              </a:effectLst>
            </a:rPr>
            <a:t>80% PREFERĂ UN CÂȘTIG MIC DAR SIGUR</a:t>
          </a:r>
          <a:endParaRPr lang="en-US" sz="3300" b="1" kern="1200">
            <a:effectLst>
              <a:outerShdw blurRad="38100" dist="38100" dir="2700000" algn="tl">
                <a:srgbClr val="000000">
                  <a:alpha val="43137"/>
                </a:srgbClr>
              </a:outerShdw>
            </a:effectLst>
          </a:endParaRPr>
        </a:p>
      </dsp:txBody>
      <dsp:txXfrm>
        <a:off x="140181" y="166988"/>
        <a:ext cx="4604841" cy="2591256"/>
      </dsp:txXfrm>
    </dsp:sp>
    <dsp:sp modelId="{015915EC-7ABD-408D-8BA1-0993C834140E}">
      <dsp:nvSpPr>
        <dsp:cNvPr id="0" name=""/>
        <dsp:cNvSpPr/>
      </dsp:nvSpPr>
      <dsp:spPr>
        <a:xfrm>
          <a:off x="0" y="2993466"/>
          <a:ext cx="4885203" cy="28716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ro-RO" sz="3300" b="1" kern="1200" dirty="0">
              <a:effectLst>
                <a:outerShdw blurRad="38100" dist="38100" dir="2700000" algn="tl">
                  <a:srgbClr val="000000">
                    <a:alpha val="43137"/>
                  </a:srgbClr>
                </a:outerShdw>
              </a:effectLst>
            </a:rPr>
            <a:t>AVERSIUNEA FAȚĂ DE PIERDERE ESTE DE DOUĂ ORI MAI PUTERNICĂ DECÂT DORINȚA DE CÂȘTIG</a:t>
          </a:r>
          <a:endParaRPr lang="en-US" sz="3300" b="1" kern="1200" dirty="0">
            <a:effectLst>
              <a:outerShdw blurRad="38100" dist="38100" dir="2700000" algn="tl">
                <a:srgbClr val="000000">
                  <a:alpha val="43137"/>
                </a:srgbClr>
              </a:outerShdw>
            </a:effectLst>
          </a:endParaRPr>
        </a:p>
      </dsp:txBody>
      <dsp:txXfrm>
        <a:off x="140181" y="3133647"/>
        <a:ext cx="4604841" cy="2591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9FD88-888E-4994-B5A1-643B16C7A7EB}">
      <dsp:nvSpPr>
        <dsp:cNvPr id="0" name=""/>
        <dsp:cNvSpPr/>
      </dsp:nvSpPr>
      <dsp:spPr>
        <a:xfrm>
          <a:off x="1554955" y="0"/>
          <a:ext cx="4776788" cy="477678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C5C77-89F7-4011-974E-71D8DEEBC61E}">
      <dsp:nvSpPr>
        <dsp:cNvPr id="0" name=""/>
        <dsp:cNvSpPr/>
      </dsp:nvSpPr>
      <dsp:spPr>
        <a:xfrm>
          <a:off x="2008750" y="453794"/>
          <a:ext cx="1862947" cy="18629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a:effectLst>
                <a:outerShdw blurRad="38100" dist="38100" dir="2700000" algn="tl">
                  <a:srgbClr val="000000">
                    <a:alpha val="43137"/>
                  </a:srgbClr>
                </a:outerShdw>
              </a:effectLst>
            </a:rPr>
            <a:t>PĂSTREAZĂ OBICEIURILE DE MUNCĂ</a:t>
          </a:r>
          <a:endParaRPr lang="en-US" sz="1800" b="1" kern="1200">
            <a:effectLst>
              <a:outerShdw blurRad="38100" dist="38100" dir="2700000" algn="tl">
                <a:srgbClr val="000000">
                  <a:alpha val="43137"/>
                </a:srgbClr>
              </a:outerShdw>
            </a:effectLst>
          </a:endParaRPr>
        </a:p>
      </dsp:txBody>
      <dsp:txXfrm>
        <a:off x="2099692" y="544736"/>
        <a:ext cx="1681063" cy="1681063"/>
      </dsp:txXfrm>
    </dsp:sp>
    <dsp:sp modelId="{69D3603C-C7F4-4D29-B918-3CC475E050AD}">
      <dsp:nvSpPr>
        <dsp:cNvPr id="0" name=""/>
        <dsp:cNvSpPr/>
      </dsp:nvSpPr>
      <dsp:spPr>
        <a:xfrm>
          <a:off x="4015001" y="453794"/>
          <a:ext cx="1862947" cy="18629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a:effectLst>
                <a:outerShdw blurRad="38100" dist="38100" dir="2700000" algn="tl">
                  <a:srgbClr val="000000">
                    <a:alpha val="43137"/>
                  </a:srgbClr>
                </a:outerShdw>
              </a:effectLst>
            </a:rPr>
            <a:t>MODIFICĂ SARCINA DE MUNCĂ FOARTE PUȚIN (60 SECUNDE)</a:t>
          </a:r>
          <a:endParaRPr lang="en-US" sz="1800" b="1" kern="1200">
            <a:effectLst>
              <a:outerShdw blurRad="38100" dist="38100" dir="2700000" algn="tl">
                <a:srgbClr val="000000">
                  <a:alpha val="43137"/>
                </a:srgbClr>
              </a:outerShdw>
            </a:effectLst>
          </a:endParaRPr>
        </a:p>
      </dsp:txBody>
      <dsp:txXfrm>
        <a:off x="4105943" y="544736"/>
        <a:ext cx="1681063" cy="1681063"/>
      </dsp:txXfrm>
    </dsp:sp>
    <dsp:sp modelId="{433486C7-8F9E-4676-8FF3-2C56DBD5ED32}">
      <dsp:nvSpPr>
        <dsp:cNvPr id="0" name=""/>
        <dsp:cNvSpPr/>
      </dsp:nvSpPr>
      <dsp:spPr>
        <a:xfrm>
          <a:off x="2008750" y="2460045"/>
          <a:ext cx="1862947" cy="18629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a:effectLst>
                <a:outerShdw blurRad="38100" dist="38100" dir="2700000" algn="tl">
                  <a:srgbClr val="000000">
                    <a:alpha val="43137"/>
                  </a:srgbClr>
                </a:outerShdw>
              </a:effectLst>
            </a:rPr>
            <a:t>FORMEAZĂ OBICEI NOU (ALTOIT)</a:t>
          </a:r>
          <a:endParaRPr lang="en-US" sz="1800" b="1" kern="1200">
            <a:effectLst>
              <a:outerShdw blurRad="38100" dist="38100" dir="2700000" algn="tl">
                <a:srgbClr val="000000">
                  <a:alpha val="43137"/>
                </a:srgbClr>
              </a:outerShdw>
            </a:effectLst>
          </a:endParaRPr>
        </a:p>
      </dsp:txBody>
      <dsp:txXfrm>
        <a:off x="2099692" y="2550987"/>
        <a:ext cx="1681063" cy="1681063"/>
      </dsp:txXfrm>
    </dsp:sp>
    <dsp:sp modelId="{C1544537-BAFF-45FF-8C75-FABF844140B2}">
      <dsp:nvSpPr>
        <dsp:cNvPr id="0" name=""/>
        <dsp:cNvSpPr/>
      </dsp:nvSpPr>
      <dsp:spPr>
        <a:xfrm>
          <a:off x="4015001" y="2460045"/>
          <a:ext cx="1862947" cy="18629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b="1" kern="1200">
              <a:effectLst>
                <a:outerShdw blurRad="38100" dist="38100" dir="2700000" algn="tl">
                  <a:srgbClr val="000000">
                    <a:alpha val="43137"/>
                  </a:srgbClr>
                </a:outerShdw>
              </a:effectLst>
            </a:rPr>
            <a:t>PRODUCE VALOARE FOARTE MARE PENTRU CLIENT (FACULTATIVE)</a:t>
          </a:r>
          <a:endParaRPr lang="en-US" sz="1800" b="1" kern="1200">
            <a:effectLst>
              <a:outerShdw blurRad="38100" dist="38100" dir="2700000" algn="tl">
                <a:srgbClr val="000000">
                  <a:alpha val="43137"/>
                </a:srgbClr>
              </a:outerShdw>
            </a:effectLst>
          </a:endParaRPr>
        </a:p>
      </dsp:txBody>
      <dsp:txXfrm>
        <a:off x="4105943" y="2550987"/>
        <a:ext cx="1681063" cy="1681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331C8-48CA-402A-BA16-E7B4A2ABB216}">
      <dsp:nvSpPr>
        <dsp:cNvPr id="0" name=""/>
        <dsp:cNvSpPr/>
      </dsp:nvSpPr>
      <dsp:spPr>
        <a:xfrm>
          <a:off x="0" y="0"/>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E22B7-0E62-4110-A636-603D0A618637}">
      <dsp:nvSpPr>
        <dsp:cNvPr id="0" name=""/>
        <dsp:cNvSpPr/>
      </dsp:nvSpPr>
      <dsp:spPr>
        <a:xfrm>
          <a:off x="0" y="0"/>
          <a:ext cx="4697730" cy="135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b="1" kern="1200" dirty="0">
              <a:effectLst>
                <a:outerShdw blurRad="38100" dist="38100" dir="2700000" algn="tl">
                  <a:srgbClr val="000000">
                    <a:alpha val="43137"/>
                  </a:srgbClr>
                </a:outerShdw>
              </a:effectLst>
            </a:rPr>
            <a:t>A.I.D.A. (Tehnici la minut)</a:t>
          </a:r>
          <a:endParaRPr lang="en-US" sz="2200" b="1" kern="1200" dirty="0">
            <a:effectLst>
              <a:outerShdw blurRad="38100" dist="38100" dir="2700000" algn="tl">
                <a:srgbClr val="000000">
                  <a:alpha val="43137"/>
                </a:srgbClr>
              </a:outerShdw>
            </a:effectLst>
          </a:endParaRPr>
        </a:p>
      </dsp:txBody>
      <dsp:txXfrm>
        <a:off x="0" y="0"/>
        <a:ext cx="4697730" cy="1353312"/>
      </dsp:txXfrm>
    </dsp:sp>
    <dsp:sp modelId="{63A49ED7-478A-4B1C-9F60-4DE9A9928DEE}">
      <dsp:nvSpPr>
        <dsp:cNvPr id="0" name=""/>
        <dsp:cNvSpPr/>
      </dsp:nvSpPr>
      <dsp:spPr>
        <a:xfrm>
          <a:off x="0" y="1353312"/>
          <a:ext cx="469773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C765E-64A5-4EFA-A9AD-1E98C720C607}">
      <dsp:nvSpPr>
        <dsp:cNvPr id="0" name=""/>
        <dsp:cNvSpPr/>
      </dsp:nvSpPr>
      <dsp:spPr>
        <a:xfrm>
          <a:off x="0" y="1353312"/>
          <a:ext cx="4697730" cy="135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b="1" kern="1200" dirty="0">
              <a:effectLst>
                <a:outerShdw blurRad="38100" dist="38100" dir="2700000" algn="tl">
                  <a:srgbClr val="000000">
                    <a:alpha val="43137"/>
                  </a:srgbClr>
                </a:outerShdw>
              </a:effectLst>
            </a:rPr>
            <a:t>SHOW ME THE MONEY (Raport între prima și suma de asigurare)</a:t>
          </a:r>
          <a:endParaRPr lang="en-US" sz="2200" b="1" kern="1200" dirty="0">
            <a:effectLst>
              <a:outerShdw blurRad="38100" dist="38100" dir="2700000" algn="tl">
                <a:srgbClr val="000000">
                  <a:alpha val="43137"/>
                </a:srgbClr>
              </a:outerShdw>
            </a:effectLst>
          </a:endParaRPr>
        </a:p>
      </dsp:txBody>
      <dsp:txXfrm>
        <a:off x="0" y="1353312"/>
        <a:ext cx="4697730" cy="1353312"/>
      </dsp:txXfrm>
    </dsp:sp>
    <dsp:sp modelId="{599865E4-70F8-4418-88FB-D523D1BDF2D0}">
      <dsp:nvSpPr>
        <dsp:cNvPr id="0" name=""/>
        <dsp:cNvSpPr/>
      </dsp:nvSpPr>
      <dsp:spPr>
        <a:xfrm>
          <a:off x="0" y="2706624"/>
          <a:ext cx="469773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86244-991B-4C42-8587-0A1DFA6ACF9B}">
      <dsp:nvSpPr>
        <dsp:cNvPr id="0" name=""/>
        <dsp:cNvSpPr/>
      </dsp:nvSpPr>
      <dsp:spPr>
        <a:xfrm>
          <a:off x="0" y="2706624"/>
          <a:ext cx="4697730" cy="135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b="1" kern="1200" dirty="0">
              <a:effectLst>
                <a:outerShdw blurRad="38100" dist="38100" dir="2700000" algn="tl">
                  <a:srgbClr val="000000">
                    <a:alpha val="43137"/>
                  </a:srgbClr>
                </a:outerShdw>
              </a:effectLst>
            </a:rPr>
            <a:t>CONȘTIENTIZARE ȘI EVALUARE:</a:t>
          </a:r>
        </a:p>
        <a:p>
          <a:pPr lvl="0" algn="l" defTabSz="977900">
            <a:lnSpc>
              <a:spcPct val="90000"/>
            </a:lnSpc>
            <a:spcBef>
              <a:spcPct val="0"/>
            </a:spcBef>
            <a:spcAft>
              <a:spcPct val="35000"/>
            </a:spcAft>
          </a:pPr>
          <a:r>
            <a:rPr lang="ro-RO" sz="2200" b="1" kern="1200" dirty="0" smtClean="0">
              <a:effectLst>
                <a:outerShdw blurRad="38100" dist="38100" dir="2700000" algn="tl">
                  <a:srgbClr val="000000">
                    <a:alpha val="43137"/>
                  </a:srgbClr>
                </a:outerShdw>
              </a:effectLst>
            </a:rPr>
            <a:t>”TEAMA”, ”PROBLEMA”,</a:t>
          </a:r>
        </a:p>
        <a:p>
          <a:pPr lvl="0" algn="l" defTabSz="977900">
            <a:lnSpc>
              <a:spcPct val="90000"/>
            </a:lnSpc>
            <a:spcBef>
              <a:spcPct val="0"/>
            </a:spcBef>
            <a:spcAft>
              <a:spcPct val="35000"/>
            </a:spcAft>
          </a:pPr>
          <a:r>
            <a:rPr lang="ro-RO" sz="2200" b="1" kern="1200" dirty="0" smtClean="0">
              <a:effectLst>
                <a:outerShdw blurRad="38100" dist="38100" dir="2700000" algn="tl">
                  <a:srgbClr val="000000">
                    <a:alpha val="43137"/>
                  </a:srgbClr>
                </a:outerShdw>
              </a:effectLst>
            </a:rPr>
            <a:t> </a:t>
          </a:r>
          <a:r>
            <a:rPr lang="ro-RO" sz="2200" b="1" kern="1200" dirty="0">
              <a:effectLst>
                <a:outerShdw blurRad="38100" dist="38100" dir="2700000" algn="tl">
                  <a:srgbClr val="000000">
                    <a:alpha val="43137"/>
                  </a:srgbClr>
                </a:outerShdw>
              </a:effectLst>
            </a:rPr>
            <a:t>ÎN PROCESUL DE VÂNZARE</a:t>
          </a:r>
          <a:endParaRPr lang="en-US" sz="2200" b="1" kern="1200" dirty="0">
            <a:effectLst>
              <a:outerShdw blurRad="38100" dist="38100" dir="2700000" algn="tl">
                <a:srgbClr val="000000">
                  <a:alpha val="43137"/>
                </a:srgbClr>
              </a:outerShdw>
            </a:effectLst>
          </a:endParaRPr>
        </a:p>
      </dsp:txBody>
      <dsp:txXfrm>
        <a:off x="0" y="2706624"/>
        <a:ext cx="4697730" cy="1353312"/>
      </dsp:txXfrm>
    </dsp:sp>
    <dsp:sp modelId="{C021EDD3-1093-48DF-8D02-154150518E05}">
      <dsp:nvSpPr>
        <dsp:cNvPr id="0" name=""/>
        <dsp:cNvSpPr/>
      </dsp:nvSpPr>
      <dsp:spPr>
        <a:xfrm>
          <a:off x="0" y="4059936"/>
          <a:ext cx="469773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CC1CD-5393-4AA6-8EBA-E691AF51CE48}">
      <dsp:nvSpPr>
        <dsp:cNvPr id="0" name=""/>
        <dsp:cNvSpPr/>
      </dsp:nvSpPr>
      <dsp:spPr>
        <a:xfrm>
          <a:off x="0" y="4059936"/>
          <a:ext cx="4697730" cy="135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o-RO" sz="2200" b="1" kern="1200" dirty="0">
              <a:effectLst>
                <a:outerShdw blurRad="38100" dist="38100" dir="2700000" algn="tl">
                  <a:srgbClr val="000000">
                    <a:alpha val="43137"/>
                  </a:srgbClr>
                </a:outerShdw>
              </a:effectLst>
            </a:rPr>
            <a:t>UTILIZAREA CUVINTELOR : </a:t>
          </a:r>
          <a:endParaRPr lang="ro-RO" sz="2200" b="1" kern="1200" dirty="0" smtClean="0">
            <a:effectLst>
              <a:outerShdw blurRad="38100" dist="38100" dir="2700000" algn="tl">
                <a:srgbClr val="000000">
                  <a:alpha val="43137"/>
                </a:srgbClr>
              </a:outerShdw>
            </a:effectLst>
          </a:endParaRPr>
        </a:p>
        <a:p>
          <a:pPr lvl="0" algn="l" defTabSz="977900">
            <a:lnSpc>
              <a:spcPct val="90000"/>
            </a:lnSpc>
            <a:spcBef>
              <a:spcPct val="0"/>
            </a:spcBef>
            <a:spcAft>
              <a:spcPct val="35000"/>
            </a:spcAft>
          </a:pPr>
          <a:r>
            <a:rPr lang="ro-RO" sz="2200" b="1" kern="1200" dirty="0" smtClean="0">
              <a:effectLst>
                <a:outerShdw blurRad="38100" dist="38100" dir="2700000" algn="tl">
                  <a:srgbClr val="000000">
                    <a:alpha val="43137"/>
                  </a:srgbClr>
                </a:outerShdw>
              </a:effectLst>
            </a:rPr>
            <a:t>SIGUR</a:t>
          </a:r>
          <a:r>
            <a:rPr lang="ro-RO" sz="2200" b="1" kern="1200" dirty="0">
              <a:effectLst>
                <a:outerShdw blurRad="38100" dist="38100" dir="2700000" algn="tl">
                  <a:srgbClr val="000000">
                    <a:alpha val="43137"/>
                  </a:srgbClr>
                </a:outerShdw>
              </a:effectLst>
            </a:rPr>
            <a:t>, GARANTAT, VĂ ASIGUR, FINANȚARE, SPRIJIN</a:t>
          </a:r>
          <a:endParaRPr lang="en-US" sz="2200" b="1" kern="1200" dirty="0">
            <a:effectLst>
              <a:outerShdw blurRad="38100" dist="38100" dir="2700000" algn="tl">
                <a:srgbClr val="000000">
                  <a:alpha val="43137"/>
                </a:srgbClr>
              </a:outerShdw>
            </a:effectLst>
          </a:endParaRPr>
        </a:p>
      </dsp:txBody>
      <dsp:txXfrm>
        <a:off x="0" y="4059936"/>
        <a:ext cx="4697730" cy="1353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239B-E979-436D-8823-BC031CB2A6CF}">
      <dsp:nvSpPr>
        <dsp:cNvPr id="0" name=""/>
        <dsp:cNvSpPr/>
      </dsp:nvSpPr>
      <dsp:spPr>
        <a:xfrm>
          <a:off x="0" y="2973250"/>
          <a:ext cx="787924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 PROTECȚIA FAMILIEI LA DECES, PROTECȚIE PERSONALĂ LA INVALIDITATE</a:t>
          </a:r>
          <a:endParaRPr lang="en-US" sz="2000" b="1" kern="1200" dirty="0">
            <a:effectLst>
              <a:outerShdw blurRad="38100" dist="38100" dir="2700000" algn="tl">
                <a:srgbClr val="000000">
                  <a:alpha val="43137"/>
                </a:srgbClr>
              </a:outerShdw>
            </a:effectLst>
          </a:endParaRPr>
        </a:p>
      </dsp:txBody>
      <dsp:txXfrm>
        <a:off x="42950" y="3016200"/>
        <a:ext cx="7793346" cy="793940"/>
      </dsp:txXfrm>
    </dsp:sp>
    <dsp:sp modelId="{877AF82A-C7D0-4974-A088-98B32150FD9C}">
      <dsp:nvSpPr>
        <dsp:cNvPr id="0" name=""/>
        <dsp:cNvSpPr/>
      </dsp:nvSpPr>
      <dsp:spPr>
        <a:xfrm>
          <a:off x="0" y="2024266"/>
          <a:ext cx="787924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 FONDURI PENTRU ÎNGRIJIREA SĂNĂTĂȚII (INTERVENȚII CHIRURGICALE, AFECȚIUNI GRAVE)</a:t>
          </a:r>
          <a:endParaRPr lang="en-US" sz="2000" b="1" kern="1200" dirty="0">
            <a:effectLst>
              <a:outerShdw blurRad="38100" dist="38100" dir="2700000" algn="tl">
                <a:srgbClr val="000000">
                  <a:alpha val="43137"/>
                </a:srgbClr>
              </a:outerShdw>
            </a:effectLst>
          </a:endParaRPr>
        </a:p>
      </dsp:txBody>
      <dsp:txXfrm>
        <a:off x="42950" y="2067216"/>
        <a:ext cx="7793346" cy="793940"/>
      </dsp:txXfrm>
    </dsp:sp>
    <dsp:sp modelId="{6BB1F93F-B646-4BD8-8798-909D151D3894}">
      <dsp:nvSpPr>
        <dsp:cNvPr id="0" name=""/>
        <dsp:cNvSpPr/>
      </dsp:nvSpPr>
      <dsp:spPr>
        <a:xfrm>
          <a:off x="0" y="23191"/>
          <a:ext cx="787924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1.  RANDAMENTE SUPERIOARE LA BANII INVESTIȚI (5% - 10%/AN) </a:t>
          </a:r>
          <a:endParaRPr lang="en-US" sz="2000" b="1" kern="1200" dirty="0">
            <a:effectLst>
              <a:outerShdw blurRad="38100" dist="38100" dir="2700000" algn="tl">
                <a:srgbClr val="000000">
                  <a:alpha val="43137"/>
                </a:srgbClr>
              </a:outerShdw>
            </a:effectLst>
          </a:endParaRPr>
        </a:p>
      </dsp:txBody>
      <dsp:txXfrm>
        <a:off x="42950" y="66141"/>
        <a:ext cx="7793346" cy="793940"/>
      </dsp:txXfrm>
    </dsp:sp>
    <dsp:sp modelId="{DDBE9ADB-0DC8-4078-A6FB-CA8D4F478C65}">
      <dsp:nvSpPr>
        <dsp:cNvPr id="0" name=""/>
        <dsp:cNvSpPr/>
      </dsp:nvSpPr>
      <dsp:spPr>
        <a:xfrm>
          <a:off x="0" y="1025185"/>
          <a:ext cx="787924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2. ACCES LA CONT PE TIMPUL CONTRACTULUI (RETRAGERI PARȚIALE)</a:t>
          </a:r>
          <a:endParaRPr lang="en-US" sz="2000" b="1" kern="1200" dirty="0">
            <a:effectLst>
              <a:outerShdw blurRad="38100" dist="38100" dir="2700000" algn="tl">
                <a:srgbClr val="000000">
                  <a:alpha val="43137"/>
                </a:srgbClr>
              </a:outerShdw>
            </a:effectLst>
          </a:endParaRPr>
        </a:p>
      </dsp:txBody>
      <dsp:txXfrm>
        <a:off x="42950" y="1068135"/>
        <a:ext cx="7793346" cy="793940"/>
      </dsp:txXfrm>
    </dsp:sp>
    <dsp:sp modelId="{C199EBA7-C69B-4DDE-8278-A08012C3DAD7}">
      <dsp:nvSpPr>
        <dsp:cNvPr id="0" name=""/>
        <dsp:cNvSpPr/>
      </dsp:nvSpPr>
      <dsp:spPr>
        <a:xfrm>
          <a:off x="0" y="3947019"/>
          <a:ext cx="787924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 FLEXIBILITATE LA PLATA PRIMELOR DE ASIGURARE</a:t>
          </a:r>
          <a:endParaRPr lang="en-US" sz="2000" b="1" kern="1200" dirty="0">
            <a:effectLst>
              <a:outerShdw blurRad="38100" dist="38100" dir="2700000" algn="tl">
                <a:srgbClr val="000000">
                  <a:alpha val="43137"/>
                </a:srgbClr>
              </a:outerShdw>
            </a:effectLst>
          </a:endParaRPr>
        </a:p>
      </dsp:txBody>
      <dsp:txXfrm>
        <a:off x="42950" y="3989969"/>
        <a:ext cx="7793346" cy="79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5EEE0-514F-4A91-8255-BBE83AE17D99}">
      <dsp:nvSpPr>
        <dsp:cNvPr id="0" name=""/>
        <dsp:cNvSpPr/>
      </dsp:nvSpPr>
      <dsp:spPr>
        <a:xfrm>
          <a:off x="0" y="14472"/>
          <a:ext cx="4885203" cy="1343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ro-RO" sz="5600" b="1" kern="1200"/>
            <a:t>D</a:t>
          </a:r>
          <a:r>
            <a:rPr lang="ro-RO" sz="5600" kern="1200"/>
            <a:t>IALOG</a:t>
          </a:r>
          <a:endParaRPr lang="en-US" sz="5600" kern="1200"/>
        </a:p>
      </dsp:txBody>
      <dsp:txXfrm>
        <a:off x="65568" y="80040"/>
        <a:ext cx="4754067" cy="1212024"/>
      </dsp:txXfrm>
    </dsp:sp>
    <dsp:sp modelId="{CCE634BB-9AD1-4673-B1B4-A6322C545665}">
      <dsp:nvSpPr>
        <dsp:cNvPr id="0" name=""/>
        <dsp:cNvSpPr/>
      </dsp:nvSpPr>
      <dsp:spPr>
        <a:xfrm>
          <a:off x="0" y="1518913"/>
          <a:ext cx="4885203" cy="1343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ro-RO" sz="5600" b="1" kern="1200"/>
            <a:t>A</a:t>
          </a:r>
          <a:r>
            <a:rPr lang="ro-RO" sz="5600" kern="1200"/>
            <a:t>TENȚIE</a:t>
          </a:r>
          <a:endParaRPr lang="en-US" sz="5600" kern="1200"/>
        </a:p>
      </dsp:txBody>
      <dsp:txXfrm>
        <a:off x="65568" y="1584481"/>
        <a:ext cx="4754067" cy="1212024"/>
      </dsp:txXfrm>
    </dsp:sp>
    <dsp:sp modelId="{516A017B-1DFB-4918-9554-39381C447970}">
      <dsp:nvSpPr>
        <dsp:cNvPr id="0" name=""/>
        <dsp:cNvSpPr/>
      </dsp:nvSpPr>
      <dsp:spPr>
        <a:xfrm>
          <a:off x="0" y="3023353"/>
          <a:ext cx="4885203" cy="1343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ro-RO" sz="5600" b="1" kern="1200"/>
            <a:t>A</a:t>
          </a:r>
          <a:r>
            <a:rPr lang="ro-RO" sz="5600" kern="1200"/>
            <a:t>CORD</a:t>
          </a:r>
          <a:endParaRPr lang="en-US" sz="5600" kern="1200"/>
        </a:p>
      </dsp:txBody>
      <dsp:txXfrm>
        <a:off x="65568" y="3088921"/>
        <a:ext cx="4754067" cy="1212024"/>
      </dsp:txXfrm>
    </dsp:sp>
    <dsp:sp modelId="{1EC2F619-6338-470C-9A9B-FFC8D38E7F5D}">
      <dsp:nvSpPr>
        <dsp:cNvPr id="0" name=""/>
        <dsp:cNvSpPr/>
      </dsp:nvSpPr>
      <dsp:spPr>
        <a:xfrm>
          <a:off x="0" y="4527793"/>
          <a:ext cx="4885203" cy="1343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ro-RO" sz="5600" b="1" kern="1200"/>
            <a:t>R</a:t>
          </a:r>
          <a:r>
            <a:rPr lang="ro-RO" sz="5600" kern="1200"/>
            <a:t>EZOLVARE</a:t>
          </a:r>
          <a:endParaRPr lang="en-US" sz="5600" kern="1200"/>
        </a:p>
      </dsp:txBody>
      <dsp:txXfrm>
        <a:off x="65568" y="4593361"/>
        <a:ext cx="4754067" cy="12120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6469B-BF3C-4387-87CA-32E5AC28E550}">
      <dsp:nvSpPr>
        <dsp:cNvPr id="0" name=""/>
        <dsp:cNvSpPr/>
      </dsp:nvSpPr>
      <dsp:spPr>
        <a:xfrm>
          <a:off x="0" y="37681"/>
          <a:ext cx="4885203"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o-RO" sz="2500" kern="1200" dirty="0"/>
            <a:t>Ce părere aveți despre sistemul public de sănătate/pensii?</a:t>
          </a:r>
          <a:endParaRPr lang="en-US" sz="2500" kern="1200" dirty="0"/>
        </a:p>
      </dsp:txBody>
      <dsp:txXfrm>
        <a:off x="68270" y="105951"/>
        <a:ext cx="4748663" cy="1261975"/>
      </dsp:txXfrm>
    </dsp:sp>
    <dsp:sp modelId="{5BD880BC-4D17-4B8B-87C7-7DE067C1DC8E}">
      <dsp:nvSpPr>
        <dsp:cNvPr id="0" name=""/>
        <dsp:cNvSpPr/>
      </dsp:nvSpPr>
      <dsp:spPr>
        <a:xfrm>
          <a:off x="0" y="1508197"/>
          <a:ext cx="4885203" cy="139851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o-RO" sz="2500" kern="1200"/>
            <a:t>Cât de des accesați serviciile medicale de sănătate?</a:t>
          </a:r>
          <a:endParaRPr lang="en-US" sz="2500" kern="1200"/>
        </a:p>
      </dsp:txBody>
      <dsp:txXfrm>
        <a:off x="68270" y="1576467"/>
        <a:ext cx="4748663" cy="1261975"/>
      </dsp:txXfrm>
    </dsp:sp>
    <dsp:sp modelId="{B53EBDCC-0C7B-4844-8E3B-8FB6220D80D3}">
      <dsp:nvSpPr>
        <dsp:cNvPr id="0" name=""/>
        <dsp:cNvSpPr/>
      </dsp:nvSpPr>
      <dsp:spPr>
        <a:xfrm>
          <a:off x="0" y="2978713"/>
          <a:ext cx="4885203" cy="139851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o-RO" sz="2500" kern="1200"/>
            <a:t>Unde vă îngrijiți sănătatea?</a:t>
          </a:r>
          <a:endParaRPr lang="en-US" sz="2500" kern="1200"/>
        </a:p>
      </dsp:txBody>
      <dsp:txXfrm>
        <a:off x="68270" y="3046983"/>
        <a:ext cx="4748663" cy="1261975"/>
      </dsp:txXfrm>
    </dsp:sp>
    <dsp:sp modelId="{5FAF253D-8BFF-4B9B-86D1-A4447970A658}">
      <dsp:nvSpPr>
        <dsp:cNvPr id="0" name=""/>
        <dsp:cNvSpPr/>
      </dsp:nvSpPr>
      <dsp:spPr>
        <a:xfrm>
          <a:off x="0" y="4449228"/>
          <a:ext cx="4885203" cy="13985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o-RO" sz="2500" kern="1200" dirty="0"/>
            <a:t>Care sunt soluțiile la care apelați pentru îngrijirea sănătății/momentul pensiei?</a:t>
          </a:r>
          <a:endParaRPr lang="en-US" sz="2500" kern="1200" dirty="0"/>
        </a:p>
      </dsp:txBody>
      <dsp:txXfrm>
        <a:off x="68270" y="4517498"/>
        <a:ext cx="4748663" cy="1261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59A7D-2F38-498C-8F38-0F33A92EE515}">
      <dsp:nvSpPr>
        <dsp:cNvPr id="0" name=""/>
        <dsp:cNvSpPr/>
      </dsp:nvSpPr>
      <dsp:spPr>
        <a:xfrm>
          <a:off x="0" y="664993"/>
          <a:ext cx="4885203"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dirty="0"/>
            <a:t>Aveți fonduri la dispoziție pentru a vă reface locuința?</a:t>
          </a:r>
          <a:endParaRPr lang="en-US" sz="1800" kern="1200" dirty="0"/>
        </a:p>
      </dsp:txBody>
      <dsp:txXfrm>
        <a:off x="34954" y="699947"/>
        <a:ext cx="4815295" cy="646132"/>
      </dsp:txXfrm>
    </dsp:sp>
    <dsp:sp modelId="{64E8D0A4-DF2B-4E3C-A63A-FFB5AD334F82}">
      <dsp:nvSpPr>
        <dsp:cNvPr id="0" name=""/>
        <dsp:cNvSpPr/>
      </dsp:nvSpPr>
      <dsp:spPr>
        <a:xfrm>
          <a:off x="0" y="1432873"/>
          <a:ext cx="4885203" cy="71604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dirty="0"/>
            <a:t>Când ați fost ultima dată la medic? Cât de mulțumit ați fost?</a:t>
          </a:r>
          <a:endParaRPr lang="en-US" sz="1800" kern="1200" dirty="0"/>
        </a:p>
      </dsp:txBody>
      <dsp:txXfrm>
        <a:off x="34954" y="1467827"/>
        <a:ext cx="4815295" cy="646132"/>
      </dsp:txXfrm>
    </dsp:sp>
    <dsp:sp modelId="{BA6C16AB-E200-48A9-9F2F-A80A0FF82529}">
      <dsp:nvSpPr>
        <dsp:cNvPr id="0" name=""/>
        <dsp:cNvSpPr/>
      </dsp:nvSpPr>
      <dsp:spPr>
        <a:xfrm>
          <a:off x="0" y="2200753"/>
          <a:ext cx="4885203" cy="71604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dirty="0"/>
            <a:t>Care este perioada pentru care aveți veniturile asigurate în situația in care nu mai puteți muncii?</a:t>
          </a:r>
          <a:endParaRPr lang="en-US" sz="1800" kern="1200" dirty="0"/>
        </a:p>
      </dsp:txBody>
      <dsp:txXfrm>
        <a:off x="34954" y="2235707"/>
        <a:ext cx="4815295" cy="646132"/>
      </dsp:txXfrm>
    </dsp:sp>
    <dsp:sp modelId="{C8DF0CA1-9ABF-4995-9B9D-C5571F46CE37}">
      <dsp:nvSpPr>
        <dsp:cNvPr id="0" name=""/>
        <dsp:cNvSpPr/>
      </dsp:nvSpPr>
      <dsp:spPr>
        <a:xfrm>
          <a:off x="0" y="2968633"/>
          <a:ext cx="4885203" cy="71604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a:t>Care sunt soluțiile la care apelați, dumneavoastră și familia, pentru îngrijirea sănătății?</a:t>
          </a:r>
          <a:endParaRPr lang="en-US" sz="1800" kern="1200"/>
        </a:p>
      </dsp:txBody>
      <dsp:txXfrm>
        <a:off x="34954" y="3003587"/>
        <a:ext cx="4815295" cy="646132"/>
      </dsp:txXfrm>
    </dsp:sp>
    <dsp:sp modelId="{39CE72B0-F0B7-4354-BFAB-087A865AA1B8}">
      <dsp:nvSpPr>
        <dsp:cNvPr id="0" name=""/>
        <dsp:cNvSpPr/>
      </dsp:nvSpPr>
      <dsp:spPr>
        <a:xfrm>
          <a:off x="0" y="3736513"/>
          <a:ext cx="4885203" cy="71604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a:t>Stiți care este timpul de așteptare la medic în sistemul public?</a:t>
          </a:r>
          <a:endParaRPr lang="en-US" sz="1800" kern="1200"/>
        </a:p>
      </dsp:txBody>
      <dsp:txXfrm>
        <a:off x="34954" y="3771467"/>
        <a:ext cx="4815295" cy="646132"/>
      </dsp:txXfrm>
    </dsp:sp>
    <dsp:sp modelId="{78946DB4-9E61-4883-B039-7DCB9D56925C}">
      <dsp:nvSpPr>
        <dsp:cNvPr id="0" name=""/>
        <dsp:cNvSpPr/>
      </dsp:nvSpPr>
      <dsp:spPr>
        <a:xfrm>
          <a:off x="0" y="4504393"/>
          <a:ext cx="4885203" cy="71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dirty="0"/>
            <a:t>Dacă aveți nevoie de 50.000 de lei pentru </a:t>
          </a:r>
          <a:r>
            <a:rPr lang="ro-RO" sz="1800" kern="1200" dirty="0" err="1"/>
            <a:t>ingrijirea</a:t>
          </a:r>
          <a:r>
            <a:rPr lang="ro-RO" sz="1800" kern="1200" dirty="0"/>
            <a:t> sănătății aveți de unde să </a:t>
          </a:r>
          <a:r>
            <a:rPr lang="ro-RO" sz="1800" kern="1200" dirty="0" err="1"/>
            <a:t>îî</a:t>
          </a:r>
          <a:r>
            <a:rPr lang="ro-RO" sz="1800" kern="1200" dirty="0"/>
            <a:t> luați?</a:t>
          </a:r>
          <a:endParaRPr lang="en-US" sz="1800" kern="1200" dirty="0"/>
        </a:p>
      </dsp:txBody>
      <dsp:txXfrm>
        <a:off x="34954" y="4539347"/>
        <a:ext cx="4815295"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7181E-7FCB-4396-9628-123EB93F2D2E}" type="datetimeFigureOut">
              <a:rPr lang="en-US" smtClean="0"/>
              <a:t>20-09-23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6C3943-0859-46EC-97F4-E94F659105C3}" type="slidenum">
              <a:rPr lang="en-US" smtClean="0"/>
              <a:t>‹#›</a:t>
            </a:fld>
            <a:endParaRPr lang="en-US"/>
          </a:p>
        </p:txBody>
      </p:sp>
    </p:spTree>
    <p:extLst>
      <p:ext uri="{BB962C8B-B14F-4D97-AF65-F5344CB8AC3E}">
        <p14:creationId xmlns:p14="http://schemas.microsoft.com/office/powerpoint/2010/main" val="253498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BDA0E249-9A46-400F-BF91-8A64B5F795EF}" type="slidenum">
              <a:rPr lang="ro-RO" smtClean="0">
                <a:solidFill>
                  <a:prstClr val="black"/>
                </a:solidFill>
              </a:rPr>
              <a:pPr/>
              <a:t>1</a:t>
            </a:fld>
            <a:endParaRPr lang="ro-RO">
              <a:solidFill>
                <a:prstClr val="black"/>
              </a:solidFill>
            </a:endParaRPr>
          </a:p>
        </p:txBody>
      </p:sp>
    </p:spTree>
    <p:extLst>
      <p:ext uri="{BB962C8B-B14F-4D97-AF65-F5344CB8AC3E}">
        <p14:creationId xmlns:p14="http://schemas.microsoft.com/office/powerpoint/2010/main" val="223022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a:defRPr/>
            </a:pPr>
            <a:fld id="{BDA0E249-9A46-400F-BF91-8A64B5F795EF}" type="slidenum">
              <a:rPr lang="ro-RO" smtClean="0">
                <a:solidFill>
                  <a:prstClr val="black"/>
                </a:solidFill>
              </a:rPr>
              <a:pPr>
                <a:defRPr/>
              </a:pPr>
              <a:t>18</a:t>
            </a:fld>
            <a:endParaRPr lang="ro-RO">
              <a:solidFill>
                <a:prstClr val="black"/>
              </a:solidFill>
            </a:endParaRPr>
          </a:p>
        </p:txBody>
      </p:sp>
    </p:spTree>
    <p:extLst>
      <p:ext uri="{BB962C8B-B14F-4D97-AF65-F5344CB8AC3E}">
        <p14:creationId xmlns:p14="http://schemas.microsoft.com/office/powerpoint/2010/main" val="373974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a:defRPr/>
            </a:pPr>
            <a:fld id="{BDA0E249-9A46-400F-BF91-8A64B5F795EF}" type="slidenum">
              <a:rPr lang="ro-RO" smtClean="0">
                <a:solidFill>
                  <a:prstClr val="black"/>
                </a:solidFill>
              </a:rPr>
              <a:pPr>
                <a:defRPr/>
              </a:pPr>
              <a:t>19</a:t>
            </a:fld>
            <a:endParaRPr lang="ro-RO">
              <a:solidFill>
                <a:prstClr val="black"/>
              </a:solidFill>
            </a:endParaRPr>
          </a:p>
        </p:txBody>
      </p:sp>
    </p:spTree>
    <p:extLst>
      <p:ext uri="{BB962C8B-B14F-4D97-AF65-F5344CB8AC3E}">
        <p14:creationId xmlns:p14="http://schemas.microsoft.com/office/powerpoint/2010/main" val="8394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r>
              <a:rPr lang="en-US" sz="1200" b="1" kern="1200" dirty="0" err="1">
                <a:solidFill>
                  <a:schemeClr val="tx1"/>
                </a:solidFill>
                <a:latin typeface="+mn-lt"/>
                <a:ea typeface="+mn-ea"/>
                <a:cs typeface="+mn-cs"/>
              </a:rPr>
              <a:t>Ultimele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studii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arata</a:t>
            </a:r>
            <a:r>
              <a:rPr lang="en-US" sz="1200" b="1" kern="1200" dirty="0">
                <a:solidFill>
                  <a:schemeClr val="tx1"/>
                </a:solidFill>
                <a:latin typeface="+mn-lt"/>
                <a:ea typeface="+mn-ea"/>
                <a:cs typeface="+mn-cs"/>
              </a:rPr>
              <a:t> ca </a:t>
            </a:r>
            <a:r>
              <a:rPr lang="en-US" sz="1200" b="1" kern="1200" dirty="0" err="1">
                <a:solidFill>
                  <a:schemeClr val="tx1"/>
                </a:solidFill>
                <a:latin typeface="+mn-lt"/>
                <a:ea typeface="+mn-ea"/>
                <a:cs typeface="+mn-cs"/>
              </a:rPr>
              <a:t>folosim</a:t>
            </a:r>
            <a:r>
              <a:rPr lang="en-US" sz="1200" b="1" kern="1200" baseline="0" dirty="0">
                <a:solidFill>
                  <a:schemeClr val="tx1"/>
                </a:solidFill>
                <a:latin typeface="+mn-lt"/>
                <a:ea typeface="+mn-ea"/>
                <a:cs typeface="+mn-cs"/>
              </a:rPr>
              <a:t> PRIMA DATA </a:t>
            </a:r>
            <a:r>
              <a:rPr lang="en-US" sz="1200" b="1" kern="1200" baseline="0" dirty="0" err="1">
                <a:solidFill>
                  <a:schemeClr val="tx1"/>
                </a:solidFill>
                <a:latin typeface="+mn-lt"/>
                <a:ea typeface="+mn-ea"/>
                <a:cs typeface="+mn-cs"/>
              </a:rPr>
              <a:t>Creierul</a:t>
            </a:r>
            <a:r>
              <a:rPr lang="en-US" sz="1200" b="1" kern="1200" baseline="0" dirty="0">
                <a:solidFill>
                  <a:schemeClr val="tx1"/>
                </a:solidFill>
                <a:latin typeface="+mn-lt"/>
                <a:ea typeface="+mn-ea"/>
                <a:cs typeface="+mn-cs"/>
              </a:rPr>
              <a:t> reptilian </a:t>
            </a:r>
            <a:r>
              <a:rPr lang="en-US" sz="1200" b="1" kern="1200" baseline="0" dirty="0" err="1">
                <a:solidFill>
                  <a:schemeClr val="tx1"/>
                </a:solidFill>
                <a:latin typeface="+mn-lt"/>
                <a:ea typeface="+mn-ea"/>
                <a:cs typeface="+mn-cs"/>
              </a:rPr>
              <a:t>si</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Sistemul</a:t>
            </a:r>
            <a:r>
              <a:rPr lang="en-US" sz="1200" b="1" kern="1200" baseline="0" dirty="0">
                <a:solidFill>
                  <a:schemeClr val="tx1"/>
                </a:solidFill>
                <a:latin typeface="+mn-lt"/>
                <a:ea typeface="+mn-ea"/>
                <a:cs typeface="+mn-cs"/>
              </a:rPr>
              <a:t> limbic – Middle brain </a:t>
            </a:r>
            <a:r>
              <a:rPr lang="en-US" sz="1200" b="1" kern="1200" baseline="0" dirty="0" err="1">
                <a:solidFill>
                  <a:schemeClr val="tx1"/>
                </a:solidFill>
                <a:latin typeface="+mn-lt"/>
                <a:ea typeface="+mn-ea"/>
                <a:cs typeface="+mn-cs"/>
              </a:rPr>
              <a:t>si</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apoi</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rationalizam</a:t>
            </a:r>
            <a:r>
              <a:rPr lang="en-US" sz="1200" b="1" kern="1200" baseline="0" dirty="0">
                <a:solidFill>
                  <a:schemeClr val="tx1"/>
                </a:solidFill>
                <a:latin typeface="+mn-lt"/>
                <a:ea typeface="+mn-ea"/>
                <a:cs typeface="+mn-cs"/>
              </a:rPr>
              <a:t> in Neocortex. </a:t>
            </a:r>
          </a:p>
          <a:p>
            <a:r>
              <a:rPr lang="en-US" sz="1200" b="1" kern="1200" dirty="0" err="1">
                <a:solidFill>
                  <a:schemeClr val="tx1"/>
                </a:solidFill>
                <a:latin typeface="+mn-lt"/>
                <a:ea typeface="+mn-ea"/>
                <a:cs typeface="+mn-cs"/>
              </a:rPr>
              <a:t>Rămâne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incontestabil</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faptul</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că</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nivelul</a:t>
            </a:r>
            <a:r>
              <a:rPr lang="en-US" sz="1200" b="1" kern="1200" dirty="0">
                <a:solidFill>
                  <a:schemeClr val="tx1"/>
                </a:solidFill>
                <a:latin typeface="+mn-lt"/>
                <a:ea typeface="+mn-ea"/>
                <a:cs typeface="+mn-cs"/>
              </a:rPr>
              <a:t> inferior al </a:t>
            </a:r>
            <a:r>
              <a:rPr lang="en-US" sz="1200" b="1" kern="1200" dirty="0" err="1">
                <a:solidFill>
                  <a:schemeClr val="tx1"/>
                </a:solidFill>
                <a:latin typeface="+mn-lt"/>
                <a:ea typeface="+mn-ea"/>
                <a:cs typeface="+mn-cs"/>
              </a:rPr>
              <a:t>creierului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creierul</a:t>
            </a:r>
            <a:r>
              <a:rPr lang="en-US" sz="1200" b="1" kern="1200" dirty="0">
                <a:solidFill>
                  <a:schemeClr val="tx1"/>
                </a:solidFill>
                <a:latin typeface="+mn-lt"/>
                <a:ea typeface="+mn-ea"/>
                <a:cs typeface="+mn-cs"/>
              </a:rPr>
              <a:t> reptilian, are un impact </a:t>
            </a:r>
            <a:r>
              <a:rPr lang="en-US" sz="1200" b="1" kern="1200" dirty="0" err="1">
                <a:solidFill>
                  <a:schemeClr val="tx1"/>
                </a:solidFill>
                <a:latin typeface="+mn-lt"/>
                <a:ea typeface="+mn-ea"/>
                <a:cs typeface="+mn-cs"/>
              </a:rPr>
              <a:t>mai</a:t>
            </a:r>
            <a:r>
              <a:rPr lang="en-US" sz="1200" b="1" kern="1200" dirty="0">
                <a:solidFill>
                  <a:schemeClr val="tx1"/>
                </a:solidFill>
                <a:latin typeface="+mn-lt"/>
                <a:ea typeface="+mn-ea"/>
                <a:cs typeface="+mn-cs"/>
              </a:rPr>
              <a:t> mare </a:t>
            </a:r>
            <a:r>
              <a:rPr lang="en-US" sz="1200" b="1" kern="1200" dirty="0" err="1">
                <a:solidFill>
                  <a:schemeClr val="tx1"/>
                </a:solidFill>
                <a:latin typeface="+mn-lt"/>
                <a:ea typeface="+mn-ea"/>
                <a:cs typeface="+mn-cs"/>
              </a:rPr>
              <a:t>în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luarea</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deciziei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decât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nivelurile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superioare</a:t>
            </a:r>
            <a:r>
              <a:rPr lang="en-US" sz="1200" b="1" kern="1200" dirty="0">
                <a:solidFill>
                  <a:schemeClr val="tx1"/>
                </a:solidFill>
                <a:latin typeface="+mn-lt"/>
                <a:ea typeface="+mn-ea"/>
                <a:cs typeface="+mn-cs"/>
              </a:rPr>
              <a:t>.</a:t>
            </a:r>
            <a:endParaRPr lang="en-US" sz="1200" b="1"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dirty="0" err="1">
                <a:solidFill>
                  <a:schemeClr val="tx1"/>
                </a:solidFill>
                <a:latin typeface="+mn-lt"/>
                <a:ea typeface="+mn-ea"/>
                <a:cs typeface="+mn-cs"/>
              </a:rPr>
              <a:t>Creierul</a:t>
            </a:r>
            <a:r>
              <a:rPr lang="en-US" sz="1200" kern="1200" dirty="0">
                <a:solidFill>
                  <a:schemeClr val="tx1"/>
                </a:solidFill>
                <a:latin typeface="+mn-lt"/>
                <a:ea typeface="+mn-ea"/>
                <a:cs typeface="+mn-cs"/>
              </a:rPr>
              <a:t> reptilian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poarta</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acces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către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mintea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omului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Oamenii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experimentează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lumea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întâi</a:t>
            </a:r>
            <a:r>
              <a:rPr lang="en-US" sz="1200" kern="1200" dirty="0">
                <a:solidFill>
                  <a:schemeClr val="tx1"/>
                </a:solidFill>
                <a:latin typeface="+mn-lt"/>
                <a:ea typeface="+mn-ea"/>
                <a:cs typeface="+mn-cs"/>
              </a:rPr>
              <a:t> cu </a:t>
            </a:r>
            <a:r>
              <a:rPr lang="en-US" sz="1200" kern="1200" dirty="0" err="1">
                <a:solidFill>
                  <a:schemeClr val="tx1"/>
                </a:solidFill>
                <a:latin typeface="+mn-lt"/>
                <a:ea typeface="+mn-ea"/>
                <a:cs typeface="+mn-cs"/>
              </a:rPr>
              <a:t>ochii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abia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apoi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informația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trece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prin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sistemul</a:t>
            </a:r>
            <a:r>
              <a:rPr lang="en-US" sz="1200" kern="1200" dirty="0">
                <a:solidFill>
                  <a:schemeClr val="tx1"/>
                </a:solidFill>
                <a:latin typeface="+mn-lt"/>
                <a:ea typeface="+mn-ea"/>
                <a:cs typeface="+mn-cs"/>
              </a:rPr>
              <a:t> limbic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ajunge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neocortex. </a:t>
            </a:r>
            <a:r>
              <a:rPr lang="en-US" sz="1200" kern="1200" dirty="0" err="1">
                <a:solidFill>
                  <a:schemeClr val="tx1"/>
                </a:solidFill>
                <a:latin typeface="+mn-lt"/>
                <a:ea typeface="+mn-ea"/>
                <a:cs typeface="+mn-cs"/>
              </a:rPr>
              <a:t>Nervul</a:t>
            </a:r>
            <a:r>
              <a:rPr lang="en-US" sz="1200" kern="1200" dirty="0">
                <a:solidFill>
                  <a:schemeClr val="tx1"/>
                </a:solidFill>
                <a:latin typeface="+mn-lt"/>
                <a:ea typeface="+mn-ea"/>
                <a:cs typeface="+mn-cs"/>
              </a:rPr>
              <a:t> optic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legat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mod direct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creierul</a:t>
            </a:r>
            <a:r>
              <a:rPr lang="en-US" sz="1200" kern="1200" dirty="0">
                <a:solidFill>
                  <a:schemeClr val="tx1"/>
                </a:solidFill>
                <a:latin typeface="+mn-lt"/>
                <a:ea typeface="+mn-ea"/>
                <a:cs typeface="+mn-cs"/>
              </a:rPr>
              <a:t> reptilian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de 40 de </a:t>
            </a:r>
            <a:r>
              <a:rPr lang="en-US" sz="1200" kern="1200" dirty="0" err="1">
                <a:solidFill>
                  <a:schemeClr val="tx1"/>
                </a:solidFill>
                <a:latin typeface="+mn-lt"/>
                <a:ea typeface="+mn-ea"/>
                <a:cs typeface="+mn-cs"/>
              </a:rPr>
              <a:t>ori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mai</a:t>
            </a:r>
            <a:r>
              <a:rPr lang="en-US" sz="1200" kern="1200" dirty="0">
                <a:solidFill>
                  <a:schemeClr val="tx1"/>
                </a:solidFill>
                <a:latin typeface="+mn-lt"/>
                <a:ea typeface="+mn-ea"/>
                <a:cs typeface="+mn-cs"/>
              </a:rPr>
              <a:t> rapid </a:t>
            </a:r>
            <a:r>
              <a:rPr lang="en-US" sz="1200" kern="1200" dirty="0" err="1">
                <a:solidFill>
                  <a:schemeClr val="tx1"/>
                </a:solidFill>
                <a:latin typeface="+mn-lt"/>
                <a:ea typeface="+mn-ea"/>
                <a:cs typeface="+mn-cs"/>
              </a:rPr>
              <a:t>decât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legăturile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nervoase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dintre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urechi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creier</a:t>
            </a:r>
            <a:r>
              <a:rPr lang="en-US" sz="1200" kern="1200" dirty="0">
                <a:solidFill>
                  <a:schemeClr val="tx1"/>
                </a:solidFill>
                <a:latin typeface="+mn-lt"/>
                <a:ea typeface="+mn-ea"/>
                <a:cs typeface="+mn-cs"/>
              </a:rPr>
              <a:t>.</a:t>
            </a:r>
            <a:br>
              <a:rPr lang="en-US" sz="1200" kern="1200" dirty="0">
                <a:solidFill>
                  <a:schemeClr val="tx1"/>
                </a:solidFill>
                <a:latin typeface="+mn-lt"/>
                <a:ea typeface="+mn-ea"/>
                <a:cs typeface="+mn-cs"/>
              </a:rPr>
            </a:b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timp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sistemul</a:t>
            </a:r>
            <a:r>
              <a:rPr lang="en-US" sz="1200" kern="1200" dirty="0">
                <a:solidFill>
                  <a:schemeClr val="tx1"/>
                </a:solidFill>
                <a:latin typeface="+mn-lt"/>
                <a:ea typeface="+mn-ea"/>
                <a:cs typeface="+mn-cs"/>
              </a:rPr>
              <a:t> limbic </a:t>
            </a:r>
            <a:r>
              <a:rPr lang="en-US" sz="1200" kern="1200" dirty="0" err="1">
                <a:solidFill>
                  <a:schemeClr val="tx1"/>
                </a:solidFill>
                <a:latin typeface="+mn-lt"/>
                <a:ea typeface="+mn-ea"/>
                <a:cs typeface="+mn-cs"/>
              </a:rPr>
              <a:t>procesează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emoțiile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neocortexul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informațiile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raționale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oferind</a:t>
            </a:r>
            <a:r>
              <a:rPr lang="en-US" sz="1200" kern="1200" dirty="0">
                <a:solidFill>
                  <a:schemeClr val="tx1"/>
                </a:solidFill>
                <a:latin typeface="+mn-lt"/>
                <a:ea typeface="+mn-ea"/>
                <a:cs typeface="+mn-cs"/>
              </a:rPr>
              <a:t> o </a:t>
            </a:r>
            <a:r>
              <a:rPr lang="en-US" sz="1200" kern="1200" dirty="0" err="1">
                <a:solidFill>
                  <a:schemeClr val="tx1"/>
                </a:solidFill>
                <a:latin typeface="+mn-lt"/>
                <a:ea typeface="+mn-ea"/>
                <a:cs typeface="+mn-cs"/>
              </a:rPr>
              <a:t>reacție</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clientului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0,5 </a:t>
            </a:r>
            <a:r>
              <a:rPr lang="en-US" sz="1200" kern="1200" dirty="0" err="1">
                <a:solidFill>
                  <a:schemeClr val="tx1"/>
                </a:solidFill>
                <a:latin typeface="+mn-lt"/>
                <a:ea typeface="+mn-ea"/>
                <a:cs typeface="+mn-cs"/>
              </a:rPr>
              <a:t>secunde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creierul</a:t>
            </a:r>
            <a:r>
              <a:rPr lang="en-US" sz="1200" kern="1200" dirty="0">
                <a:solidFill>
                  <a:schemeClr val="tx1"/>
                </a:solidFill>
                <a:latin typeface="+mn-lt"/>
                <a:ea typeface="+mn-ea"/>
                <a:cs typeface="+mn-cs"/>
              </a:rPr>
              <a:t> reptilian, </a:t>
            </a:r>
            <a:r>
              <a:rPr lang="en-US" sz="1200" kern="1200" dirty="0" err="1">
                <a:solidFill>
                  <a:schemeClr val="tx1"/>
                </a:solidFill>
                <a:latin typeface="+mn-lt"/>
                <a:ea typeface="+mn-ea"/>
                <a:cs typeface="+mn-cs"/>
              </a:rPr>
              <a:t>numit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uneori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creierul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reflexelor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deoarece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instinctual, </a:t>
            </a:r>
            <a:r>
              <a:rPr lang="en-US" sz="1200" kern="1200" dirty="0" err="1">
                <a:solidFill>
                  <a:schemeClr val="tx1"/>
                </a:solidFill>
                <a:latin typeface="+mn-lt"/>
                <a:ea typeface="+mn-ea"/>
                <a:cs typeface="+mn-cs"/>
              </a:rPr>
              <a:t>reacționează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2 </a:t>
            </a:r>
            <a:r>
              <a:rPr lang="en-US" sz="1200" kern="1200" dirty="0" err="1">
                <a:solidFill>
                  <a:schemeClr val="tx1"/>
                </a:solidFill>
                <a:latin typeface="+mn-lt"/>
                <a:ea typeface="+mn-ea"/>
                <a:cs typeface="+mn-cs"/>
              </a:rPr>
              <a:t>milisecunde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Acesta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timpul</a:t>
            </a:r>
            <a:r>
              <a:rPr lang="en-US" sz="1200" kern="1200" dirty="0">
                <a:solidFill>
                  <a:schemeClr val="tx1"/>
                </a:solidFill>
                <a:latin typeface="+mn-lt"/>
                <a:ea typeface="+mn-ea"/>
                <a:cs typeface="+mn-cs"/>
              </a:rPr>
              <a:t> pe care </a:t>
            </a:r>
            <a:r>
              <a:rPr lang="en-US" sz="1200" kern="1200" dirty="0" err="1">
                <a:solidFill>
                  <a:schemeClr val="tx1"/>
                </a:solidFill>
                <a:latin typeface="+mn-lt"/>
                <a:ea typeface="+mn-ea"/>
                <a:cs typeface="+mn-cs"/>
              </a:rPr>
              <a:t>vânzătorul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îl</a:t>
            </a:r>
            <a:r>
              <a:rPr lang="en-US" sz="1200" kern="1200" dirty="0">
                <a:solidFill>
                  <a:schemeClr val="tx1"/>
                </a:solidFill>
                <a:latin typeface="+mn-lt"/>
                <a:ea typeface="+mn-ea"/>
                <a:cs typeface="+mn-cs"/>
              </a:rPr>
              <a:t> are la </a:t>
            </a:r>
            <a:r>
              <a:rPr lang="en-US" sz="1200" kern="1200" dirty="0" err="1">
                <a:solidFill>
                  <a:schemeClr val="tx1"/>
                </a:solidFill>
                <a:latin typeface="+mn-lt"/>
                <a:ea typeface="+mn-ea"/>
                <a:cs typeface="+mn-cs"/>
              </a:rPr>
              <a:t>dispoziție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pentru</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avea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șansa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vânzării</a:t>
            </a:r>
            <a:r>
              <a:rPr lang="en-US" sz="1200" kern="1200" dirty="0">
                <a:solidFill>
                  <a:schemeClr val="tx1"/>
                </a:solidFill>
                <a:latin typeface="+mn-lt"/>
                <a:ea typeface="+mn-ea"/>
                <a:cs typeface="+mn-cs"/>
              </a:rPr>
              <a:t>.</a:t>
            </a:r>
          </a:p>
          <a:p>
            <a:r>
              <a:rPr lang="en-US" sz="1200" b="1" kern="1200" dirty="0" err="1">
                <a:solidFill>
                  <a:schemeClr val="tx1"/>
                </a:solidFill>
                <a:latin typeface="+mn-lt"/>
                <a:ea typeface="+mn-ea"/>
                <a:cs typeface="+mn-cs"/>
              </a:rPr>
              <a:t>Dacă</a:t>
            </a:r>
            <a:r>
              <a:rPr lang="en-US" sz="1200" b="1" kern="1200" dirty="0">
                <a:solidFill>
                  <a:schemeClr val="tx1"/>
                </a:solidFill>
                <a:latin typeface="+mn-lt"/>
                <a:ea typeface="+mn-ea"/>
                <a:cs typeface="+mn-cs"/>
              </a:rPr>
              <a:t> la </a:t>
            </a:r>
            <a:r>
              <a:rPr lang="en-US" sz="1200" b="1" kern="1200" dirty="0" err="1">
                <a:solidFill>
                  <a:schemeClr val="tx1"/>
                </a:solidFill>
                <a:latin typeface="+mn-lt"/>
                <a:ea typeface="+mn-ea"/>
                <a:cs typeface="+mn-cs"/>
              </a:rPr>
              <a:t>primul</a:t>
            </a:r>
            <a:r>
              <a:rPr lang="en-US" sz="1200" b="1" kern="1200" dirty="0">
                <a:solidFill>
                  <a:schemeClr val="tx1"/>
                </a:solidFill>
                <a:latin typeface="+mn-lt"/>
                <a:ea typeface="+mn-ea"/>
                <a:cs typeface="+mn-cs"/>
              </a:rPr>
              <a:t> contact, </a:t>
            </a:r>
            <a:r>
              <a:rPr lang="en-US" sz="1200" b="1" kern="1200" dirty="0" err="1">
                <a:solidFill>
                  <a:schemeClr val="tx1"/>
                </a:solidFill>
                <a:latin typeface="+mn-lt"/>
                <a:ea typeface="+mn-ea"/>
                <a:cs typeface="+mn-cs"/>
              </a:rPr>
              <a:t>vânzătorul</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este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perceput</a:t>
            </a:r>
            <a:r>
              <a:rPr lang="en-US" sz="1200" b="1" kern="1200" dirty="0">
                <a:solidFill>
                  <a:schemeClr val="tx1"/>
                </a:solidFill>
                <a:latin typeface="+mn-lt"/>
                <a:ea typeface="+mn-ea"/>
                <a:cs typeface="+mn-cs"/>
              </a:rPr>
              <a:t> ca </a:t>
            </a:r>
            <a:r>
              <a:rPr lang="en-US" sz="1200" b="1" kern="1200" dirty="0" err="1">
                <a:solidFill>
                  <a:schemeClr val="tx1"/>
                </a:solidFill>
                <a:latin typeface="+mn-lt"/>
                <a:ea typeface="+mn-ea"/>
                <a:cs typeface="+mn-cs"/>
              </a:rPr>
              <a:t>fiind</a:t>
            </a:r>
            <a:r>
              <a:rPr lang="en-US" sz="1200" b="1" kern="1200" dirty="0">
                <a:solidFill>
                  <a:schemeClr val="tx1"/>
                </a:solidFill>
                <a:latin typeface="+mn-lt"/>
                <a:ea typeface="+mn-ea"/>
                <a:cs typeface="+mn-cs"/>
              </a:rPr>
              <a:t> o </a:t>
            </a:r>
            <a:r>
              <a:rPr lang="en-US" sz="1200" b="1" kern="1200" dirty="0" err="1">
                <a:solidFill>
                  <a:schemeClr val="tx1"/>
                </a:solidFill>
                <a:latin typeface="+mn-lt"/>
                <a:ea typeface="+mn-ea"/>
                <a:cs typeface="+mn-cs"/>
              </a:rPr>
              <a:t>amenințare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creierul</a:t>
            </a:r>
            <a:r>
              <a:rPr lang="en-US" sz="1200" b="1" kern="1200" dirty="0">
                <a:solidFill>
                  <a:schemeClr val="tx1"/>
                </a:solidFill>
                <a:latin typeface="+mn-lt"/>
                <a:ea typeface="+mn-ea"/>
                <a:cs typeface="+mn-cs"/>
              </a:rPr>
              <a:t> reptilian al </a:t>
            </a:r>
            <a:r>
              <a:rPr lang="en-US" sz="1200" b="1" kern="1200" dirty="0" err="1">
                <a:solidFill>
                  <a:schemeClr val="tx1"/>
                </a:solidFill>
                <a:latin typeface="+mn-lt"/>
                <a:ea typeface="+mn-ea"/>
                <a:cs typeface="+mn-cs"/>
              </a:rPr>
              <a:t>clientului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închide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în</a:t>
            </a:r>
            <a:r>
              <a:rPr lang="en-US" sz="1200" b="1" kern="1200" dirty="0">
                <a:solidFill>
                  <a:schemeClr val="tx1"/>
                </a:solidFill>
                <a:latin typeface="+mn-lt"/>
                <a:ea typeface="+mn-ea"/>
                <a:cs typeface="+mn-cs"/>
              </a:rPr>
              <a:t> 2 </a:t>
            </a:r>
            <a:r>
              <a:rPr lang="en-US" sz="1200" b="1" kern="1200" dirty="0" err="1">
                <a:solidFill>
                  <a:schemeClr val="tx1"/>
                </a:solidFill>
                <a:latin typeface="+mn-lt"/>
                <a:ea typeface="+mn-ea"/>
                <a:cs typeface="+mn-cs"/>
              </a:rPr>
              <a:t>milisecunde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toți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ceilalți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receptori</a:t>
            </a:r>
            <a:r>
              <a:rPr lang="en-US" sz="1200" b="1" kern="1200" dirty="0">
                <a:solidFill>
                  <a:schemeClr val="tx1"/>
                </a:solidFill>
                <a:latin typeface="+mn-lt"/>
                <a:ea typeface="+mn-ea"/>
                <a:cs typeface="+mn-cs"/>
              </a:rPr>
              <a:t> de </a:t>
            </a:r>
            <a:r>
              <a:rPr lang="en-US" sz="1200" b="1" kern="1200" dirty="0" err="1">
                <a:solidFill>
                  <a:schemeClr val="tx1"/>
                </a:solidFill>
                <a:latin typeface="+mn-lt"/>
                <a:ea typeface="+mn-ea"/>
                <a:cs typeface="+mn-cs"/>
              </a:rPr>
              <a:t>mesaje</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r>
              <a:rPr lang="en-US" sz="1200" b="1" kern="1200" dirty="0" err="1">
                <a:solidFill>
                  <a:schemeClr val="tx1"/>
                </a:solidFill>
                <a:latin typeface="+mn-lt"/>
                <a:ea typeface="+mn-ea"/>
                <a:cs typeface="+mn-cs"/>
              </a:rPr>
              <a:t>Dezarmarea</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detectorului</a:t>
            </a:r>
            <a:r>
              <a:rPr lang="en-US" sz="1200" b="1" kern="1200" dirty="0">
                <a:solidFill>
                  <a:schemeClr val="tx1"/>
                </a:solidFill>
                <a:latin typeface="+mn-lt"/>
                <a:ea typeface="+mn-ea"/>
                <a:cs typeface="+mn-cs"/>
              </a:rPr>
              <a:t> de </a:t>
            </a:r>
            <a:r>
              <a:rPr lang="en-US" sz="1200" b="1" kern="1200" dirty="0" err="1">
                <a:solidFill>
                  <a:schemeClr val="tx1"/>
                </a:solidFill>
                <a:latin typeface="+mn-lt"/>
                <a:ea typeface="+mn-ea"/>
                <a:cs typeface="+mn-cs"/>
              </a:rPr>
              <a:t>amenințări</a:t>
            </a:r>
            <a:r>
              <a:rPr lang="en-US" sz="1200" b="1" kern="1200" dirty="0">
                <a:solidFill>
                  <a:schemeClr val="tx1"/>
                </a:solidFill>
                <a:latin typeface="+mn-lt"/>
                <a:ea typeface="+mn-ea"/>
                <a:cs typeface="+mn-cs"/>
              </a:rPr>
              <a:t> face </a:t>
            </a:r>
            <a:r>
              <a:rPr lang="en-US" sz="1200" b="1" kern="1200" dirty="0" err="1">
                <a:solidFill>
                  <a:schemeClr val="tx1"/>
                </a:solidFill>
                <a:latin typeface="+mn-lt"/>
                <a:ea typeface="+mn-ea"/>
                <a:cs typeface="+mn-cs"/>
              </a:rPr>
              <a:t>diferența</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între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succes</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și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eșec</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Decizia</a:t>
            </a:r>
            <a:r>
              <a:rPr lang="en-US" sz="1200" kern="1200" dirty="0">
                <a:solidFill>
                  <a:schemeClr val="tx1"/>
                </a:solidFill>
                <a:latin typeface="+mn-lt"/>
                <a:ea typeface="+mn-ea"/>
                <a:cs typeface="+mn-cs"/>
              </a:rPr>
              <a:t> pe care o </a:t>
            </a:r>
            <a:r>
              <a:rPr lang="en-US" sz="1200" kern="1200" dirty="0" err="1">
                <a:solidFill>
                  <a:schemeClr val="tx1"/>
                </a:solidFill>
                <a:latin typeface="+mn-lt"/>
                <a:ea typeface="+mn-ea"/>
                <a:cs typeface="+mn-cs"/>
              </a:rPr>
              <a:t>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orice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creier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primar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uman</a:t>
            </a:r>
            <a:r>
              <a:rPr lang="en-US" sz="1200" kern="1200" dirty="0">
                <a:solidFill>
                  <a:schemeClr val="tx1"/>
                </a:solidFill>
                <a:latin typeface="+mn-lt"/>
                <a:ea typeface="+mn-ea"/>
                <a:cs typeface="+mn-cs"/>
              </a:rPr>
              <a:t> are </a:t>
            </a:r>
            <a:r>
              <a:rPr lang="en-US" sz="1200" kern="1200" dirty="0" err="1">
                <a:solidFill>
                  <a:schemeClr val="tx1"/>
                </a:solidFill>
                <a:latin typeface="+mn-lt"/>
                <a:ea typeface="+mn-ea"/>
                <a:cs typeface="+mn-cs"/>
              </a:rPr>
              <a:t>doar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două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posibilități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luptă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fugi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Acest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creier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a:t>
            </a:r>
            <a:r>
              <a:rPr lang="en-US" sz="1200" kern="1200" dirty="0">
                <a:solidFill>
                  <a:schemeClr val="tx1"/>
                </a:solidFill>
                <a:latin typeface="+mn-lt"/>
                <a:ea typeface="+mn-ea"/>
                <a:cs typeface="+mn-cs"/>
              </a:rPr>
              <a:t> am </a:t>
            </a:r>
            <a:r>
              <a:rPr lang="en-US" sz="1200" kern="1200" dirty="0" err="1">
                <a:solidFill>
                  <a:schemeClr val="tx1"/>
                </a:solidFill>
                <a:latin typeface="+mn-lt"/>
                <a:ea typeface="+mn-ea"/>
                <a:cs typeface="+mn-cs"/>
              </a:rPr>
              <a:t>putea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numi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detectorul</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amenințări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analizează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aproape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instantaneu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dacă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cel</a:t>
            </a:r>
            <a:r>
              <a:rPr lang="en-US" sz="1200" kern="1200" dirty="0">
                <a:solidFill>
                  <a:schemeClr val="tx1"/>
                </a:solidFill>
                <a:latin typeface="+mn-lt"/>
                <a:ea typeface="+mn-ea"/>
                <a:cs typeface="+mn-cs"/>
              </a:rPr>
              <a:t> din </a:t>
            </a:r>
            <a:r>
              <a:rPr lang="en-US" sz="1200" kern="1200" dirty="0" err="1">
                <a:solidFill>
                  <a:schemeClr val="tx1"/>
                </a:solidFill>
                <a:latin typeface="+mn-lt"/>
                <a:ea typeface="+mn-ea"/>
                <a:cs typeface="+mn-cs"/>
              </a:rPr>
              <a:t>fața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lui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prieten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dușman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condiția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care la </a:t>
            </a:r>
            <a:r>
              <a:rPr lang="en-US" sz="1200" kern="1200" dirty="0" err="1">
                <a:solidFill>
                  <a:schemeClr val="tx1"/>
                </a:solidFill>
                <a:latin typeface="+mn-lt"/>
                <a:ea typeface="+mn-ea"/>
                <a:cs typeface="+mn-cs"/>
              </a:rPr>
              <a:t>primul</a:t>
            </a:r>
            <a:r>
              <a:rPr lang="en-US" sz="1200" kern="1200" dirty="0">
                <a:solidFill>
                  <a:schemeClr val="tx1"/>
                </a:solidFill>
                <a:latin typeface="+mn-lt"/>
                <a:ea typeface="+mn-ea"/>
                <a:cs typeface="+mn-cs"/>
              </a:rPr>
              <a:t> contact </a:t>
            </a:r>
            <a:r>
              <a:rPr lang="en-US" sz="1200" kern="1200" dirty="0" err="1">
                <a:solidFill>
                  <a:schemeClr val="tx1"/>
                </a:solidFill>
                <a:latin typeface="+mn-lt"/>
                <a:ea typeface="+mn-ea"/>
                <a:cs typeface="+mn-cs"/>
              </a:rPr>
              <a:t>vânzătorul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perceput</a:t>
            </a:r>
            <a:r>
              <a:rPr lang="en-US" sz="1200" kern="1200" dirty="0">
                <a:solidFill>
                  <a:schemeClr val="tx1"/>
                </a:solidFill>
                <a:latin typeface="+mn-lt"/>
                <a:ea typeface="+mn-ea"/>
                <a:cs typeface="+mn-cs"/>
              </a:rPr>
              <a:t> ca </a:t>
            </a:r>
            <a:r>
              <a:rPr lang="en-US" sz="1200" kern="1200" dirty="0" err="1">
                <a:solidFill>
                  <a:schemeClr val="tx1"/>
                </a:solidFill>
                <a:latin typeface="+mn-lt"/>
                <a:ea typeface="+mn-ea"/>
                <a:cs typeface="+mn-cs"/>
              </a:rPr>
              <a:t>fiind</a:t>
            </a:r>
            <a:r>
              <a:rPr lang="en-US" sz="1200" kern="1200" dirty="0">
                <a:solidFill>
                  <a:schemeClr val="tx1"/>
                </a:solidFill>
                <a:latin typeface="+mn-lt"/>
                <a:ea typeface="+mn-ea"/>
                <a:cs typeface="+mn-cs"/>
              </a:rPr>
              <a:t> o </a:t>
            </a:r>
            <a:r>
              <a:rPr lang="en-US" sz="1200" kern="1200" dirty="0" err="1">
                <a:solidFill>
                  <a:schemeClr val="tx1"/>
                </a:solidFill>
                <a:latin typeface="+mn-lt"/>
                <a:ea typeface="+mn-ea"/>
                <a:cs typeface="+mn-cs"/>
              </a:rPr>
              <a:t>amenințare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creierul</a:t>
            </a:r>
            <a:r>
              <a:rPr lang="en-US" sz="1200" kern="1200" dirty="0">
                <a:solidFill>
                  <a:schemeClr val="tx1"/>
                </a:solidFill>
                <a:latin typeface="+mn-lt"/>
                <a:ea typeface="+mn-ea"/>
                <a:cs typeface="+mn-cs"/>
              </a:rPr>
              <a:t> reptilian al </a:t>
            </a:r>
            <a:r>
              <a:rPr lang="en-US" sz="1200" kern="1200" dirty="0" err="1">
                <a:solidFill>
                  <a:schemeClr val="tx1"/>
                </a:solidFill>
                <a:latin typeface="+mn-lt"/>
                <a:ea typeface="+mn-ea"/>
                <a:cs typeface="+mn-cs"/>
              </a:rPr>
              <a:t>clientului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închide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2 </a:t>
            </a:r>
            <a:r>
              <a:rPr lang="en-US" sz="1200" kern="1200" dirty="0" err="1">
                <a:solidFill>
                  <a:schemeClr val="tx1"/>
                </a:solidFill>
                <a:latin typeface="+mn-lt"/>
                <a:ea typeface="+mn-ea"/>
                <a:cs typeface="+mn-cs"/>
              </a:rPr>
              <a:t>milisecunde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toți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ceilalți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receptori</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mesaje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anulând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orice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cale</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comunicare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vânzătorul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ratează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oportunitatea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Acesta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modul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care </a:t>
            </a:r>
            <a:r>
              <a:rPr lang="en-US" sz="1200" kern="1200" dirty="0" err="1">
                <a:solidFill>
                  <a:schemeClr val="tx1"/>
                </a:solidFill>
                <a:latin typeface="+mn-lt"/>
                <a:ea typeface="+mn-ea"/>
                <a:cs typeface="+mn-cs"/>
              </a:rPr>
              <a:t>noi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oamenii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refuzăm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vânzătorii</a:t>
            </a:r>
            <a:r>
              <a:rPr lang="en-US" sz="1200" kern="1200" dirty="0">
                <a:solidFill>
                  <a:schemeClr val="tx1"/>
                </a:solidFill>
                <a:latin typeface="+mn-lt"/>
                <a:ea typeface="+mn-ea"/>
                <a:cs typeface="+mn-cs"/>
              </a:rPr>
              <a:t>.</a:t>
            </a:r>
            <a:br>
              <a:rPr lang="en-US" sz="1200" kern="1200" dirty="0">
                <a:solidFill>
                  <a:schemeClr val="tx1"/>
                </a:solidFill>
                <a:latin typeface="+mn-lt"/>
                <a:ea typeface="+mn-ea"/>
                <a:cs typeface="+mn-cs"/>
              </a:rPr>
            </a:br>
            <a:r>
              <a:rPr lang="en-US" sz="1200" kern="1200" dirty="0" err="1">
                <a:solidFill>
                  <a:schemeClr val="tx1"/>
                </a:solidFill>
                <a:latin typeface="+mn-lt"/>
                <a:ea typeface="+mn-ea"/>
                <a:cs typeface="+mn-cs"/>
              </a:rPr>
              <a:t>Pentru</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evita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alarmarea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clientului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dezarma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detectorul</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amenințări</a:t>
            </a:r>
            <a:r>
              <a:rPr lang="en-US" sz="1200" kern="1200" dirty="0">
                <a:solidFill>
                  <a:schemeClr val="tx1"/>
                </a:solidFill>
                <a:latin typeface="+mn-lt"/>
                <a:ea typeface="+mn-ea"/>
                <a:cs typeface="+mn-cs"/>
              </a:rPr>
              <a:t> al </a:t>
            </a:r>
            <a:r>
              <a:rPr lang="en-US" sz="1200" kern="1200" dirty="0" err="1">
                <a:solidFill>
                  <a:schemeClr val="tx1"/>
                </a:solidFill>
                <a:latin typeface="+mn-lt"/>
                <a:ea typeface="+mn-ea"/>
                <a:cs typeface="+mn-cs"/>
              </a:rPr>
              <a:t>acestuia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semnalele</a:t>
            </a:r>
            <a:r>
              <a:rPr lang="en-US" sz="1200" kern="1200" dirty="0">
                <a:solidFill>
                  <a:schemeClr val="tx1"/>
                </a:solidFill>
                <a:latin typeface="+mn-lt"/>
                <a:ea typeface="+mn-ea"/>
                <a:cs typeface="+mn-cs"/>
              </a:rPr>
              <a:t> pe care </a:t>
            </a:r>
            <a:r>
              <a:rPr lang="en-US" sz="1200" kern="1200" dirty="0" err="1">
                <a:solidFill>
                  <a:schemeClr val="tx1"/>
                </a:solidFill>
                <a:latin typeface="+mn-lt"/>
                <a:ea typeface="+mn-ea"/>
                <a:cs typeface="+mn-cs"/>
              </a:rPr>
              <a:t>trebuie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să</a:t>
            </a:r>
            <a:r>
              <a:rPr lang="en-US" sz="1200" kern="1200" dirty="0">
                <a:solidFill>
                  <a:schemeClr val="tx1"/>
                </a:solidFill>
                <a:latin typeface="+mn-lt"/>
                <a:ea typeface="+mn-ea"/>
                <a:cs typeface="+mn-cs"/>
              </a:rPr>
              <a:t> le </a:t>
            </a:r>
            <a:r>
              <a:rPr lang="en-US" sz="1200" kern="1200" dirty="0" err="1">
                <a:solidFill>
                  <a:schemeClr val="tx1"/>
                </a:solidFill>
                <a:latin typeface="+mn-lt"/>
                <a:ea typeface="+mn-ea"/>
                <a:cs typeface="+mn-cs"/>
              </a:rPr>
              <a:t>transmită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vânzătorul</a:t>
            </a:r>
            <a:r>
              <a:rPr lang="en-US" sz="1200" kern="1200" dirty="0">
                <a:solidFill>
                  <a:schemeClr val="tx1"/>
                </a:solidFill>
                <a:latin typeface="+mn-lt"/>
                <a:ea typeface="+mn-ea"/>
                <a:cs typeface="+mn-cs"/>
              </a:rPr>
              <a:t> la </a:t>
            </a:r>
            <a:r>
              <a:rPr lang="en-US" sz="1200" kern="1200" dirty="0" err="1">
                <a:solidFill>
                  <a:schemeClr val="tx1"/>
                </a:solidFill>
                <a:latin typeface="+mn-lt"/>
                <a:ea typeface="+mn-ea"/>
                <a:cs typeface="+mn-cs"/>
              </a:rPr>
              <a:t>primul</a:t>
            </a:r>
            <a:r>
              <a:rPr lang="en-US" sz="1200" kern="1200" dirty="0">
                <a:solidFill>
                  <a:schemeClr val="tx1"/>
                </a:solidFill>
                <a:latin typeface="+mn-lt"/>
                <a:ea typeface="+mn-ea"/>
                <a:cs typeface="+mn-cs"/>
              </a:rPr>
              <a:t> contact </a:t>
            </a:r>
            <a:r>
              <a:rPr lang="en-US" sz="1200" kern="1200" dirty="0" err="1">
                <a:solidFill>
                  <a:schemeClr val="tx1"/>
                </a:solidFill>
                <a:latin typeface="+mn-lt"/>
                <a:ea typeface="+mn-ea"/>
                <a:cs typeface="+mn-cs"/>
              </a:rPr>
              <a:t>pentru</a:t>
            </a:r>
            <a:r>
              <a:rPr lang="en-US" sz="1200" kern="1200" dirty="0">
                <a:solidFill>
                  <a:schemeClr val="tx1"/>
                </a:solidFill>
                <a:latin typeface="+mn-lt"/>
                <a:ea typeface="+mn-ea"/>
                <a:cs typeface="+mn-cs"/>
              </a:rPr>
              <a:t> a fi </a:t>
            </a:r>
            <a:r>
              <a:rPr lang="en-US" sz="1200" kern="1200" dirty="0" err="1">
                <a:solidFill>
                  <a:schemeClr val="tx1"/>
                </a:solidFill>
                <a:latin typeface="+mn-lt"/>
                <a:ea typeface="+mn-ea"/>
                <a:cs typeface="+mn-cs"/>
              </a:rPr>
              <a:t>acceptat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instinctiv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țin</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modul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în</a:t>
            </a:r>
            <a:r>
              <a:rPr lang="en-US" sz="1200" kern="1200" dirty="0">
                <a:solidFill>
                  <a:schemeClr val="tx1"/>
                </a:solidFill>
                <a:latin typeface="+mn-lt"/>
                <a:ea typeface="+mn-ea"/>
                <a:cs typeface="+mn-cs"/>
              </a:rPr>
              <a:t> care </a:t>
            </a:r>
            <a:r>
              <a:rPr lang="en-US" sz="1200" kern="1200" dirty="0" err="1">
                <a:solidFill>
                  <a:schemeClr val="tx1"/>
                </a:solidFill>
                <a:latin typeface="+mn-lt"/>
                <a:ea typeface="+mn-ea"/>
                <a:cs typeface="+mn-cs"/>
              </a:rPr>
              <a:t>stăpânește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limbajul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corpului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Acest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limbaj</a:t>
            </a:r>
            <a:r>
              <a:rPr lang="en-US" sz="1200" kern="1200" dirty="0">
                <a:solidFill>
                  <a:schemeClr val="tx1"/>
                </a:solidFill>
                <a:latin typeface="+mn-lt"/>
                <a:ea typeface="+mn-ea"/>
                <a:cs typeface="+mn-cs"/>
              </a:rPr>
              <a:t> include </a:t>
            </a:r>
            <a:r>
              <a:rPr lang="en-US" sz="1200" kern="1200" dirty="0" err="1">
                <a:solidFill>
                  <a:schemeClr val="tx1"/>
                </a:solidFill>
                <a:latin typeface="+mn-lt"/>
                <a:ea typeface="+mn-ea"/>
                <a:cs typeface="+mn-cs"/>
              </a:rPr>
              <a:t>mișcări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gesturi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expresii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faciale</a:t>
            </a:r>
            <a:r>
              <a:rPr lang="en-US" sz="1200" kern="1200" dirty="0">
                <a:solidFill>
                  <a:schemeClr val="tx1"/>
                </a:solidFill>
                <a:latin typeface="+mn-lt"/>
                <a:ea typeface="+mn-ea"/>
                <a:cs typeface="+mn-cs"/>
              </a:rPr>
              <a:t>, aspect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îmbrăcăminte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entuziasm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atitudine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postură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pentru</a:t>
            </a:r>
            <a:r>
              <a:rPr lang="en-US" sz="1200" kern="1200" dirty="0">
                <a:solidFill>
                  <a:schemeClr val="tx1"/>
                </a:solidFill>
                <a:latin typeface="+mn-lt"/>
                <a:ea typeface="+mn-ea"/>
                <a:cs typeface="+mn-cs"/>
              </a:rPr>
              <a:t> ca </a:t>
            </a:r>
            <a:r>
              <a:rPr lang="en-US" sz="1200" kern="1200" dirty="0" err="1">
                <a:solidFill>
                  <a:schemeClr val="tx1"/>
                </a:solidFill>
                <a:latin typeface="+mn-lt"/>
                <a:ea typeface="+mn-ea"/>
                <a:cs typeface="+mn-cs"/>
              </a:rPr>
              <a:t>vânzătorul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stăpânească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toate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acestea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nevoie</a:t>
            </a:r>
            <a:r>
              <a:rPr lang="en-US" sz="1200" kern="1200" dirty="0">
                <a:solidFill>
                  <a:schemeClr val="tx1"/>
                </a:solidFill>
                <a:latin typeface="+mn-lt"/>
                <a:ea typeface="+mn-ea"/>
                <a:cs typeface="+mn-cs"/>
              </a:rPr>
              <a:t> de un program </a:t>
            </a:r>
            <a:r>
              <a:rPr lang="en-US" sz="1200" kern="1200" dirty="0" err="1">
                <a:solidFill>
                  <a:schemeClr val="tx1"/>
                </a:solidFill>
                <a:latin typeface="+mn-lt"/>
                <a:ea typeface="+mn-ea"/>
                <a:cs typeface="+mn-cs"/>
              </a:rPr>
              <a:t>regulat</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antrenament</a:t>
            </a:r>
            <a:r>
              <a:rPr lang="en-US" sz="1200" kern="1200" dirty="0">
                <a:solidFill>
                  <a:schemeClr val="tx1"/>
                </a:solidFill>
                <a:latin typeface="+mn-lt"/>
                <a:ea typeface="+mn-ea"/>
                <a:cs typeface="+mn-cs"/>
              </a:rPr>
              <a:t>.</a:t>
            </a:r>
            <a:endParaRPr lang="en-US" dirty="0"/>
          </a:p>
          <a:p>
            <a:endParaRPr lang="en-US" dirty="0"/>
          </a:p>
          <a:p>
            <a:r>
              <a:rPr lang="en-US" sz="1200" b="1" kern="1200" dirty="0">
                <a:solidFill>
                  <a:schemeClr val="tx1"/>
                </a:solidFill>
                <a:latin typeface="+mn-lt"/>
                <a:ea typeface="+mn-ea"/>
                <a:cs typeface="+mn-cs"/>
              </a:rPr>
              <a:t>2. </a:t>
            </a:r>
            <a:r>
              <a:rPr lang="ro-RO" sz="1200" b="1" kern="1200" dirty="0" err="1">
                <a:solidFill>
                  <a:schemeClr val="tx1"/>
                </a:solidFill>
                <a:latin typeface="+mn-lt"/>
                <a:ea typeface="+mn-ea"/>
                <a:cs typeface="+mn-cs"/>
              </a:rPr>
              <a:t>Evaluati</a:t>
            </a:r>
            <a:r>
              <a:rPr lang="ro-RO" sz="1200" b="1" kern="1200" dirty="0">
                <a:solidFill>
                  <a:schemeClr val="tx1"/>
                </a:solidFill>
                <a:latin typeface="+mn-lt"/>
                <a:ea typeface="+mn-ea"/>
                <a:cs typeface="+mn-cs"/>
              </a:rPr>
              <a:t>-va modul de comunicare: </a:t>
            </a:r>
            <a:r>
              <a:rPr lang="ro-RO" sz="1200" b="1" kern="1200" dirty="0" err="1">
                <a:solidFill>
                  <a:schemeClr val="tx1"/>
                </a:solidFill>
                <a:latin typeface="+mn-lt"/>
                <a:ea typeface="+mn-ea"/>
                <a:cs typeface="+mn-cs"/>
              </a:rPr>
              <a:t>sunteti</a:t>
            </a:r>
            <a:r>
              <a:rPr lang="ro-RO" sz="1200" b="1" kern="1200" dirty="0">
                <a:solidFill>
                  <a:schemeClr val="tx1"/>
                </a:solidFill>
                <a:latin typeface="+mn-lt"/>
                <a:ea typeface="+mn-ea"/>
                <a:cs typeface="+mn-cs"/>
              </a:rPr>
              <a:t> o persoana care </a:t>
            </a:r>
            <a:r>
              <a:rPr lang="ro-RO" sz="1200" b="1" kern="1200" dirty="0" err="1">
                <a:solidFill>
                  <a:schemeClr val="tx1"/>
                </a:solidFill>
                <a:latin typeface="+mn-lt"/>
                <a:ea typeface="+mn-ea"/>
                <a:cs typeface="+mn-cs"/>
              </a:rPr>
              <a:t>incep</a:t>
            </a:r>
            <a:r>
              <a:rPr lang="ro-RO" sz="1200" b="1" kern="1200" dirty="0">
                <a:solidFill>
                  <a:schemeClr val="tx1"/>
                </a:solidFill>
                <a:latin typeface="+mn-lt"/>
                <a:ea typeface="+mn-ea"/>
                <a:cs typeface="+mn-cs"/>
              </a:rPr>
              <a:t> abordarea prin fapte, cifre, caracteristici si opinii? Sau </a:t>
            </a:r>
            <a:r>
              <a:rPr lang="ro-RO" sz="1200" b="1" kern="1200" dirty="0" err="1">
                <a:solidFill>
                  <a:schemeClr val="tx1"/>
                </a:solidFill>
                <a:latin typeface="+mn-lt"/>
                <a:ea typeface="+mn-ea"/>
                <a:cs typeface="+mn-cs"/>
              </a:rPr>
              <a:t>incepeti</a:t>
            </a:r>
            <a:r>
              <a:rPr lang="ro-RO" sz="1200" b="1" kern="1200" dirty="0">
                <a:solidFill>
                  <a:schemeClr val="tx1"/>
                </a:solidFill>
                <a:latin typeface="+mn-lt"/>
                <a:ea typeface="+mn-ea"/>
                <a:cs typeface="+mn-cs"/>
              </a:rPr>
              <a:t> prin a crea </a:t>
            </a:r>
            <a:r>
              <a:rPr lang="ro-RO" sz="1200" b="1" kern="1200" dirty="0" err="1">
                <a:solidFill>
                  <a:schemeClr val="tx1"/>
                </a:solidFill>
                <a:latin typeface="+mn-lt"/>
                <a:ea typeface="+mn-ea"/>
                <a:cs typeface="+mn-cs"/>
              </a:rPr>
              <a:t>emotii</a:t>
            </a:r>
            <a:r>
              <a:rPr lang="ro-RO" sz="1200" b="1" kern="1200" dirty="0">
                <a:solidFill>
                  <a:schemeClr val="tx1"/>
                </a:solidFill>
                <a:latin typeface="+mn-lt"/>
                <a:ea typeface="+mn-ea"/>
                <a:cs typeface="+mn-cs"/>
              </a:rPr>
              <a:t> si conectare printr-un stil narativ si prin metode vizuale? </a:t>
            </a:r>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ro-RO" sz="1200" kern="1200" dirty="0">
                <a:solidFill>
                  <a:schemeClr val="tx1"/>
                </a:solidFill>
                <a:latin typeface="+mn-lt"/>
                <a:ea typeface="+mn-ea"/>
                <a:cs typeface="+mn-cs"/>
              </a:rPr>
              <a:t>Acest lucru are </a:t>
            </a:r>
            <a:r>
              <a:rPr lang="ro-RO" sz="1200" kern="1200" dirty="0" err="1">
                <a:solidFill>
                  <a:schemeClr val="tx1"/>
                </a:solidFill>
                <a:latin typeface="+mn-lt"/>
                <a:ea typeface="+mn-ea"/>
                <a:cs typeface="+mn-cs"/>
              </a:rPr>
              <a:t>implicatii</a:t>
            </a:r>
            <a:r>
              <a:rPr lang="ro-RO" sz="1200" kern="1200" dirty="0">
                <a:solidFill>
                  <a:schemeClr val="tx1"/>
                </a:solidFill>
                <a:latin typeface="+mn-lt"/>
                <a:ea typeface="+mn-ea"/>
                <a:cs typeface="+mn-cs"/>
              </a:rPr>
              <a:t> profunde asupra modului in care </a:t>
            </a:r>
            <a:r>
              <a:rPr lang="ro-RO" sz="1200" kern="1200" dirty="0" err="1">
                <a:solidFill>
                  <a:schemeClr val="tx1"/>
                </a:solidFill>
                <a:latin typeface="+mn-lt"/>
                <a:ea typeface="+mn-ea"/>
                <a:cs typeface="+mn-cs"/>
              </a:rPr>
              <a:t>vanzatorii</a:t>
            </a:r>
            <a:r>
              <a:rPr lang="ro-RO" sz="1200" kern="1200" dirty="0">
                <a:solidFill>
                  <a:schemeClr val="tx1"/>
                </a:solidFill>
                <a:latin typeface="+mn-lt"/>
                <a:ea typeface="+mn-ea"/>
                <a:cs typeface="+mn-cs"/>
              </a:rPr>
              <a:t> ar trebui sa comunice cu </a:t>
            </a:r>
            <a:r>
              <a:rPr lang="ro-RO" sz="1200" kern="1200" dirty="0" err="1">
                <a:solidFill>
                  <a:schemeClr val="tx1"/>
                </a:solidFill>
                <a:latin typeface="+mn-lt"/>
                <a:ea typeface="+mn-ea"/>
                <a:cs typeface="+mn-cs"/>
              </a:rPr>
              <a:t>clientii</a:t>
            </a:r>
            <a:r>
              <a:rPr lang="ro-RO" sz="1200" kern="1200" dirty="0">
                <a:solidFill>
                  <a:schemeClr val="tx1"/>
                </a:solidFill>
                <a:latin typeface="+mn-lt"/>
                <a:ea typeface="+mn-ea"/>
                <a:cs typeface="+mn-cs"/>
              </a:rPr>
              <a:t>. </a:t>
            </a:r>
            <a:r>
              <a:rPr lang="ro-RO" sz="1200" kern="1200" dirty="0" err="1">
                <a:solidFill>
                  <a:schemeClr val="tx1"/>
                </a:solidFill>
                <a:latin typeface="+mn-lt"/>
                <a:ea typeface="+mn-ea"/>
                <a:cs typeface="+mn-cs"/>
              </a:rPr>
              <a:t>Vanzatorii</a:t>
            </a:r>
            <a:r>
              <a:rPr lang="ro-RO" sz="1200" kern="1200" dirty="0">
                <a:solidFill>
                  <a:schemeClr val="tx1"/>
                </a:solidFill>
                <a:latin typeface="+mn-lt"/>
                <a:ea typeface="+mn-ea"/>
                <a:cs typeface="+mn-cs"/>
              </a:rPr>
              <a:t> tind sa </a:t>
            </a:r>
            <a:r>
              <a:rPr lang="ro-RO" sz="1200" kern="1200" dirty="0" err="1">
                <a:solidFill>
                  <a:schemeClr val="tx1"/>
                </a:solidFill>
                <a:latin typeface="+mn-lt"/>
                <a:ea typeface="+mn-ea"/>
                <a:cs typeface="+mn-cs"/>
              </a:rPr>
              <a:t>inceapa</a:t>
            </a:r>
            <a:r>
              <a:rPr lang="ro-RO" sz="1200" kern="1200" dirty="0">
                <a:solidFill>
                  <a:schemeClr val="tx1"/>
                </a:solidFill>
                <a:latin typeface="+mn-lt"/>
                <a:ea typeface="+mn-ea"/>
                <a:cs typeface="+mn-cs"/>
              </a:rPr>
              <a:t> </a:t>
            </a:r>
            <a:r>
              <a:rPr lang="ro-RO" sz="1200" kern="1200" dirty="0" err="1">
                <a:solidFill>
                  <a:schemeClr val="tx1"/>
                </a:solidFill>
                <a:latin typeface="+mn-lt"/>
                <a:ea typeface="+mn-ea"/>
                <a:cs typeface="+mn-cs"/>
              </a:rPr>
              <a:t>vanzarea</a:t>
            </a:r>
            <a:r>
              <a:rPr lang="ro-RO" sz="1200" kern="1200" dirty="0">
                <a:solidFill>
                  <a:schemeClr val="tx1"/>
                </a:solidFill>
                <a:latin typeface="+mn-lt"/>
                <a:ea typeface="+mn-ea"/>
                <a:cs typeface="+mn-cs"/>
              </a:rPr>
              <a:t> pornind cu fapte si cifre. Asta </a:t>
            </a:r>
            <a:r>
              <a:rPr lang="ro-RO" sz="1200" kern="1200" dirty="0" err="1">
                <a:solidFill>
                  <a:schemeClr val="tx1"/>
                </a:solidFill>
                <a:latin typeface="+mn-lt"/>
                <a:ea typeface="+mn-ea"/>
                <a:cs typeface="+mn-cs"/>
              </a:rPr>
              <a:t>inseamna</a:t>
            </a:r>
            <a:r>
              <a:rPr lang="ro-RO" sz="1200" kern="1200" dirty="0">
                <a:solidFill>
                  <a:schemeClr val="tx1"/>
                </a:solidFill>
                <a:latin typeface="+mn-lt"/>
                <a:ea typeface="+mn-ea"/>
                <a:cs typeface="+mn-cs"/>
              </a:rPr>
              <a:t> ca </a:t>
            </a:r>
            <a:r>
              <a:rPr lang="ro-RO" sz="1200" b="1" kern="1200" dirty="0">
                <a:solidFill>
                  <a:schemeClr val="tx1"/>
                </a:solidFill>
                <a:latin typeface="+mn-lt"/>
                <a:ea typeface="+mn-ea"/>
                <a:cs typeface="+mn-cs"/>
              </a:rPr>
              <a:t>provocam Neocortexul clientului pentru a procesa aceste </a:t>
            </a:r>
            <a:r>
              <a:rPr lang="ro-RO" sz="1200" b="1" kern="1200" dirty="0" err="1">
                <a:solidFill>
                  <a:schemeClr val="tx1"/>
                </a:solidFill>
                <a:latin typeface="+mn-lt"/>
                <a:ea typeface="+mn-ea"/>
                <a:cs typeface="+mn-cs"/>
              </a:rPr>
              <a:t>informatii</a:t>
            </a:r>
            <a:r>
              <a:rPr lang="ro-RO" sz="1200" b="1" kern="1200" dirty="0">
                <a:solidFill>
                  <a:schemeClr val="tx1"/>
                </a:solidFill>
                <a:latin typeface="+mn-lt"/>
                <a:ea typeface="+mn-ea"/>
                <a:cs typeface="+mn-cs"/>
              </a:rPr>
              <a:t>. </a:t>
            </a:r>
            <a:r>
              <a:rPr lang="ro-RO" sz="1200" kern="1200" dirty="0">
                <a:solidFill>
                  <a:schemeClr val="tx1"/>
                </a:solidFill>
                <a:latin typeface="+mn-lt"/>
                <a:ea typeface="+mn-ea"/>
                <a:cs typeface="+mn-cs"/>
              </a:rPr>
              <a:t>Sa nu uitam ca Neocortexul este responsabil cu analiza si scepticismul!!Practic, nu numai ca ne adresam </a:t>
            </a:r>
            <a:r>
              <a:rPr lang="ro-RO" sz="1200" kern="1200" dirty="0" err="1">
                <a:solidFill>
                  <a:schemeClr val="tx1"/>
                </a:solidFill>
                <a:latin typeface="+mn-lt"/>
                <a:ea typeface="+mn-ea"/>
                <a:cs typeface="+mn-cs"/>
              </a:rPr>
              <a:t>partii</a:t>
            </a:r>
            <a:r>
              <a:rPr lang="ro-RO" sz="1200" kern="1200" dirty="0">
                <a:solidFill>
                  <a:schemeClr val="tx1"/>
                </a:solidFill>
                <a:latin typeface="+mn-lt"/>
                <a:ea typeface="+mn-ea"/>
                <a:cs typeface="+mn-cs"/>
              </a:rPr>
              <a:t> din creier care nu e responsabila cu luarea deciziei, ci cu acea parte a creierului clientului care e proiectata ca sa analizeze si sa </a:t>
            </a:r>
            <a:r>
              <a:rPr lang="ro-RO" sz="1200" kern="1200" dirty="0" err="1">
                <a:solidFill>
                  <a:schemeClr val="tx1"/>
                </a:solidFill>
                <a:latin typeface="+mn-lt"/>
                <a:ea typeface="+mn-ea"/>
                <a:cs typeface="+mn-cs"/>
              </a:rPr>
              <a:t>previna</a:t>
            </a:r>
            <a:r>
              <a:rPr lang="ro-RO" sz="1200" kern="1200" dirty="0">
                <a:solidFill>
                  <a:schemeClr val="tx1"/>
                </a:solidFill>
                <a:latin typeface="+mn-lt"/>
                <a:ea typeface="+mn-ea"/>
                <a:cs typeface="+mn-cs"/>
              </a:rPr>
              <a:t> luarea deciziilor! </a:t>
            </a:r>
            <a:r>
              <a:rPr lang="ro-RO" sz="1200" b="1" kern="1200" dirty="0" err="1">
                <a:solidFill>
                  <a:schemeClr val="tx1"/>
                </a:solidFill>
                <a:latin typeface="+mn-lt"/>
                <a:ea typeface="+mn-ea"/>
                <a:cs typeface="+mn-cs"/>
              </a:rPr>
              <a:t>Cand</a:t>
            </a:r>
            <a:r>
              <a:rPr lang="ro-RO" sz="1200" b="1" kern="1200" dirty="0">
                <a:solidFill>
                  <a:schemeClr val="tx1"/>
                </a:solidFill>
                <a:latin typeface="+mn-lt"/>
                <a:ea typeface="+mn-ea"/>
                <a:cs typeface="+mn-cs"/>
              </a:rPr>
              <a:t> decidem sa folosim creierul reptilian</a:t>
            </a:r>
            <a:r>
              <a:rPr lang="ro-RO" sz="1200" kern="1200" dirty="0">
                <a:solidFill>
                  <a:schemeClr val="tx1"/>
                </a:solidFill>
                <a:latin typeface="+mn-lt"/>
                <a:ea typeface="+mn-ea"/>
                <a:cs typeface="+mn-cs"/>
              </a:rPr>
              <a:t> </a:t>
            </a:r>
            <a:r>
              <a:rPr lang="ro-RO" sz="1200" b="1" kern="1200" dirty="0">
                <a:solidFill>
                  <a:schemeClr val="tx1"/>
                </a:solidFill>
                <a:latin typeface="+mn-lt"/>
                <a:ea typeface="+mn-ea"/>
                <a:cs typeface="+mn-cs"/>
              </a:rPr>
              <a:t>si</a:t>
            </a:r>
            <a:r>
              <a:rPr lang="ro-RO" sz="1200" kern="1200" dirty="0">
                <a:solidFill>
                  <a:schemeClr val="tx1"/>
                </a:solidFill>
                <a:latin typeface="+mn-lt"/>
                <a:ea typeface="+mn-ea"/>
                <a:cs typeface="+mn-cs"/>
              </a:rPr>
              <a:t> </a:t>
            </a:r>
            <a:r>
              <a:rPr lang="ro-RO" sz="1200" b="1" kern="1200" dirty="0">
                <a:solidFill>
                  <a:schemeClr val="tx1"/>
                </a:solidFill>
                <a:latin typeface="+mn-lt"/>
                <a:ea typeface="+mn-ea"/>
                <a:cs typeface="+mn-cs"/>
              </a:rPr>
              <a:t>sistemul </a:t>
            </a:r>
            <a:r>
              <a:rPr lang="ro-RO" sz="1200" b="1" kern="1200" dirty="0" err="1">
                <a:solidFill>
                  <a:schemeClr val="tx1"/>
                </a:solidFill>
                <a:latin typeface="+mn-lt"/>
                <a:ea typeface="+mn-ea"/>
                <a:cs typeface="+mn-cs"/>
              </a:rPr>
              <a:t>limbic</a:t>
            </a:r>
            <a:r>
              <a:rPr lang="ro-RO" sz="1200" kern="1200" dirty="0">
                <a:solidFill>
                  <a:schemeClr val="tx1"/>
                </a:solidFill>
                <a:latin typeface="+mn-lt"/>
                <a:ea typeface="+mn-ea"/>
                <a:cs typeface="+mn-cs"/>
              </a:rPr>
              <a:t>; asta aduce o veste buna, dar si una rea – decidem la nivelul unui „crocodil” (-:</a:t>
            </a:r>
            <a:endParaRPr lang="en-US" sz="1200" kern="1200" dirty="0">
              <a:solidFill>
                <a:schemeClr val="tx1"/>
              </a:solidFill>
              <a:latin typeface="+mn-lt"/>
              <a:ea typeface="+mn-ea"/>
              <a:cs typeface="+mn-cs"/>
            </a:endParaRPr>
          </a:p>
          <a:p>
            <a:endParaRPr lang="ro-RO" dirty="0"/>
          </a:p>
          <a:p>
            <a:endParaRPr lang="ro-RO" dirty="0"/>
          </a:p>
        </p:txBody>
      </p:sp>
      <p:sp>
        <p:nvSpPr>
          <p:cNvPr id="4" name="Substituent număr diapozitiv 3"/>
          <p:cNvSpPr>
            <a:spLocks noGrp="1"/>
          </p:cNvSpPr>
          <p:nvPr>
            <p:ph type="sldNum" sz="quarter" idx="5"/>
          </p:nvPr>
        </p:nvSpPr>
        <p:spPr/>
        <p:txBody>
          <a:bodyPr/>
          <a:lstStyle/>
          <a:p>
            <a:pPr>
              <a:defRPr/>
            </a:pPr>
            <a:fld id="{BDA0E249-9A46-400F-BF91-8A64B5F795EF}" type="slidenum">
              <a:rPr lang="ro-RO" smtClean="0">
                <a:solidFill>
                  <a:prstClr val="black"/>
                </a:solidFill>
              </a:rPr>
              <a:pPr>
                <a:defRPr/>
              </a:pPr>
              <a:t>4</a:t>
            </a:fld>
            <a:endParaRPr lang="ro-RO">
              <a:solidFill>
                <a:prstClr val="black"/>
              </a:solidFill>
            </a:endParaRPr>
          </a:p>
        </p:txBody>
      </p:sp>
    </p:spTree>
    <p:extLst>
      <p:ext uri="{BB962C8B-B14F-4D97-AF65-F5344CB8AC3E}">
        <p14:creationId xmlns:p14="http://schemas.microsoft.com/office/powerpoint/2010/main" val="101934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a:defRPr/>
            </a:pPr>
            <a:fld id="{BDA0E249-9A46-400F-BF91-8A64B5F795EF}" type="slidenum">
              <a:rPr lang="ro-RO" smtClean="0">
                <a:solidFill>
                  <a:prstClr val="black"/>
                </a:solidFill>
              </a:rPr>
              <a:pPr>
                <a:defRPr/>
              </a:pPr>
              <a:t>10</a:t>
            </a:fld>
            <a:endParaRPr lang="ro-RO">
              <a:solidFill>
                <a:prstClr val="black"/>
              </a:solidFill>
            </a:endParaRPr>
          </a:p>
        </p:txBody>
      </p:sp>
    </p:spTree>
    <p:extLst>
      <p:ext uri="{BB962C8B-B14F-4D97-AF65-F5344CB8AC3E}">
        <p14:creationId xmlns:p14="http://schemas.microsoft.com/office/powerpoint/2010/main" val="410206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BDA0E249-9A46-400F-BF91-8A64B5F795EF}" type="slidenum">
              <a:rPr lang="ro-RO" smtClean="0">
                <a:solidFill>
                  <a:prstClr val="black"/>
                </a:solidFill>
              </a:rPr>
              <a:pPr/>
              <a:t>12</a:t>
            </a:fld>
            <a:endParaRPr lang="ro-RO">
              <a:solidFill>
                <a:prstClr val="black"/>
              </a:solidFill>
            </a:endParaRPr>
          </a:p>
        </p:txBody>
      </p:sp>
    </p:spTree>
    <p:extLst>
      <p:ext uri="{BB962C8B-B14F-4D97-AF65-F5344CB8AC3E}">
        <p14:creationId xmlns:p14="http://schemas.microsoft.com/office/powerpoint/2010/main" val="162248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BDA0E249-9A46-400F-BF91-8A64B5F795EF}" type="slidenum">
              <a:rPr lang="ro-RO" smtClean="0">
                <a:solidFill>
                  <a:prstClr val="black"/>
                </a:solidFill>
              </a:rPr>
              <a:pPr/>
              <a:t>13</a:t>
            </a:fld>
            <a:endParaRPr lang="ro-RO">
              <a:solidFill>
                <a:prstClr val="black"/>
              </a:solidFill>
            </a:endParaRPr>
          </a:p>
        </p:txBody>
      </p:sp>
    </p:spTree>
    <p:extLst>
      <p:ext uri="{BB962C8B-B14F-4D97-AF65-F5344CB8AC3E}">
        <p14:creationId xmlns:p14="http://schemas.microsoft.com/office/powerpoint/2010/main" val="336776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BDA0E249-9A46-400F-BF91-8A64B5F795EF}" type="slidenum">
              <a:rPr lang="ro-RO" smtClean="0">
                <a:solidFill>
                  <a:prstClr val="black"/>
                </a:solidFill>
              </a:rPr>
              <a:pPr/>
              <a:t>14</a:t>
            </a:fld>
            <a:endParaRPr lang="ro-RO">
              <a:solidFill>
                <a:prstClr val="black"/>
              </a:solidFill>
            </a:endParaRPr>
          </a:p>
        </p:txBody>
      </p:sp>
    </p:spTree>
    <p:extLst>
      <p:ext uri="{BB962C8B-B14F-4D97-AF65-F5344CB8AC3E}">
        <p14:creationId xmlns:p14="http://schemas.microsoft.com/office/powerpoint/2010/main" val="83858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a:defRPr/>
            </a:pPr>
            <a:fld id="{BDA0E249-9A46-400F-BF91-8A64B5F795EF}" type="slidenum">
              <a:rPr lang="ro-RO" smtClean="0">
                <a:solidFill>
                  <a:prstClr val="black"/>
                </a:solidFill>
              </a:rPr>
              <a:pPr>
                <a:defRPr/>
              </a:pPr>
              <a:t>15</a:t>
            </a:fld>
            <a:endParaRPr lang="ro-RO">
              <a:solidFill>
                <a:prstClr val="black"/>
              </a:solidFill>
            </a:endParaRPr>
          </a:p>
        </p:txBody>
      </p:sp>
    </p:spTree>
    <p:extLst>
      <p:ext uri="{BB962C8B-B14F-4D97-AF65-F5344CB8AC3E}">
        <p14:creationId xmlns:p14="http://schemas.microsoft.com/office/powerpoint/2010/main" val="413197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a:defRPr/>
            </a:pPr>
            <a:fld id="{BDA0E249-9A46-400F-BF91-8A64B5F795EF}" type="slidenum">
              <a:rPr lang="ro-RO" smtClean="0">
                <a:solidFill>
                  <a:prstClr val="black"/>
                </a:solidFill>
              </a:rPr>
              <a:pPr>
                <a:defRPr/>
              </a:pPr>
              <a:t>16</a:t>
            </a:fld>
            <a:endParaRPr lang="ro-RO">
              <a:solidFill>
                <a:prstClr val="black"/>
              </a:solidFill>
            </a:endParaRPr>
          </a:p>
        </p:txBody>
      </p:sp>
    </p:spTree>
    <p:extLst>
      <p:ext uri="{BB962C8B-B14F-4D97-AF65-F5344CB8AC3E}">
        <p14:creationId xmlns:p14="http://schemas.microsoft.com/office/powerpoint/2010/main" val="247395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1143000" y="685800"/>
            <a:ext cx="4572000" cy="3429000"/>
          </a:xfrm>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a:defRPr/>
            </a:pPr>
            <a:fld id="{BDA0E249-9A46-400F-BF91-8A64B5F795EF}" type="slidenum">
              <a:rPr lang="ro-RO" smtClean="0">
                <a:solidFill>
                  <a:prstClr val="black"/>
                </a:solidFill>
              </a:rPr>
              <a:pPr>
                <a:defRPr/>
              </a:pPr>
              <a:t>17</a:t>
            </a:fld>
            <a:endParaRPr lang="ro-RO">
              <a:solidFill>
                <a:prstClr val="black"/>
              </a:solidFill>
            </a:endParaRPr>
          </a:p>
        </p:txBody>
      </p:sp>
    </p:spTree>
    <p:extLst>
      <p:ext uri="{BB962C8B-B14F-4D97-AF65-F5344CB8AC3E}">
        <p14:creationId xmlns:p14="http://schemas.microsoft.com/office/powerpoint/2010/main" val="365995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42334C-A21D-46E9-8C47-865818637161}" type="datetime1">
              <a:rPr lang="en-US" smtClean="0"/>
              <a:t>20-09-23</a:t>
            </a:fld>
            <a:endParaRPr lang="en-US"/>
          </a:p>
        </p:txBody>
      </p:sp>
      <p:sp>
        <p:nvSpPr>
          <p:cNvPr id="5" name="Footer Placeholder 4"/>
          <p:cNvSpPr>
            <a:spLocks noGrp="1"/>
          </p:cNvSpPr>
          <p:nvPr>
            <p:ph type="ftr" sz="quarter" idx="11"/>
          </p:nvPr>
        </p:nvSpPr>
        <p:spPr/>
        <p:txBody>
          <a:bodyPr/>
          <a:lstStyle/>
          <a:p>
            <a:r>
              <a:rPr lang="es-ES" smtClean="0"/>
              <a:t>ISF - Școala de Asigurări 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C82D5-545D-4A70-9274-83521B7C7039}" type="datetime1">
              <a:rPr lang="en-US" smtClean="0"/>
              <a:t>20-09-23</a:t>
            </a:fld>
            <a:endParaRPr lang="en-US"/>
          </a:p>
        </p:txBody>
      </p:sp>
      <p:sp>
        <p:nvSpPr>
          <p:cNvPr id="5" name="Footer Placeholder 4"/>
          <p:cNvSpPr>
            <a:spLocks noGrp="1"/>
          </p:cNvSpPr>
          <p:nvPr>
            <p:ph type="ftr" sz="quarter" idx="11"/>
          </p:nvPr>
        </p:nvSpPr>
        <p:spPr/>
        <p:txBody>
          <a:bodyPr/>
          <a:lstStyle/>
          <a:p>
            <a:r>
              <a:rPr lang="es-ES" smtClean="0"/>
              <a:t>ISF - Școala de Asigurări 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89F89BF4-4CC9-4B7B-8801-252F39B5DF0B}"/>
              </a:ext>
            </a:extLst>
          </p:cNvPr>
          <p:cNvSpPr>
            <a:spLocks noGrp="1"/>
          </p:cNvSpPr>
          <p:nvPr>
            <p:ph type="dt" sz="half" idx="10"/>
          </p:nvPr>
        </p:nvSpPr>
        <p:spPr/>
        <p:txBody>
          <a:bodyPr/>
          <a:lstStyle/>
          <a:p>
            <a:fld id="{183393AC-997E-438B-B806-A250609865C1}"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118929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182D52F-7CEA-4B44-B9B9-AB15C66F8E06}"/>
              </a:ext>
            </a:extLst>
          </p:cNvPr>
          <p:cNvSpPr>
            <a:spLocks noGrp="1"/>
          </p:cNvSpPr>
          <p:nvPr>
            <p:ph type="dt" sz="half" idx="10"/>
          </p:nvPr>
        </p:nvSpPr>
        <p:spPr/>
        <p:txBody>
          <a:bodyPr/>
          <a:lstStyle/>
          <a:p>
            <a:fld id="{B4C583F5-E2A3-49DF-98D3-6D6C37FC5215}"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885304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F8F117A7-4D9D-4363-96FB-1C0CB19F6925}"/>
              </a:ext>
            </a:extLst>
          </p:cNvPr>
          <p:cNvSpPr>
            <a:spLocks noGrp="1"/>
          </p:cNvSpPr>
          <p:nvPr>
            <p:ph type="body" idx="1"/>
          </p:nvPr>
        </p:nvSpPr>
        <p:spPr>
          <a:xfrm>
            <a:off x="623887" y="45896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45AB1CE1-56C3-47A0-A2CF-FFF1D9D6FA22}"/>
              </a:ext>
            </a:extLst>
          </p:cNvPr>
          <p:cNvSpPr>
            <a:spLocks noGrp="1"/>
          </p:cNvSpPr>
          <p:nvPr>
            <p:ph type="dt" sz="half" idx="10"/>
          </p:nvPr>
        </p:nvSpPr>
        <p:spPr/>
        <p:txBody>
          <a:bodyPr/>
          <a:lstStyle/>
          <a:p>
            <a:fld id="{9FAB87DD-D38B-42AD-A01B-4A1FC1ADCB4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9829554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A7A492CE-157F-4C75-92F9-41BA8F4F11CB}"/>
              </a:ext>
            </a:extLst>
          </p:cNvPr>
          <p:cNvSpPr>
            <a:spLocks noGrp="1"/>
          </p:cNvSpPr>
          <p:nvPr>
            <p:ph type="dt" sz="half" idx="10"/>
          </p:nvPr>
        </p:nvSpPr>
        <p:spPr/>
        <p:txBody>
          <a:bodyPr/>
          <a:lstStyle/>
          <a:p>
            <a:fld id="{C8470E8A-7BF5-4E31-BCDE-24B7FBD2B59F}"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21532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ACFE205A-CC16-4F39-ADFF-0DA00D756243}"/>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C2ACE9D3-0359-4097-9B21-8B48D36FEAAA}"/>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C3611A03-142F-4499-85F7-E2448FC818DA}"/>
              </a:ext>
            </a:extLst>
          </p:cNvPr>
          <p:cNvSpPr>
            <a:spLocks noGrp="1"/>
          </p:cNvSpPr>
          <p:nvPr>
            <p:ph type="dt" sz="half" idx="10"/>
          </p:nvPr>
        </p:nvSpPr>
        <p:spPr/>
        <p:txBody>
          <a:bodyPr/>
          <a:lstStyle/>
          <a:p>
            <a:fld id="{DC498A60-8F18-426E-8AA5-3E6D982940FB}"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87745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8C163C99-92FD-45F8-8047-1BFC69E05010}"/>
              </a:ext>
            </a:extLst>
          </p:cNvPr>
          <p:cNvSpPr>
            <a:spLocks noGrp="1"/>
          </p:cNvSpPr>
          <p:nvPr>
            <p:ph type="dt" sz="half" idx="10"/>
          </p:nvPr>
        </p:nvSpPr>
        <p:spPr/>
        <p:txBody>
          <a:bodyPr/>
          <a:lstStyle/>
          <a:p>
            <a:fld id="{0182B1FF-DE65-405D-A3EF-65E0C9AC32FE}"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182566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208EFE5A-FA3A-45AB-988E-959FC0DD1CAE}"/>
              </a:ext>
            </a:extLst>
          </p:cNvPr>
          <p:cNvSpPr>
            <a:spLocks noGrp="1"/>
          </p:cNvSpPr>
          <p:nvPr>
            <p:ph type="dt" sz="half" idx="10"/>
          </p:nvPr>
        </p:nvSpPr>
        <p:spPr/>
        <p:txBody>
          <a:bodyPr/>
          <a:lstStyle/>
          <a:p>
            <a:fld id="{416A7DBC-8FD4-487F-8755-2F57D2524C29}"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0847662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5E7E7EA1-C210-4980-998F-63560E65273B}"/>
              </a:ext>
            </a:extLst>
          </p:cNvPr>
          <p:cNvSpPr>
            <a:spLocks noGrp="1"/>
          </p:cNvSpPr>
          <p:nvPr>
            <p:ph type="dt" sz="half" idx="10"/>
          </p:nvPr>
        </p:nvSpPr>
        <p:spPr/>
        <p:txBody>
          <a:bodyPr/>
          <a:lstStyle/>
          <a:p>
            <a:fld id="{1AB602B2-B101-4B24-B868-EF144C6F4C7A}"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7749788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4438A9E-F495-4780-B1CA-C39DD76753A5}"/>
              </a:ext>
            </a:extLst>
          </p:cNvPr>
          <p:cNvSpPr>
            <a:spLocks noGrp="1"/>
          </p:cNvSpPr>
          <p:nvPr>
            <p:ph type="dt" sz="half" idx="10"/>
          </p:nvPr>
        </p:nvSpPr>
        <p:spPr/>
        <p:txBody>
          <a:bodyPr/>
          <a:lstStyle/>
          <a:p>
            <a:fld id="{F46376D9-5964-4252-8627-E6FD662335F3}"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7576030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EB0506EC-2036-4B8F-B162-573B52FBCCCB}"/>
              </a:ext>
            </a:extLst>
          </p:cNvPr>
          <p:cNvSpPr>
            <a:spLocks noGrp="1"/>
          </p:cNvSpPr>
          <p:nvPr>
            <p:ph type="dt" sz="half" idx="10"/>
          </p:nvPr>
        </p:nvSpPr>
        <p:spPr/>
        <p:txBody>
          <a:bodyPr/>
          <a:lstStyle/>
          <a:p>
            <a:fld id="{98197F10-0A6A-44CF-B02E-B3599E9ECE22}"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97771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46747-2FBD-4B5F-9FFF-10FEFD6BFBC1}" type="datetime1">
              <a:rPr lang="en-US" smtClean="0"/>
              <a:t>20-09-23</a:t>
            </a:fld>
            <a:endParaRPr lang="en-US"/>
          </a:p>
        </p:txBody>
      </p:sp>
      <p:sp>
        <p:nvSpPr>
          <p:cNvPr id="5" name="Footer Placeholder 4"/>
          <p:cNvSpPr>
            <a:spLocks noGrp="1"/>
          </p:cNvSpPr>
          <p:nvPr>
            <p:ph type="ftr" sz="quarter" idx="11"/>
          </p:nvPr>
        </p:nvSpPr>
        <p:spPr/>
        <p:txBody>
          <a:bodyPr/>
          <a:lstStyle/>
          <a:p>
            <a:r>
              <a:rPr lang="es-ES" smtClean="0"/>
              <a:t>ISF - Școala de Asigurări 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98C12D64-C143-412F-9AB0-FDDF4086692F}"/>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A5C62FE-FBA4-4735-901D-2A04631D659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D173A608-F01E-4A53-913E-BDD636B3BF1F}"/>
              </a:ext>
            </a:extLst>
          </p:cNvPr>
          <p:cNvSpPr>
            <a:spLocks noGrp="1"/>
          </p:cNvSpPr>
          <p:nvPr>
            <p:ph type="dt" sz="half" idx="10"/>
          </p:nvPr>
        </p:nvSpPr>
        <p:spPr/>
        <p:txBody>
          <a:bodyPr/>
          <a:lstStyle/>
          <a:p>
            <a:fld id="{22BD234E-D350-41DA-8106-BE3FB92D934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9605405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89F89BF4-4CC9-4B7B-8801-252F39B5DF0B}"/>
              </a:ext>
            </a:extLst>
          </p:cNvPr>
          <p:cNvSpPr>
            <a:spLocks noGrp="1"/>
          </p:cNvSpPr>
          <p:nvPr>
            <p:ph type="dt" sz="half" idx="10"/>
          </p:nvPr>
        </p:nvSpPr>
        <p:spPr/>
        <p:txBody>
          <a:bodyPr/>
          <a:lstStyle/>
          <a:p>
            <a:fld id="{5B4CC512-3DBC-4F32-A974-A523B61C187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262594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182D52F-7CEA-4B44-B9B9-AB15C66F8E06}"/>
              </a:ext>
            </a:extLst>
          </p:cNvPr>
          <p:cNvSpPr>
            <a:spLocks noGrp="1"/>
          </p:cNvSpPr>
          <p:nvPr>
            <p:ph type="dt" sz="half" idx="10"/>
          </p:nvPr>
        </p:nvSpPr>
        <p:spPr/>
        <p:txBody>
          <a:bodyPr/>
          <a:lstStyle/>
          <a:p>
            <a:fld id="{6FF41D41-4434-4E3D-9646-FEEA30D7CD8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5513842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F8F117A7-4D9D-4363-96FB-1C0CB19F6925}"/>
              </a:ext>
            </a:extLst>
          </p:cNvPr>
          <p:cNvSpPr>
            <a:spLocks noGrp="1"/>
          </p:cNvSpPr>
          <p:nvPr>
            <p:ph type="body" idx="1"/>
          </p:nvPr>
        </p:nvSpPr>
        <p:spPr>
          <a:xfrm>
            <a:off x="623887" y="45895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45AB1CE1-56C3-47A0-A2CF-FFF1D9D6FA22}"/>
              </a:ext>
            </a:extLst>
          </p:cNvPr>
          <p:cNvSpPr>
            <a:spLocks noGrp="1"/>
          </p:cNvSpPr>
          <p:nvPr>
            <p:ph type="dt" sz="half" idx="10"/>
          </p:nvPr>
        </p:nvSpPr>
        <p:spPr/>
        <p:txBody>
          <a:bodyPr/>
          <a:lstStyle/>
          <a:p>
            <a:fld id="{B388CFCC-6DA0-4F37-8725-687D51F7303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1994461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A7A492CE-157F-4C75-92F9-41BA8F4F11CB}"/>
              </a:ext>
            </a:extLst>
          </p:cNvPr>
          <p:cNvSpPr>
            <a:spLocks noGrp="1"/>
          </p:cNvSpPr>
          <p:nvPr>
            <p:ph type="dt" sz="half" idx="10"/>
          </p:nvPr>
        </p:nvSpPr>
        <p:spPr/>
        <p:txBody>
          <a:bodyPr/>
          <a:lstStyle/>
          <a:p>
            <a:fld id="{46EA5390-15A7-4F35-BE44-2E88FADA4487}"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096066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ACFE205A-CC16-4F39-ADFF-0DA00D756243}"/>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C2ACE9D3-0359-4097-9B21-8B48D36FEAAA}"/>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C3611A03-142F-4499-85F7-E2448FC818DA}"/>
              </a:ext>
            </a:extLst>
          </p:cNvPr>
          <p:cNvSpPr>
            <a:spLocks noGrp="1"/>
          </p:cNvSpPr>
          <p:nvPr>
            <p:ph type="dt" sz="half" idx="10"/>
          </p:nvPr>
        </p:nvSpPr>
        <p:spPr/>
        <p:txBody>
          <a:bodyPr/>
          <a:lstStyle/>
          <a:p>
            <a:fld id="{15E504EB-B913-4DCC-84F0-ABDFB13B5AB7}"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9762644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8C163C99-92FD-45F8-8047-1BFC69E05010}"/>
              </a:ext>
            </a:extLst>
          </p:cNvPr>
          <p:cNvSpPr>
            <a:spLocks noGrp="1"/>
          </p:cNvSpPr>
          <p:nvPr>
            <p:ph type="dt" sz="half" idx="10"/>
          </p:nvPr>
        </p:nvSpPr>
        <p:spPr/>
        <p:txBody>
          <a:bodyPr/>
          <a:lstStyle/>
          <a:p>
            <a:fld id="{4BBD6866-B607-4B7A-B7BA-62BA35BC9C4E}"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829590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208EFE5A-FA3A-45AB-988E-959FC0DD1CAE}"/>
              </a:ext>
            </a:extLst>
          </p:cNvPr>
          <p:cNvSpPr>
            <a:spLocks noGrp="1"/>
          </p:cNvSpPr>
          <p:nvPr>
            <p:ph type="dt" sz="half" idx="10"/>
          </p:nvPr>
        </p:nvSpPr>
        <p:spPr/>
        <p:txBody>
          <a:bodyPr/>
          <a:lstStyle/>
          <a:p>
            <a:fld id="{596763A9-D05A-4C4A-A7D0-CAA6A52E8316}"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5121688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5E7E7EA1-C210-4980-998F-63560E65273B}"/>
              </a:ext>
            </a:extLst>
          </p:cNvPr>
          <p:cNvSpPr>
            <a:spLocks noGrp="1"/>
          </p:cNvSpPr>
          <p:nvPr>
            <p:ph type="dt" sz="half" idx="10"/>
          </p:nvPr>
        </p:nvSpPr>
        <p:spPr/>
        <p:txBody>
          <a:bodyPr/>
          <a:lstStyle/>
          <a:p>
            <a:fld id="{F146A48E-7A07-4AAA-A4BC-ED26378ADE94}"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7968314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4438A9E-F495-4780-B1CA-C39DD76753A5}"/>
              </a:ext>
            </a:extLst>
          </p:cNvPr>
          <p:cNvSpPr>
            <a:spLocks noGrp="1"/>
          </p:cNvSpPr>
          <p:nvPr>
            <p:ph type="dt" sz="half" idx="10"/>
          </p:nvPr>
        </p:nvSpPr>
        <p:spPr/>
        <p:txBody>
          <a:bodyPr/>
          <a:lstStyle/>
          <a:p>
            <a:fld id="{D1B87413-B1B1-491C-8EED-3A3C25B6BF19}"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84064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9016DF4-AB55-4075-8C9E-EA1EC0883CB2}"/>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A8C55DC5-2042-414E-8988-081D9FF1E8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3C984E0A-9EF3-4C24-A8C4-EEC57211C79A}"/>
              </a:ext>
            </a:extLst>
          </p:cNvPr>
          <p:cNvSpPr>
            <a:spLocks noGrp="1"/>
          </p:cNvSpPr>
          <p:nvPr>
            <p:ph type="dt" sz="half" idx="10"/>
          </p:nvPr>
        </p:nvSpPr>
        <p:spPr/>
        <p:txBody>
          <a:bodyPr/>
          <a:lstStyle/>
          <a:p>
            <a:fld id="{450B6B08-2CF4-4EBD-96CE-80C757EFBEB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C9C51908-942A-4CA1-87F1-6DC8D38E197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5F25203-BD43-4D2A-9412-5A913D845C2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3059767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EB0506EC-2036-4B8F-B162-573B52FBCCCB}"/>
              </a:ext>
            </a:extLst>
          </p:cNvPr>
          <p:cNvSpPr>
            <a:spLocks noGrp="1"/>
          </p:cNvSpPr>
          <p:nvPr>
            <p:ph type="dt" sz="half" idx="10"/>
          </p:nvPr>
        </p:nvSpPr>
        <p:spPr/>
        <p:txBody>
          <a:bodyPr/>
          <a:lstStyle/>
          <a:p>
            <a:fld id="{B9234AC5-76D6-4A3E-9906-D5635C74ECC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1345473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98C12D64-C143-412F-9AB0-FDDF4086692F}"/>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A5C62FE-FBA4-4735-901D-2A04631D659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D173A608-F01E-4A53-913E-BDD636B3BF1F}"/>
              </a:ext>
            </a:extLst>
          </p:cNvPr>
          <p:cNvSpPr>
            <a:spLocks noGrp="1"/>
          </p:cNvSpPr>
          <p:nvPr>
            <p:ph type="dt" sz="half" idx="10"/>
          </p:nvPr>
        </p:nvSpPr>
        <p:spPr/>
        <p:txBody>
          <a:bodyPr/>
          <a:lstStyle/>
          <a:p>
            <a:fld id="{5FEDC94C-0653-41D6-8791-63258E064C5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9444639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89F89BF4-4CC9-4B7B-8801-252F39B5DF0B}"/>
              </a:ext>
            </a:extLst>
          </p:cNvPr>
          <p:cNvSpPr>
            <a:spLocks noGrp="1"/>
          </p:cNvSpPr>
          <p:nvPr>
            <p:ph type="dt" sz="half" idx="10"/>
          </p:nvPr>
        </p:nvSpPr>
        <p:spPr/>
        <p:txBody>
          <a:bodyPr/>
          <a:lstStyle/>
          <a:p>
            <a:fld id="{EA576389-29BA-467B-A1C4-72DE63A5FD61}"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3049266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182D52F-7CEA-4B44-B9B9-AB15C66F8E06}"/>
              </a:ext>
            </a:extLst>
          </p:cNvPr>
          <p:cNvSpPr>
            <a:spLocks noGrp="1"/>
          </p:cNvSpPr>
          <p:nvPr>
            <p:ph type="dt" sz="half" idx="10"/>
          </p:nvPr>
        </p:nvSpPr>
        <p:spPr/>
        <p:txBody>
          <a:bodyPr/>
          <a:lstStyle/>
          <a:p>
            <a:fld id="{69EC5BCA-015E-46AC-84D5-6D8A5FAE5B9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2113646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F8F117A7-4D9D-4363-96FB-1C0CB19F6925}"/>
              </a:ext>
            </a:extLst>
          </p:cNvPr>
          <p:cNvSpPr>
            <a:spLocks noGrp="1"/>
          </p:cNvSpPr>
          <p:nvPr>
            <p:ph type="body" idx="1"/>
          </p:nvPr>
        </p:nvSpPr>
        <p:spPr>
          <a:xfrm>
            <a:off x="623887" y="45895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45AB1CE1-56C3-47A0-A2CF-FFF1D9D6FA22}"/>
              </a:ext>
            </a:extLst>
          </p:cNvPr>
          <p:cNvSpPr>
            <a:spLocks noGrp="1"/>
          </p:cNvSpPr>
          <p:nvPr>
            <p:ph type="dt" sz="half" idx="10"/>
          </p:nvPr>
        </p:nvSpPr>
        <p:spPr/>
        <p:txBody>
          <a:bodyPr/>
          <a:lstStyle/>
          <a:p>
            <a:fld id="{08171E5A-A321-4503-A7A8-C45EE80CECA4}"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7893032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A7A492CE-157F-4C75-92F9-41BA8F4F11CB}"/>
              </a:ext>
            </a:extLst>
          </p:cNvPr>
          <p:cNvSpPr>
            <a:spLocks noGrp="1"/>
          </p:cNvSpPr>
          <p:nvPr>
            <p:ph type="dt" sz="half" idx="10"/>
          </p:nvPr>
        </p:nvSpPr>
        <p:spPr/>
        <p:txBody>
          <a:bodyPr/>
          <a:lstStyle/>
          <a:p>
            <a:fld id="{85B40240-A599-415B-A281-F0AF234291A3}"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4868689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ACFE205A-CC16-4F39-ADFF-0DA00D756243}"/>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C2ACE9D3-0359-4097-9B21-8B48D36FEAAA}"/>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C3611A03-142F-4499-85F7-E2448FC818DA}"/>
              </a:ext>
            </a:extLst>
          </p:cNvPr>
          <p:cNvSpPr>
            <a:spLocks noGrp="1"/>
          </p:cNvSpPr>
          <p:nvPr>
            <p:ph type="dt" sz="half" idx="10"/>
          </p:nvPr>
        </p:nvSpPr>
        <p:spPr/>
        <p:txBody>
          <a:bodyPr/>
          <a:lstStyle/>
          <a:p>
            <a:fld id="{B9AEF97D-698B-4758-9816-276992B9C683}"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1791595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8C163C99-92FD-45F8-8047-1BFC69E05010}"/>
              </a:ext>
            </a:extLst>
          </p:cNvPr>
          <p:cNvSpPr>
            <a:spLocks noGrp="1"/>
          </p:cNvSpPr>
          <p:nvPr>
            <p:ph type="dt" sz="half" idx="10"/>
          </p:nvPr>
        </p:nvSpPr>
        <p:spPr/>
        <p:txBody>
          <a:bodyPr/>
          <a:lstStyle/>
          <a:p>
            <a:fld id="{448237A7-DA68-42EB-B61B-83081E14CB1F}"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964250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208EFE5A-FA3A-45AB-988E-959FC0DD1CAE}"/>
              </a:ext>
            </a:extLst>
          </p:cNvPr>
          <p:cNvSpPr>
            <a:spLocks noGrp="1"/>
          </p:cNvSpPr>
          <p:nvPr>
            <p:ph type="dt" sz="half" idx="10"/>
          </p:nvPr>
        </p:nvSpPr>
        <p:spPr/>
        <p:txBody>
          <a:bodyPr/>
          <a:lstStyle/>
          <a:p>
            <a:fld id="{F9A85901-8F2F-4A37-AE0B-C41005A16780}"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2035587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5E7E7EA1-C210-4980-998F-63560E65273B}"/>
              </a:ext>
            </a:extLst>
          </p:cNvPr>
          <p:cNvSpPr>
            <a:spLocks noGrp="1"/>
          </p:cNvSpPr>
          <p:nvPr>
            <p:ph type="dt" sz="half" idx="10"/>
          </p:nvPr>
        </p:nvSpPr>
        <p:spPr/>
        <p:txBody>
          <a:bodyPr/>
          <a:lstStyle/>
          <a:p>
            <a:fld id="{6B5234B5-BE8D-4901-9DA1-18F89AFC01B3}"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88481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6A0398C-0C0E-43A6-B862-889FAE8B02D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258A5902-8466-4AC6-AA1A-7A228DD1E6DC}"/>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578B02D0-36C7-44A1-9E31-705B0ACCCC2A}"/>
              </a:ext>
            </a:extLst>
          </p:cNvPr>
          <p:cNvSpPr>
            <a:spLocks noGrp="1"/>
          </p:cNvSpPr>
          <p:nvPr>
            <p:ph type="dt" sz="half" idx="10"/>
          </p:nvPr>
        </p:nvSpPr>
        <p:spPr/>
        <p:txBody>
          <a:bodyPr/>
          <a:lstStyle/>
          <a:p>
            <a:fld id="{E77FDAA0-0A30-4089-A6FA-35C168B5AB8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F4103305-202F-4046-A365-519C98784F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CE00C1E4-11E1-4D0E-A7FE-AB4685E6CEA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5394677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4438A9E-F495-4780-B1CA-C39DD76753A5}"/>
              </a:ext>
            </a:extLst>
          </p:cNvPr>
          <p:cNvSpPr>
            <a:spLocks noGrp="1"/>
          </p:cNvSpPr>
          <p:nvPr>
            <p:ph type="dt" sz="half" idx="10"/>
          </p:nvPr>
        </p:nvSpPr>
        <p:spPr/>
        <p:txBody>
          <a:bodyPr/>
          <a:lstStyle/>
          <a:p>
            <a:fld id="{CFF933CD-E128-4161-8A98-3489138ADB7C}"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1247132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EB0506EC-2036-4B8F-B162-573B52FBCCCB}"/>
              </a:ext>
            </a:extLst>
          </p:cNvPr>
          <p:cNvSpPr>
            <a:spLocks noGrp="1"/>
          </p:cNvSpPr>
          <p:nvPr>
            <p:ph type="dt" sz="half" idx="10"/>
          </p:nvPr>
        </p:nvSpPr>
        <p:spPr/>
        <p:txBody>
          <a:bodyPr/>
          <a:lstStyle/>
          <a:p>
            <a:fld id="{FB5EBFED-3CD3-4C75-A3E8-50371D0F36F1}"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5606248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98C12D64-C143-412F-9AB0-FDDF4086692F}"/>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A5C62FE-FBA4-4735-901D-2A04631D659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D173A608-F01E-4A53-913E-BDD636B3BF1F}"/>
              </a:ext>
            </a:extLst>
          </p:cNvPr>
          <p:cNvSpPr>
            <a:spLocks noGrp="1"/>
          </p:cNvSpPr>
          <p:nvPr>
            <p:ph type="dt" sz="half" idx="10"/>
          </p:nvPr>
        </p:nvSpPr>
        <p:spPr/>
        <p:txBody>
          <a:bodyPr/>
          <a:lstStyle/>
          <a:p>
            <a:fld id="{32B228FF-DB64-407B-837E-37377183A8CA}"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078603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9016DF4-AB55-4075-8C9E-EA1EC0883CB2}"/>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A8C55DC5-2042-414E-8988-081D9FF1E8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3C984E0A-9EF3-4C24-A8C4-EEC57211C79A}"/>
              </a:ext>
            </a:extLst>
          </p:cNvPr>
          <p:cNvSpPr>
            <a:spLocks noGrp="1"/>
          </p:cNvSpPr>
          <p:nvPr>
            <p:ph type="dt" sz="half" idx="10"/>
          </p:nvPr>
        </p:nvSpPr>
        <p:spPr/>
        <p:txBody>
          <a:bodyPr/>
          <a:lstStyle/>
          <a:p>
            <a:fld id="{E6A2C7D8-8BE2-4514-9666-A1A37B931E38}"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C9C51908-942A-4CA1-87F1-6DC8D38E197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45F25203-BD43-4D2A-9412-5A913D845C2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492753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6A0398C-0C0E-43A6-B862-889FAE8B02D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258A5902-8466-4AC6-AA1A-7A228DD1E6DC}"/>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578B02D0-36C7-44A1-9E31-705B0ACCCC2A}"/>
              </a:ext>
            </a:extLst>
          </p:cNvPr>
          <p:cNvSpPr>
            <a:spLocks noGrp="1"/>
          </p:cNvSpPr>
          <p:nvPr>
            <p:ph type="dt" sz="half" idx="10"/>
          </p:nvPr>
        </p:nvSpPr>
        <p:spPr/>
        <p:txBody>
          <a:bodyPr/>
          <a:lstStyle/>
          <a:p>
            <a:fld id="{5F521F61-C2CD-4F59-B87E-DC6E2EB22944}"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F4103305-202F-4046-A365-519C98784F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CE00C1E4-11E1-4D0E-A7FE-AB4685E6CEA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1035441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C769F93-2F08-41DA-8310-8177CE7A4393}"/>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E05AFFF0-C6DB-426D-9D32-62BB74644978}"/>
              </a:ext>
            </a:extLst>
          </p:cNvPr>
          <p:cNvSpPr>
            <a:spLocks noGrp="1"/>
          </p:cNvSpPr>
          <p:nvPr>
            <p:ph type="body" idx="1"/>
          </p:nvPr>
        </p:nvSpPr>
        <p:spPr>
          <a:xfrm>
            <a:off x="623887" y="45895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xmlns="" id="{504EBD4E-0D6B-448F-8685-A9590C782350}"/>
              </a:ext>
            </a:extLst>
          </p:cNvPr>
          <p:cNvSpPr>
            <a:spLocks noGrp="1"/>
          </p:cNvSpPr>
          <p:nvPr>
            <p:ph type="dt" sz="half" idx="10"/>
          </p:nvPr>
        </p:nvSpPr>
        <p:spPr/>
        <p:txBody>
          <a:bodyPr/>
          <a:lstStyle/>
          <a:p>
            <a:fld id="{F914A385-0FAF-49C9-BBE2-CD91457A0DF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1DDA33B8-0A74-4C98-9A27-27D6D53449B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EE1C562C-CB7B-48F5-A4EE-C45AB73F2E8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1927687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DB77A9B-9042-4793-BA4D-E3CEF182CF8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8ABFD3A6-413C-4159-9A41-D5BB3597C967}"/>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B45440CD-81E1-45BE-BD5F-E900229C910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83178FBD-7E66-4EC2-8CC1-A99E10E6352B}"/>
              </a:ext>
            </a:extLst>
          </p:cNvPr>
          <p:cNvSpPr>
            <a:spLocks noGrp="1"/>
          </p:cNvSpPr>
          <p:nvPr>
            <p:ph type="dt" sz="half" idx="10"/>
          </p:nvPr>
        </p:nvSpPr>
        <p:spPr/>
        <p:txBody>
          <a:bodyPr/>
          <a:lstStyle/>
          <a:p>
            <a:fld id="{03E01E1A-57B9-4DE4-8E52-6EB76E855396}"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6E3E5379-35A8-4A66-AAFA-5794342C7D6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45E87CE6-0933-4EA6-9649-BB4D07CD3858}"/>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819087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AD06954-09ED-4361-A319-32D5D969DF64}"/>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4DA635FE-E611-44E2-9216-68823180A7F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xmlns="" id="{52610429-5426-41E1-92E6-35C727A5D621}"/>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730381DB-987C-488F-AB0B-36672BF770C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xmlns="" id="{28D92766-6694-411B-9360-B1F8C602B857}"/>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649421E0-0485-4572-B524-0296742AF905}"/>
              </a:ext>
            </a:extLst>
          </p:cNvPr>
          <p:cNvSpPr>
            <a:spLocks noGrp="1"/>
          </p:cNvSpPr>
          <p:nvPr>
            <p:ph type="dt" sz="half" idx="10"/>
          </p:nvPr>
        </p:nvSpPr>
        <p:spPr/>
        <p:txBody>
          <a:bodyPr/>
          <a:lstStyle/>
          <a:p>
            <a:fld id="{FC09AA97-44E5-4C74-8E51-296331408720}"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a16="http://schemas.microsoft.com/office/drawing/2014/main" xmlns="" id="{8E402DCC-766E-47BA-95A0-5A1B37679875}"/>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a16="http://schemas.microsoft.com/office/drawing/2014/main" xmlns="" id="{9722BF56-4D0A-4C53-BFEC-A292B131936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4140030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9C43BD9-6A08-40B4-8075-9CAF4BCD38A0}"/>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BE3F3362-300D-4EB1-819B-30BD8DDDCE06}"/>
              </a:ext>
            </a:extLst>
          </p:cNvPr>
          <p:cNvSpPr>
            <a:spLocks noGrp="1"/>
          </p:cNvSpPr>
          <p:nvPr>
            <p:ph type="dt" sz="half" idx="10"/>
          </p:nvPr>
        </p:nvSpPr>
        <p:spPr/>
        <p:txBody>
          <a:bodyPr/>
          <a:lstStyle/>
          <a:p>
            <a:fld id="{64D8C4C1-7951-48D9-8191-839329F38184}"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a16="http://schemas.microsoft.com/office/drawing/2014/main" xmlns="" id="{73FF5FF4-F454-4E1C-9400-D6D2F122105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a16="http://schemas.microsoft.com/office/drawing/2014/main" xmlns="" id="{ED0718F2-8448-469B-A518-7E528B9C82A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0933583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34B22B9C-E7A2-48F5-BEB7-D316E4916732}"/>
              </a:ext>
            </a:extLst>
          </p:cNvPr>
          <p:cNvSpPr>
            <a:spLocks noGrp="1"/>
          </p:cNvSpPr>
          <p:nvPr>
            <p:ph type="dt" sz="half" idx="10"/>
          </p:nvPr>
        </p:nvSpPr>
        <p:spPr/>
        <p:txBody>
          <a:bodyPr/>
          <a:lstStyle/>
          <a:p>
            <a:fld id="{841B412C-7F44-4853-A33E-E0FD3308836A}"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a16="http://schemas.microsoft.com/office/drawing/2014/main" xmlns="" id="{4639E9C5-193C-4924-8DB6-283A0BDE9B6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a16="http://schemas.microsoft.com/office/drawing/2014/main" xmlns="" id="{A7665C09-54E6-4BF0-8217-C3D3FCADAEB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341964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3C769F93-2F08-41DA-8310-8177CE7A4393}"/>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E05AFFF0-C6DB-426D-9D32-62BB74644978}"/>
              </a:ext>
            </a:extLst>
          </p:cNvPr>
          <p:cNvSpPr>
            <a:spLocks noGrp="1"/>
          </p:cNvSpPr>
          <p:nvPr>
            <p:ph type="body" idx="1"/>
          </p:nvPr>
        </p:nvSpPr>
        <p:spPr>
          <a:xfrm>
            <a:off x="623887" y="45896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504EBD4E-0D6B-448F-8685-A9590C782350}"/>
              </a:ext>
            </a:extLst>
          </p:cNvPr>
          <p:cNvSpPr>
            <a:spLocks noGrp="1"/>
          </p:cNvSpPr>
          <p:nvPr>
            <p:ph type="dt" sz="half" idx="10"/>
          </p:nvPr>
        </p:nvSpPr>
        <p:spPr/>
        <p:txBody>
          <a:bodyPr/>
          <a:lstStyle/>
          <a:p>
            <a:fld id="{5FA473A1-4566-4EC8-A8F8-919CD2922532}"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1DDA33B8-0A74-4C98-9A27-27D6D53449B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E1C562C-CB7B-48F5-A4EE-C45AB73F2E8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172487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0AA03D6-D727-4F0D-A1E5-7797EDFEB9DA}"/>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15DB11D3-D131-42A5-B0FC-6258A073261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AC907930-5820-4C4C-B19F-C88390A618D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95F24550-E205-425F-99C1-8E7A4C1283E9}"/>
              </a:ext>
            </a:extLst>
          </p:cNvPr>
          <p:cNvSpPr>
            <a:spLocks noGrp="1"/>
          </p:cNvSpPr>
          <p:nvPr>
            <p:ph type="dt" sz="half" idx="10"/>
          </p:nvPr>
        </p:nvSpPr>
        <p:spPr/>
        <p:txBody>
          <a:bodyPr/>
          <a:lstStyle/>
          <a:p>
            <a:fld id="{7626C44E-9FF3-41D5-AF6B-BB775A9B3775}"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4020037C-88B3-44B9-A719-9C2BC7E4000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E340DCEE-9303-45F7-ABAD-5EF4597133A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6443522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BDE9877-3DF6-4B39-A1FD-91A76F9D0869}"/>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1AE4076D-A870-4AB7-9FCD-3D0A4BE757A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C4813617-6471-4CEC-86FC-FB046613B96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8BD68462-0EA5-4CF4-8C4F-73B56163ABFC}"/>
              </a:ext>
            </a:extLst>
          </p:cNvPr>
          <p:cNvSpPr>
            <a:spLocks noGrp="1"/>
          </p:cNvSpPr>
          <p:nvPr>
            <p:ph type="dt" sz="half" idx="10"/>
          </p:nvPr>
        </p:nvSpPr>
        <p:spPr/>
        <p:txBody>
          <a:bodyPr/>
          <a:lstStyle/>
          <a:p>
            <a:fld id="{D220F393-E0BC-45A0-938A-107904229E0F}"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00D3D235-4758-4C60-9C35-08363F5338F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6DD749A8-17B3-4068-AD29-6310329B70BD}"/>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7027824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500DBD2-BE04-4C8A-9DE6-70AEE9CFE285}"/>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CBFCDB59-1E2F-4816-B6CC-4699DB4982A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F0151C73-9805-414B-B2FF-5A11BA4EF312}"/>
              </a:ext>
            </a:extLst>
          </p:cNvPr>
          <p:cNvSpPr>
            <a:spLocks noGrp="1"/>
          </p:cNvSpPr>
          <p:nvPr>
            <p:ph type="dt" sz="half" idx="10"/>
          </p:nvPr>
        </p:nvSpPr>
        <p:spPr/>
        <p:txBody>
          <a:bodyPr/>
          <a:lstStyle/>
          <a:p>
            <a:fld id="{3396E6BF-99BF-4D7B-A94B-5E252B2728CA}"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685F70BF-5989-4C4E-9827-55C3A1C8D7B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3B545AE8-0F44-4B5F-981F-CCB5D477557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0757812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ADD4A137-742E-4E5F-9CD7-824BFB8AA180}"/>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185CA124-07A0-47B7-A883-0623569CF7A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01CCA7D9-FDF2-401E-8964-5401A8697910}"/>
              </a:ext>
            </a:extLst>
          </p:cNvPr>
          <p:cNvSpPr>
            <a:spLocks noGrp="1"/>
          </p:cNvSpPr>
          <p:nvPr>
            <p:ph type="dt" sz="half" idx="10"/>
          </p:nvPr>
        </p:nvSpPr>
        <p:spPr/>
        <p:txBody>
          <a:bodyPr/>
          <a:lstStyle/>
          <a:p>
            <a:fld id="{E183CC85-377B-4449-B665-C50CE23344B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7D82E4A2-ADB3-4BD2-80E2-4A4A05828484}"/>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80D40D4D-97C5-409B-9BA2-E0159A333AB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841025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9016DF4-AB55-4075-8C9E-EA1EC0883CB2}"/>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A8C55DC5-2042-414E-8988-081D9FF1E8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3C984E0A-9EF3-4C24-A8C4-EEC57211C79A}"/>
              </a:ext>
            </a:extLst>
          </p:cNvPr>
          <p:cNvSpPr>
            <a:spLocks noGrp="1"/>
          </p:cNvSpPr>
          <p:nvPr>
            <p:ph type="dt" sz="half" idx="10"/>
          </p:nvPr>
        </p:nvSpPr>
        <p:spPr/>
        <p:txBody>
          <a:bodyPr/>
          <a:lstStyle/>
          <a:p>
            <a:fld id="{12ECEBFB-9C77-4C1A-955F-0A637DFE683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C9C51908-942A-4CA1-87F1-6DC8D38E197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45F25203-BD43-4D2A-9412-5A913D845C2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0537541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6A0398C-0C0E-43A6-B862-889FAE8B02D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258A5902-8466-4AC6-AA1A-7A228DD1E6DC}"/>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578B02D0-36C7-44A1-9E31-705B0ACCCC2A}"/>
              </a:ext>
            </a:extLst>
          </p:cNvPr>
          <p:cNvSpPr>
            <a:spLocks noGrp="1"/>
          </p:cNvSpPr>
          <p:nvPr>
            <p:ph type="dt" sz="half" idx="10"/>
          </p:nvPr>
        </p:nvSpPr>
        <p:spPr/>
        <p:txBody>
          <a:bodyPr/>
          <a:lstStyle/>
          <a:p>
            <a:fld id="{A3590388-5F65-4BEA-B0E3-2B3FFEBEEA8A}"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F4103305-202F-4046-A365-519C98784F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CE00C1E4-11E1-4D0E-A7FE-AB4685E6CEA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5912646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C769F93-2F08-41DA-8310-8177CE7A4393}"/>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E05AFFF0-C6DB-426D-9D32-62BB74644978}"/>
              </a:ext>
            </a:extLst>
          </p:cNvPr>
          <p:cNvSpPr>
            <a:spLocks noGrp="1"/>
          </p:cNvSpPr>
          <p:nvPr>
            <p:ph type="body" idx="1"/>
          </p:nvPr>
        </p:nvSpPr>
        <p:spPr>
          <a:xfrm>
            <a:off x="623887"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xmlns="" id="{504EBD4E-0D6B-448F-8685-A9590C782350}"/>
              </a:ext>
            </a:extLst>
          </p:cNvPr>
          <p:cNvSpPr>
            <a:spLocks noGrp="1"/>
          </p:cNvSpPr>
          <p:nvPr>
            <p:ph type="dt" sz="half" idx="10"/>
          </p:nvPr>
        </p:nvSpPr>
        <p:spPr/>
        <p:txBody>
          <a:bodyPr/>
          <a:lstStyle/>
          <a:p>
            <a:fld id="{7C8D6C0F-D0D7-470C-B963-23DC9C2C4BF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1DDA33B8-0A74-4C98-9A27-27D6D53449B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EE1C562C-CB7B-48F5-A4EE-C45AB73F2E8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159167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DB77A9B-9042-4793-BA4D-E3CEF182CF8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8ABFD3A6-413C-4159-9A41-D5BB3597C967}"/>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B45440CD-81E1-45BE-BD5F-E900229C910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83178FBD-7E66-4EC2-8CC1-A99E10E6352B}"/>
              </a:ext>
            </a:extLst>
          </p:cNvPr>
          <p:cNvSpPr>
            <a:spLocks noGrp="1"/>
          </p:cNvSpPr>
          <p:nvPr>
            <p:ph type="dt" sz="half" idx="10"/>
          </p:nvPr>
        </p:nvSpPr>
        <p:spPr/>
        <p:txBody>
          <a:bodyPr/>
          <a:lstStyle/>
          <a:p>
            <a:fld id="{0DCC0740-263A-49B5-9F57-24BCF0CA261A}"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6E3E5379-35A8-4A66-AAFA-5794342C7D6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45E87CE6-0933-4EA6-9649-BB4D07CD3858}"/>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0870486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AD06954-09ED-4361-A319-32D5D969DF64}"/>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4DA635FE-E611-44E2-9216-68823180A7F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xmlns="" id="{52610429-5426-41E1-92E6-35C727A5D621}"/>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730381DB-987C-488F-AB0B-36672BF770C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xmlns="" id="{28D92766-6694-411B-9360-B1F8C602B857}"/>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649421E0-0485-4572-B524-0296742AF905}"/>
              </a:ext>
            </a:extLst>
          </p:cNvPr>
          <p:cNvSpPr>
            <a:spLocks noGrp="1"/>
          </p:cNvSpPr>
          <p:nvPr>
            <p:ph type="dt" sz="half" idx="10"/>
          </p:nvPr>
        </p:nvSpPr>
        <p:spPr/>
        <p:txBody>
          <a:bodyPr/>
          <a:lstStyle/>
          <a:p>
            <a:fld id="{AB14A0C4-B89F-48E3-9C90-5C4E19980743}"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a16="http://schemas.microsoft.com/office/drawing/2014/main" xmlns="" id="{8E402DCC-766E-47BA-95A0-5A1B37679875}"/>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a16="http://schemas.microsoft.com/office/drawing/2014/main" xmlns="" id="{9722BF56-4D0A-4C53-BFEC-A292B131936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190711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9C43BD9-6A08-40B4-8075-9CAF4BCD38A0}"/>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BE3F3362-300D-4EB1-819B-30BD8DDDCE06}"/>
              </a:ext>
            </a:extLst>
          </p:cNvPr>
          <p:cNvSpPr>
            <a:spLocks noGrp="1"/>
          </p:cNvSpPr>
          <p:nvPr>
            <p:ph type="dt" sz="half" idx="10"/>
          </p:nvPr>
        </p:nvSpPr>
        <p:spPr/>
        <p:txBody>
          <a:bodyPr/>
          <a:lstStyle/>
          <a:p>
            <a:fld id="{D4666980-25E4-4F0F-A426-D90601FA8DE7}"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a16="http://schemas.microsoft.com/office/drawing/2014/main" xmlns="" id="{73FF5FF4-F454-4E1C-9400-D6D2F122105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a16="http://schemas.microsoft.com/office/drawing/2014/main" xmlns="" id="{ED0718F2-8448-469B-A518-7E528B9C82A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60071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DB77A9B-9042-4793-BA4D-E3CEF182CF8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ABFD3A6-413C-4159-9A41-D5BB3597C967}"/>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B45440CD-81E1-45BE-BD5F-E900229C910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83178FBD-7E66-4EC2-8CC1-A99E10E6352B}"/>
              </a:ext>
            </a:extLst>
          </p:cNvPr>
          <p:cNvSpPr>
            <a:spLocks noGrp="1"/>
          </p:cNvSpPr>
          <p:nvPr>
            <p:ph type="dt" sz="half" idx="10"/>
          </p:nvPr>
        </p:nvSpPr>
        <p:spPr/>
        <p:txBody>
          <a:bodyPr/>
          <a:lstStyle/>
          <a:p>
            <a:fld id="{29E20281-4E68-480B-9654-3B7D3833D7AC}"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6E3E5379-35A8-4A66-AAFA-5794342C7D6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45E87CE6-0933-4EA6-9649-BB4D07CD3858}"/>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4138667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34B22B9C-E7A2-48F5-BEB7-D316E4916732}"/>
              </a:ext>
            </a:extLst>
          </p:cNvPr>
          <p:cNvSpPr>
            <a:spLocks noGrp="1"/>
          </p:cNvSpPr>
          <p:nvPr>
            <p:ph type="dt" sz="half" idx="10"/>
          </p:nvPr>
        </p:nvSpPr>
        <p:spPr/>
        <p:txBody>
          <a:bodyPr/>
          <a:lstStyle/>
          <a:p>
            <a:fld id="{D7B91B7D-F6EA-4282-9959-E7E062317BF8}"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a16="http://schemas.microsoft.com/office/drawing/2014/main" xmlns="" id="{4639E9C5-193C-4924-8DB6-283A0BDE9B6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a16="http://schemas.microsoft.com/office/drawing/2014/main" xmlns="" id="{A7665C09-54E6-4BF0-8217-C3D3FCADAEB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7722870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0AA03D6-D727-4F0D-A1E5-7797EDFEB9DA}"/>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15DB11D3-D131-42A5-B0FC-6258A073261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AC907930-5820-4C4C-B19F-C88390A618D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95F24550-E205-425F-99C1-8E7A4C1283E9}"/>
              </a:ext>
            </a:extLst>
          </p:cNvPr>
          <p:cNvSpPr>
            <a:spLocks noGrp="1"/>
          </p:cNvSpPr>
          <p:nvPr>
            <p:ph type="dt" sz="half" idx="10"/>
          </p:nvPr>
        </p:nvSpPr>
        <p:spPr/>
        <p:txBody>
          <a:bodyPr/>
          <a:lstStyle/>
          <a:p>
            <a:fld id="{94919C68-18A2-411F-9341-773AB805C859}"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4020037C-88B3-44B9-A719-9C2BC7E4000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E340DCEE-9303-45F7-ABAD-5EF4597133A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1275079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BDE9877-3DF6-4B39-A1FD-91A76F9D0869}"/>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1AE4076D-A870-4AB7-9FCD-3D0A4BE757A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C4813617-6471-4CEC-86FC-FB046613B96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8BD68462-0EA5-4CF4-8C4F-73B56163ABFC}"/>
              </a:ext>
            </a:extLst>
          </p:cNvPr>
          <p:cNvSpPr>
            <a:spLocks noGrp="1"/>
          </p:cNvSpPr>
          <p:nvPr>
            <p:ph type="dt" sz="half" idx="10"/>
          </p:nvPr>
        </p:nvSpPr>
        <p:spPr/>
        <p:txBody>
          <a:bodyPr/>
          <a:lstStyle/>
          <a:p>
            <a:fld id="{B502A5E6-6CF0-44D3-9BAC-3CC0EA092768}"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00D3D235-4758-4C60-9C35-08363F5338F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6DD749A8-17B3-4068-AD29-6310329B70BD}"/>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6856785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500DBD2-BE04-4C8A-9DE6-70AEE9CFE285}"/>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CBFCDB59-1E2F-4816-B6CC-4699DB4982A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F0151C73-9805-414B-B2FF-5A11BA4EF312}"/>
              </a:ext>
            </a:extLst>
          </p:cNvPr>
          <p:cNvSpPr>
            <a:spLocks noGrp="1"/>
          </p:cNvSpPr>
          <p:nvPr>
            <p:ph type="dt" sz="half" idx="10"/>
          </p:nvPr>
        </p:nvSpPr>
        <p:spPr/>
        <p:txBody>
          <a:bodyPr/>
          <a:lstStyle/>
          <a:p>
            <a:fld id="{BB3304FB-42A0-4AF2-94F9-145C60A224A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685F70BF-5989-4C4E-9827-55C3A1C8D7B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3B545AE8-0F44-4B5F-981F-CCB5D477557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0497338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ADD4A137-742E-4E5F-9CD7-824BFB8AA180}"/>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185CA124-07A0-47B7-A883-0623569CF7A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01CCA7D9-FDF2-401E-8964-5401A8697910}"/>
              </a:ext>
            </a:extLst>
          </p:cNvPr>
          <p:cNvSpPr>
            <a:spLocks noGrp="1"/>
          </p:cNvSpPr>
          <p:nvPr>
            <p:ph type="dt" sz="half" idx="10"/>
          </p:nvPr>
        </p:nvSpPr>
        <p:spPr/>
        <p:txBody>
          <a:bodyPr/>
          <a:lstStyle/>
          <a:p>
            <a:fld id="{D4C2B488-3B1A-44FB-8B10-F3D5503551F1}"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7D82E4A2-ADB3-4BD2-80E2-4A4A05828484}"/>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80D40D4D-97C5-409B-9BA2-E0159A333AB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846501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89F89BF4-4CC9-4B7B-8801-252F39B5DF0B}"/>
              </a:ext>
            </a:extLst>
          </p:cNvPr>
          <p:cNvSpPr>
            <a:spLocks noGrp="1"/>
          </p:cNvSpPr>
          <p:nvPr>
            <p:ph type="dt" sz="half" idx="10"/>
          </p:nvPr>
        </p:nvSpPr>
        <p:spPr/>
        <p:txBody>
          <a:bodyPr/>
          <a:lstStyle/>
          <a:p>
            <a:fld id="{68D272AA-AFD0-4CD9-9118-0269A0A6919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2634694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A182D52F-7CEA-4B44-B9B9-AB15C66F8E06}"/>
              </a:ext>
            </a:extLst>
          </p:cNvPr>
          <p:cNvSpPr>
            <a:spLocks noGrp="1"/>
          </p:cNvSpPr>
          <p:nvPr>
            <p:ph type="dt" sz="half" idx="10"/>
          </p:nvPr>
        </p:nvSpPr>
        <p:spPr/>
        <p:txBody>
          <a:bodyPr/>
          <a:lstStyle/>
          <a:p>
            <a:fld id="{F49FB7DB-0375-43C1-BF90-B35A9DC783C1}"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7655753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F8F117A7-4D9D-4363-96FB-1C0CB19F6925}"/>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xmlns="" id="{45AB1CE1-56C3-47A0-A2CF-FFF1D9D6FA22}"/>
              </a:ext>
            </a:extLst>
          </p:cNvPr>
          <p:cNvSpPr>
            <a:spLocks noGrp="1"/>
          </p:cNvSpPr>
          <p:nvPr>
            <p:ph type="dt" sz="half" idx="10"/>
          </p:nvPr>
        </p:nvSpPr>
        <p:spPr/>
        <p:txBody>
          <a:bodyPr/>
          <a:lstStyle/>
          <a:p>
            <a:fld id="{3B185502-14C1-4F0B-9038-65866A570BC7}"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3594277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A7A492CE-157F-4C75-92F9-41BA8F4F11CB}"/>
              </a:ext>
            </a:extLst>
          </p:cNvPr>
          <p:cNvSpPr>
            <a:spLocks noGrp="1"/>
          </p:cNvSpPr>
          <p:nvPr>
            <p:ph type="dt" sz="half" idx="10"/>
          </p:nvPr>
        </p:nvSpPr>
        <p:spPr/>
        <p:txBody>
          <a:bodyPr/>
          <a:lstStyle/>
          <a:p>
            <a:fld id="{8EE46A34-682B-4536-9278-BCF80CF49248}"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315336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xmlns=""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ACFE205A-CC16-4F39-ADFF-0DA00D75624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xmlns="" id="{C2ACE9D3-0359-4097-9B21-8B48D36FEAAA}"/>
              </a:ext>
            </a:extLst>
          </p:cNvPr>
          <p:cNvSpPr>
            <a:spLocks noGrp="1"/>
          </p:cNvSpPr>
          <p:nvPr>
            <p:ph sz="quarter" idx="4"/>
          </p:nvPr>
        </p:nvSpPr>
        <p:spPr>
          <a:xfrm>
            <a:off x="4629150"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C3611A03-142F-4499-85F7-E2448FC818DA}"/>
              </a:ext>
            </a:extLst>
          </p:cNvPr>
          <p:cNvSpPr>
            <a:spLocks noGrp="1"/>
          </p:cNvSpPr>
          <p:nvPr>
            <p:ph type="dt" sz="half" idx="10"/>
          </p:nvPr>
        </p:nvSpPr>
        <p:spPr/>
        <p:txBody>
          <a:bodyPr/>
          <a:lstStyle/>
          <a:p>
            <a:fld id="{C582A915-EBA4-40F1-89C3-9617C760BDF7}"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a16="http://schemas.microsoft.com/office/drawing/2014/main" xmlns=""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a16="http://schemas.microsoft.com/office/drawing/2014/main" xmlns=""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871865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AD06954-09ED-4361-A319-32D5D969DF64}"/>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4DA635FE-E611-44E2-9216-68823180A7F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52610429-5426-41E1-92E6-35C727A5D621}"/>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730381DB-987C-488F-AB0B-36672BF770C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28D92766-6694-411B-9360-B1F8C602B857}"/>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649421E0-0485-4572-B524-0296742AF905}"/>
              </a:ext>
            </a:extLst>
          </p:cNvPr>
          <p:cNvSpPr>
            <a:spLocks noGrp="1"/>
          </p:cNvSpPr>
          <p:nvPr>
            <p:ph type="dt" sz="half" idx="10"/>
          </p:nvPr>
        </p:nvSpPr>
        <p:spPr/>
        <p:txBody>
          <a:bodyPr/>
          <a:lstStyle/>
          <a:p>
            <a:fld id="{83146AD2-CF04-47EB-AE43-B446C9C96355}"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8E402DCC-766E-47BA-95A0-5A1B37679875}"/>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9722BF56-4D0A-4C53-BFEC-A292B131936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5127180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8C163C99-92FD-45F8-8047-1BFC69E05010}"/>
              </a:ext>
            </a:extLst>
          </p:cNvPr>
          <p:cNvSpPr>
            <a:spLocks noGrp="1"/>
          </p:cNvSpPr>
          <p:nvPr>
            <p:ph type="dt" sz="half" idx="10"/>
          </p:nvPr>
        </p:nvSpPr>
        <p:spPr/>
        <p:txBody>
          <a:bodyPr/>
          <a:lstStyle/>
          <a:p>
            <a:fld id="{9C68576F-C71C-486F-9C2F-F31746D44940}"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a16="http://schemas.microsoft.com/office/drawing/2014/main" xmlns=""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a16="http://schemas.microsoft.com/office/drawing/2014/main" xmlns=""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9258619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208EFE5A-FA3A-45AB-988E-959FC0DD1CAE}"/>
              </a:ext>
            </a:extLst>
          </p:cNvPr>
          <p:cNvSpPr>
            <a:spLocks noGrp="1"/>
          </p:cNvSpPr>
          <p:nvPr>
            <p:ph type="dt" sz="half" idx="10"/>
          </p:nvPr>
        </p:nvSpPr>
        <p:spPr/>
        <p:txBody>
          <a:bodyPr/>
          <a:lstStyle/>
          <a:p>
            <a:fld id="{D2927A9C-22AE-4370-BE08-3DAB1DEE69C9}"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a16="http://schemas.microsoft.com/office/drawing/2014/main" xmlns=""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a16="http://schemas.microsoft.com/office/drawing/2014/main" xmlns=""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890250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5E7E7EA1-C210-4980-998F-63560E65273B}"/>
              </a:ext>
            </a:extLst>
          </p:cNvPr>
          <p:cNvSpPr>
            <a:spLocks noGrp="1"/>
          </p:cNvSpPr>
          <p:nvPr>
            <p:ph type="dt" sz="half" idx="10"/>
          </p:nvPr>
        </p:nvSpPr>
        <p:spPr/>
        <p:txBody>
          <a:bodyPr/>
          <a:lstStyle/>
          <a:p>
            <a:fld id="{F5D7D315-85D9-4E5B-81D2-96828603D3FE}"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565537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84438A9E-F495-4780-B1CA-C39DD76753A5}"/>
              </a:ext>
            </a:extLst>
          </p:cNvPr>
          <p:cNvSpPr>
            <a:spLocks noGrp="1"/>
          </p:cNvSpPr>
          <p:nvPr>
            <p:ph type="dt" sz="half" idx="10"/>
          </p:nvPr>
        </p:nvSpPr>
        <p:spPr/>
        <p:txBody>
          <a:bodyPr/>
          <a:lstStyle/>
          <a:p>
            <a:fld id="{BD98D927-09D3-40D9-A1C2-2E7481301EB2}"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91843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EB0506EC-2036-4B8F-B162-573B52FBCCCB}"/>
              </a:ext>
            </a:extLst>
          </p:cNvPr>
          <p:cNvSpPr>
            <a:spLocks noGrp="1"/>
          </p:cNvSpPr>
          <p:nvPr>
            <p:ph type="dt" sz="half" idx="10"/>
          </p:nvPr>
        </p:nvSpPr>
        <p:spPr/>
        <p:txBody>
          <a:bodyPr/>
          <a:lstStyle/>
          <a:p>
            <a:fld id="{537F34A0-84B1-45E3-A00A-C29D8CFFA52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2361458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98C12D64-C143-412F-9AB0-FDDF4086692F}"/>
              </a:ext>
            </a:extLst>
          </p:cNvPr>
          <p:cNvSpPr>
            <a:spLocks noGrp="1"/>
          </p:cNvSpPr>
          <p:nvPr>
            <p:ph type="title" orient="vert"/>
          </p:nvPr>
        </p:nvSpPr>
        <p:spPr>
          <a:xfrm>
            <a:off x="6543675"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7A5C62FE-FBA4-4735-901D-2A04631D6597}"/>
              </a:ext>
            </a:extLst>
          </p:cNvPr>
          <p:cNvSpPr>
            <a:spLocks noGrp="1"/>
          </p:cNvSpPr>
          <p:nvPr>
            <p:ph type="body" orient="vert" idx="1"/>
          </p:nvPr>
        </p:nvSpPr>
        <p:spPr>
          <a:xfrm>
            <a:off x="628650"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D173A608-F01E-4A53-913E-BDD636B3BF1F}"/>
              </a:ext>
            </a:extLst>
          </p:cNvPr>
          <p:cNvSpPr>
            <a:spLocks noGrp="1"/>
          </p:cNvSpPr>
          <p:nvPr>
            <p:ph type="dt" sz="half" idx="10"/>
          </p:nvPr>
        </p:nvSpPr>
        <p:spPr/>
        <p:txBody>
          <a:bodyPr/>
          <a:lstStyle/>
          <a:p>
            <a:fld id="{C369B5FD-1ADD-4220-8A72-392FA1029524}"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62054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9C43BD9-6A08-40B4-8075-9CAF4BCD38A0}"/>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BE3F3362-300D-4EB1-819B-30BD8DDDCE06}"/>
              </a:ext>
            </a:extLst>
          </p:cNvPr>
          <p:cNvSpPr>
            <a:spLocks noGrp="1"/>
          </p:cNvSpPr>
          <p:nvPr>
            <p:ph type="dt" sz="half" idx="10"/>
          </p:nvPr>
        </p:nvSpPr>
        <p:spPr/>
        <p:txBody>
          <a:bodyPr/>
          <a:lstStyle/>
          <a:p>
            <a:fld id="{9F50C55E-41F2-4407-B29D-B650C986E99F}"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73FF5FF4-F454-4E1C-9400-D6D2F122105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ED0718F2-8448-469B-A518-7E528B9C82A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78479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34B22B9C-E7A2-48F5-BEB7-D316E4916732}"/>
              </a:ext>
            </a:extLst>
          </p:cNvPr>
          <p:cNvSpPr>
            <a:spLocks noGrp="1"/>
          </p:cNvSpPr>
          <p:nvPr>
            <p:ph type="dt" sz="half" idx="10"/>
          </p:nvPr>
        </p:nvSpPr>
        <p:spPr/>
        <p:txBody>
          <a:bodyPr/>
          <a:lstStyle/>
          <a:p>
            <a:fld id="{CEDDA12D-D656-4F37-9A84-DD08A3A4EA8E}"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4639E9C5-193C-4924-8DB6-283A0BDE9B6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A7665C09-54E6-4BF0-8217-C3D3FCADAEB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589124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0AA03D6-D727-4F0D-A1E5-7797EDFEB9DA}"/>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5DB11D3-D131-42A5-B0FC-6258A073261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AC907930-5820-4C4C-B19F-C88390A618D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95F24550-E205-425F-99C1-8E7A4C1283E9}"/>
              </a:ext>
            </a:extLst>
          </p:cNvPr>
          <p:cNvSpPr>
            <a:spLocks noGrp="1"/>
          </p:cNvSpPr>
          <p:nvPr>
            <p:ph type="dt" sz="half" idx="10"/>
          </p:nvPr>
        </p:nvSpPr>
        <p:spPr/>
        <p:txBody>
          <a:bodyPr/>
          <a:lstStyle/>
          <a:p>
            <a:fld id="{2B86671D-D7B3-49E7-B293-B31D399C1F3A}"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4020037C-88B3-44B9-A719-9C2BC7E4000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E340DCEE-9303-45F7-ABAD-5EF4597133A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45498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9CBBB-C95D-4A17-8335-1FAC06E4D804}" type="datetime1">
              <a:rPr lang="en-US" smtClean="0"/>
              <a:t>20-09-23</a:t>
            </a:fld>
            <a:endParaRPr lang="en-US"/>
          </a:p>
        </p:txBody>
      </p:sp>
      <p:sp>
        <p:nvSpPr>
          <p:cNvPr id="5" name="Footer Placeholder 4"/>
          <p:cNvSpPr>
            <a:spLocks noGrp="1"/>
          </p:cNvSpPr>
          <p:nvPr>
            <p:ph type="ftr" sz="quarter" idx="11"/>
          </p:nvPr>
        </p:nvSpPr>
        <p:spPr/>
        <p:txBody>
          <a:bodyPr/>
          <a:lstStyle/>
          <a:p>
            <a:r>
              <a:rPr lang="es-ES" smtClean="0"/>
              <a:t>ISF - Școala de Asigurări 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4BDE9877-3DF6-4B39-A1FD-91A76F9D0869}"/>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1AE4076D-A870-4AB7-9FCD-3D0A4BE757A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C4813617-6471-4CEC-86FC-FB046613B96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BD68462-0EA5-4CF4-8C4F-73B56163ABFC}"/>
              </a:ext>
            </a:extLst>
          </p:cNvPr>
          <p:cNvSpPr>
            <a:spLocks noGrp="1"/>
          </p:cNvSpPr>
          <p:nvPr>
            <p:ph type="dt" sz="half" idx="10"/>
          </p:nvPr>
        </p:nvSpPr>
        <p:spPr/>
        <p:txBody>
          <a:bodyPr/>
          <a:lstStyle/>
          <a:p>
            <a:fld id="{91EE0512-A8FD-4CED-9D6A-A8E9437CDC4A}"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00D3D235-4758-4C60-9C35-08363F5338F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6DD749A8-17B3-4068-AD29-6310329B70BD}"/>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72470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1500DBD2-BE04-4C8A-9DE6-70AEE9CFE285}"/>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CBFCDB59-1E2F-4816-B6CC-4699DB4982A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F0151C73-9805-414B-B2FF-5A11BA4EF312}"/>
              </a:ext>
            </a:extLst>
          </p:cNvPr>
          <p:cNvSpPr>
            <a:spLocks noGrp="1"/>
          </p:cNvSpPr>
          <p:nvPr>
            <p:ph type="dt" sz="half" idx="10"/>
          </p:nvPr>
        </p:nvSpPr>
        <p:spPr/>
        <p:txBody>
          <a:bodyPr/>
          <a:lstStyle/>
          <a:p>
            <a:fld id="{3939F8D6-B367-4AB6-BE4C-D7E519115755}"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685F70BF-5989-4C4E-9827-55C3A1C8D7B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3B545AE8-0F44-4B5F-981F-CCB5D477557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76778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ADD4A137-742E-4E5F-9CD7-824BFB8AA180}"/>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185CA124-07A0-47B7-A883-0623569CF7A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01CCA7D9-FDF2-401E-8964-5401A8697910}"/>
              </a:ext>
            </a:extLst>
          </p:cNvPr>
          <p:cNvSpPr>
            <a:spLocks noGrp="1"/>
          </p:cNvSpPr>
          <p:nvPr>
            <p:ph type="dt" sz="half" idx="10"/>
          </p:nvPr>
        </p:nvSpPr>
        <p:spPr/>
        <p:txBody>
          <a:bodyPr/>
          <a:lstStyle/>
          <a:p>
            <a:fld id="{6B60F7F7-CF1D-4C4F-839C-2E3672AB6D81}"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7D82E4A2-ADB3-4BD2-80E2-4A4A05828484}"/>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80D40D4D-97C5-409B-9BA2-E0159A333AB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721854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89F89BF4-4CC9-4B7B-8801-252F39B5DF0B}"/>
              </a:ext>
            </a:extLst>
          </p:cNvPr>
          <p:cNvSpPr>
            <a:spLocks noGrp="1"/>
          </p:cNvSpPr>
          <p:nvPr>
            <p:ph type="dt" sz="half" idx="10"/>
          </p:nvPr>
        </p:nvSpPr>
        <p:spPr/>
        <p:txBody>
          <a:bodyPr/>
          <a:lstStyle/>
          <a:p>
            <a:fld id="{93A668E7-EA53-4A73-AB72-5A4B30943AB2}"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239444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182D52F-7CEA-4B44-B9B9-AB15C66F8E06}"/>
              </a:ext>
            </a:extLst>
          </p:cNvPr>
          <p:cNvSpPr>
            <a:spLocks noGrp="1"/>
          </p:cNvSpPr>
          <p:nvPr>
            <p:ph type="dt" sz="half" idx="10"/>
          </p:nvPr>
        </p:nvSpPr>
        <p:spPr/>
        <p:txBody>
          <a:bodyPr/>
          <a:lstStyle/>
          <a:p>
            <a:fld id="{19F7E6C6-8F91-45B2-824B-9593DDA5BA9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847959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F8F117A7-4D9D-4363-96FB-1C0CB19F6925}"/>
              </a:ext>
            </a:extLst>
          </p:cNvPr>
          <p:cNvSpPr>
            <a:spLocks noGrp="1"/>
          </p:cNvSpPr>
          <p:nvPr>
            <p:ph type="body" idx="1"/>
          </p:nvPr>
        </p:nvSpPr>
        <p:spPr>
          <a:xfrm>
            <a:off x="623887" y="45896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45AB1CE1-56C3-47A0-A2CF-FFF1D9D6FA22}"/>
              </a:ext>
            </a:extLst>
          </p:cNvPr>
          <p:cNvSpPr>
            <a:spLocks noGrp="1"/>
          </p:cNvSpPr>
          <p:nvPr>
            <p:ph type="dt" sz="half" idx="10"/>
          </p:nvPr>
        </p:nvSpPr>
        <p:spPr/>
        <p:txBody>
          <a:bodyPr/>
          <a:lstStyle/>
          <a:p>
            <a:fld id="{344353B3-7CCB-46E5-B03C-417C6CD9F02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635453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A7A492CE-157F-4C75-92F9-41BA8F4F11CB}"/>
              </a:ext>
            </a:extLst>
          </p:cNvPr>
          <p:cNvSpPr>
            <a:spLocks noGrp="1"/>
          </p:cNvSpPr>
          <p:nvPr>
            <p:ph type="dt" sz="half" idx="10"/>
          </p:nvPr>
        </p:nvSpPr>
        <p:spPr/>
        <p:txBody>
          <a:bodyPr/>
          <a:lstStyle/>
          <a:p>
            <a:fld id="{0BD9B752-8FEF-4204-A53C-EB50A9E2C024}"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713284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ACFE205A-CC16-4F39-ADFF-0DA00D756243}"/>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C2ACE9D3-0359-4097-9B21-8B48D36FEAAA}"/>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C3611A03-142F-4499-85F7-E2448FC818DA}"/>
              </a:ext>
            </a:extLst>
          </p:cNvPr>
          <p:cNvSpPr>
            <a:spLocks noGrp="1"/>
          </p:cNvSpPr>
          <p:nvPr>
            <p:ph type="dt" sz="half" idx="10"/>
          </p:nvPr>
        </p:nvSpPr>
        <p:spPr/>
        <p:txBody>
          <a:bodyPr/>
          <a:lstStyle/>
          <a:p>
            <a:fld id="{97165172-4C2D-48F1-A9AF-E913DCFB74F7}"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555089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8C163C99-92FD-45F8-8047-1BFC69E05010}"/>
              </a:ext>
            </a:extLst>
          </p:cNvPr>
          <p:cNvSpPr>
            <a:spLocks noGrp="1"/>
          </p:cNvSpPr>
          <p:nvPr>
            <p:ph type="dt" sz="half" idx="10"/>
          </p:nvPr>
        </p:nvSpPr>
        <p:spPr/>
        <p:txBody>
          <a:bodyPr/>
          <a:lstStyle/>
          <a:p>
            <a:fld id="{6FCC4027-E1B2-4279-BD16-3B9390F68E39}"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263150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208EFE5A-FA3A-45AB-988E-959FC0DD1CAE}"/>
              </a:ext>
            </a:extLst>
          </p:cNvPr>
          <p:cNvSpPr>
            <a:spLocks noGrp="1"/>
          </p:cNvSpPr>
          <p:nvPr>
            <p:ph type="dt" sz="half" idx="10"/>
          </p:nvPr>
        </p:nvSpPr>
        <p:spPr/>
        <p:txBody>
          <a:bodyPr/>
          <a:lstStyle/>
          <a:p>
            <a:fld id="{6BE599A2-76A6-4CE0-A676-EED1FB52EED4}"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21834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8946E-52BE-4EF6-8F62-E03BB1BDA754}" type="datetime1">
              <a:rPr lang="en-US" smtClean="0"/>
              <a:t>20-09-23</a:t>
            </a:fld>
            <a:endParaRPr lang="en-US"/>
          </a:p>
        </p:txBody>
      </p:sp>
      <p:sp>
        <p:nvSpPr>
          <p:cNvPr id="5" name="Footer Placeholder 4"/>
          <p:cNvSpPr>
            <a:spLocks noGrp="1"/>
          </p:cNvSpPr>
          <p:nvPr>
            <p:ph type="ftr" sz="quarter" idx="11"/>
          </p:nvPr>
        </p:nvSpPr>
        <p:spPr/>
        <p:txBody>
          <a:bodyPr/>
          <a:lstStyle/>
          <a:p>
            <a:r>
              <a:rPr lang="es-ES" smtClean="0"/>
              <a:t>ISF - Școala de Asigurări 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5E7E7EA1-C210-4980-998F-63560E65273B}"/>
              </a:ext>
            </a:extLst>
          </p:cNvPr>
          <p:cNvSpPr>
            <a:spLocks noGrp="1"/>
          </p:cNvSpPr>
          <p:nvPr>
            <p:ph type="dt" sz="half" idx="10"/>
          </p:nvPr>
        </p:nvSpPr>
        <p:spPr/>
        <p:txBody>
          <a:bodyPr/>
          <a:lstStyle/>
          <a:p>
            <a:fld id="{30286DEA-6E45-4F75-8011-1713413A3948}"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35693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4438A9E-F495-4780-B1CA-C39DD76753A5}"/>
              </a:ext>
            </a:extLst>
          </p:cNvPr>
          <p:cNvSpPr>
            <a:spLocks noGrp="1"/>
          </p:cNvSpPr>
          <p:nvPr>
            <p:ph type="dt" sz="half" idx="10"/>
          </p:nvPr>
        </p:nvSpPr>
        <p:spPr/>
        <p:txBody>
          <a:bodyPr/>
          <a:lstStyle/>
          <a:p>
            <a:fld id="{7506F04E-4877-454E-A406-E68EE060CF02}"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395368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EB0506EC-2036-4B8F-B162-573B52FBCCCB}"/>
              </a:ext>
            </a:extLst>
          </p:cNvPr>
          <p:cNvSpPr>
            <a:spLocks noGrp="1"/>
          </p:cNvSpPr>
          <p:nvPr>
            <p:ph type="dt" sz="half" idx="10"/>
          </p:nvPr>
        </p:nvSpPr>
        <p:spPr/>
        <p:txBody>
          <a:bodyPr/>
          <a:lstStyle/>
          <a:p>
            <a:fld id="{7D5B5444-E4C1-42E6-B92E-E67D78DB3FE4}"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216581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98C12D64-C143-412F-9AB0-FDDF4086692F}"/>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A5C62FE-FBA4-4735-901D-2A04631D659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D173A608-F01E-4A53-913E-BDD636B3BF1F}"/>
              </a:ext>
            </a:extLst>
          </p:cNvPr>
          <p:cNvSpPr>
            <a:spLocks noGrp="1"/>
          </p:cNvSpPr>
          <p:nvPr>
            <p:ph type="dt" sz="half" idx="10"/>
          </p:nvPr>
        </p:nvSpPr>
        <p:spPr/>
        <p:txBody>
          <a:bodyPr/>
          <a:lstStyle/>
          <a:p>
            <a:fld id="{0BF2B39B-3553-465B-9F69-804A5D4D5BC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75059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9016DF4-AB55-4075-8C9E-EA1EC0883CB2}"/>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A8C55DC5-2042-414E-8988-081D9FF1E8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3C984E0A-9EF3-4C24-A8C4-EEC57211C79A}"/>
              </a:ext>
            </a:extLst>
          </p:cNvPr>
          <p:cNvSpPr>
            <a:spLocks noGrp="1"/>
          </p:cNvSpPr>
          <p:nvPr>
            <p:ph type="dt" sz="half" idx="10"/>
          </p:nvPr>
        </p:nvSpPr>
        <p:spPr/>
        <p:txBody>
          <a:bodyPr/>
          <a:lstStyle/>
          <a:p>
            <a:fld id="{386B6BEE-357A-4655-9BAE-156452C8C45D}"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C9C51908-942A-4CA1-87F1-6DC8D38E197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5F25203-BD43-4D2A-9412-5A913D845C2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768987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6A0398C-0C0E-43A6-B862-889FAE8B02D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258A5902-8466-4AC6-AA1A-7A228DD1E6DC}"/>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578B02D0-36C7-44A1-9E31-705B0ACCCC2A}"/>
              </a:ext>
            </a:extLst>
          </p:cNvPr>
          <p:cNvSpPr>
            <a:spLocks noGrp="1"/>
          </p:cNvSpPr>
          <p:nvPr>
            <p:ph type="dt" sz="half" idx="10"/>
          </p:nvPr>
        </p:nvSpPr>
        <p:spPr/>
        <p:txBody>
          <a:bodyPr/>
          <a:lstStyle/>
          <a:p>
            <a:fld id="{E69F957D-7CF7-4F71-A141-62CE7388ED99}"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F4103305-202F-4046-A365-519C98784F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CE00C1E4-11E1-4D0E-A7FE-AB4685E6CEA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12204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3C769F93-2F08-41DA-8310-8177CE7A4393}"/>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E05AFFF0-C6DB-426D-9D32-62BB74644978}"/>
              </a:ext>
            </a:extLst>
          </p:cNvPr>
          <p:cNvSpPr>
            <a:spLocks noGrp="1"/>
          </p:cNvSpPr>
          <p:nvPr>
            <p:ph type="body" idx="1"/>
          </p:nvPr>
        </p:nvSpPr>
        <p:spPr>
          <a:xfrm>
            <a:off x="623887" y="45896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504EBD4E-0D6B-448F-8685-A9590C782350}"/>
              </a:ext>
            </a:extLst>
          </p:cNvPr>
          <p:cNvSpPr>
            <a:spLocks noGrp="1"/>
          </p:cNvSpPr>
          <p:nvPr>
            <p:ph type="dt" sz="half" idx="10"/>
          </p:nvPr>
        </p:nvSpPr>
        <p:spPr/>
        <p:txBody>
          <a:bodyPr/>
          <a:lstStyle/>
          <a:p>
            <a:fld id="{F922AF2A-E7D2-4B61-ADE4-6A5C36AE9A0E}"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1DDA33B8-0A74-4C98-9A27-27D6D53449B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E1C562C-CB7B-48F5-A4EE-C45AB73F2E8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719108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DB77A9B-9042-4793-BA4D-E3CEF182CF8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ABFD3A6-413C-4159-9A41-D5BB3597C967}"/>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B45440CD-81E1-45BE-BD5F-E900229C910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83178FBD-7E66-4EC2-8CC1-A99E10E6352B}"/>
              </a:ext>
            </a:extLst>
          </p:cNvPr>
          <p:cNvSpPr>
            <a:spLocks noGrp="1"/>
          </p:cNvSpPr>
          <p:nvPr>
            <p:ph type="dt" sz="half" idx="10"/>
          </p:nvPr>
        </p:nvSpPr>
        <p:spPr/>
        <p:txBody>
          <a:bodyPr/>
          <a:lstStyle/>
          <a:p>
            <a:fld id="{DAADF9D6-0CD8-4C91-91E6-040C49D3BC46}"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6E3E5379-35A8-4A66-AAFA-5794342C7D6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45E87CE6-0933-4EA6-9649-BB4D07CD3858}"/>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215621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AD06954-09ED-4361-A319-32D5D969DF64}"/>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4DA635FE-E611-44E2-9216-68823180A7F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52610429-5426-41E1-92E6-35C727A5D621}"/>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730381DB-987C-488F-AB0B-36672BF770C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28D92766-6694-411B-9360-B1F8C602B857}"/>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649421E0-0485-4572-B524-0296742AF905}"/>
              </a:ext>
            </a:extLst>
          </p:cNvPr>
          <p:cNvSpPr>
            <a:spLocks noGrp="1"/>
          </p:cNvSpPr>
          <p:nvPr>
            <p:ph type="dt" sz="half" idx="10"/>
          </p:nvPr>
        </p:nvSpPr>
        <p:spPr/>
        <p:txBody>
          <a:bodyPr/>
          <a:lstStyle/>
          <a:p>
            <a:fld id="{82B736F2-A81D-4CD4-9C0B-CA7EAC84D66B}"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8E402DCC-766E-47BA-95A0-5A1B37679875}"/>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9722BF56-4D0A-4C53-BFEC-A292B131936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916681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9C43BD9-6A08-40B4-8075-9CAF4BCD38A0}"/>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BE3F3362-300D-4EB1-819B-30BD8DDDCE06}"/>
              </a:ext>
            </a:extLst>
          </p:cNvPr>
          <p:cNvSpPr>
            <a:spLocks noGrp="1"/>
          </p:cNvSpPr>
          <p:nvPr>
            <p:ph type="dt" sz="half" idx="10"/>
          </p:nvPr>
        </p:nvSpPr>
        <p:spPr/>
        <p:txBody>
          <a:bodyPr/>
          <a:lstStyle/>
          <a:p>
            <a:fld id="{C2E4D621-C80A-4B28-ACDD-954BF3022D83}"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73FF5FF4-F454-4E1C-9400-D6D2F122105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ED0718F2-8448-469B-A518-7E528B9C82A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90853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36337-7315-4BCD-A3F6-2E64A5EBE9FA}" type="datetime1">
              <a:rPr lang="en-US" smtClean="0"/>
              <a:t>20-09-23</a:t>
            </a:fld>
            <a:endParaRPr lang="en-US"/>
          </a:p>
        </p:txBody>
      </p:sp>
      <p:sp>
        <p:nvSpPr>
          <p:cNvPr id="6" name="Footer Placeholder 5"/>
          <p:cNvSpPr>
            <a:spLocks noGrp="1"/>
          </p:cNvSpPr>
          <p:nvPr>
            <p:ph type="ftr" sz="quarter" idx="11"/>
          </p:nvPr>
        </p:nvSpPr>
        <p:spPr/>
        <p:txBody>
          <a:bodyPr/>
          <a:lstStyle/>
          <a:p>
            <a:r>
              <a:rPr lang="es-ES" smtClean="0"/>
              <a:t>ISF - Școala de Asigurări 2023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34B22B9C-E7A2-48F5-BEB7-D316E4916732}"/>
              </a:ext>
            </a:extLst>
          </p:cNvPr>
          <p:cNvSpPr>
            <a:spLocks noGrp="1"/>
          </p:cNvSpPr>
          <p:nvPr>
            <p:ph type="dt" sz="half" idx="10"/>
          </p:nvPr>
        </p:nvSpPr>
        <p:spPr/>
        <p:txBody>
          <a:bodyPr/>
          <a:lstStyle/>
          <a:p>
            <a:fld id="{E2112DCF-15FF-4E88-9BE1-4506253E382C}"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4639E9C5-193C-4924-8DB6-283A0BDE9B6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A7665C09-54E6-4BF0-8217-C3D3FCADAEB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989040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0AA03D6-D727-4F0D-A1E5-7797EDFEB9DA}"/>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5DB11D3-D131-42A5-B0FC-6258A073261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AC907930-5820-4C4C-B19F-C88390A618D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95F24550-E205-425F-99C1-8E7A4C1283E9}"/>
              </a:ext>
            </a:extLst>
          </p:cNvPr>
          <p:cNvSpPr>
            <a:spLocks noGrp="1"/>
          </p:cNvSpPr>
          <p:nvPr>
            <p:ph type="dt" sz="half" idx="10"/>
          </p:nvPr>
        </p:nvSpPr>
        <p:spPr/>
        <p:txBody>
          <a:bodyPr/>
          <a:lstStyle/>
          <a:p>
            <a:fld id="{1CE259B2-3080-44FB-A60C-3F1A28ADC4FD}"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4020037C-88B3-44B9-A719-9C2BC7E4000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E340DCEE-9303-45F7-ABAD-5EF4597133A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864631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4BDE9877-3DF6-4B39-A1FD-91A76F9D0869}"/>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1AE4076D-A870-4AB7-9FCD-3D0A4BE757A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C4813617-6471-4CEC-86FC-FB046613B96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BD68462-0EA5-4CF4-8C4F-73B56163ABFC}"/>
              </a:ext>
            </a:extLst>
          </p:cNvPr>
          <p:cNvSpPr>
            <a:spLocks noGrp="1"/>
          </p:cNvSpPr>
          <p:nvPr>
            <p:ph type="dt" sz="half" idx="10"/>
          </p:nvPr>
        </p:nvSpPr>
        <p:spPr/>
        <p:txBody>
          <a:bodyPr/>
          <a:lstStyle/>
          <a:p>
            <a:fld id="{D6A1ACFA-40E5-4427-AE65-2DB11BCE3C0B}"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00D3D235-4758-4C60-9C35-08363F5338F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6DD749A8-17B3-4068-AD29-6310329B70BD}"/>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596520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1500DBD2-BE04-4C8A-9DE6-70AEE9CFE285}"/>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CBFCDB59-1E2F-4816-B6CC-4699DB4982A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F0151C73-9805-414B-B2FF-5A11BA4EF312}"/>
              </a:ext>
            </a:extLst>
          </p:cNvPr>
          <p:cNvSpPr>
            <a:spLocks noGrp="1"/>
          </p:cNvSpPr>
          <p:nvPr>
            <p:ph type="dt" sz="half" idx="10"/>
          </p:nvPr>
        </p:nvSpPr>
        <p:spPr/>
        <p:txBody>
          <a:bodyPr/>
          <a:lstStyle/>
          <a:p>
            <a:fld id="{DF0B6079-32E2-4501-85CB-4E619B2870EF}"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685F70BF-5989-4C4E-9827-55C3A1C8D7B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3B545AE8-0F44-4B5F-981F-CCB5D477557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420650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ADD4A137-742E-4E5F-9CD7-824BFB8AA180}"/>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185CA124-07A0-47B7-A883-0623569CF7A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01CCA7D9-FDF2-401E-8964-5401A8697910}"/>
              </a:ext>
            </a:extLst>
          </p:cNvPr>
          <p:cNvSpPr>
            <a:spLocks noGrp="1"/>
          </p:cNvSpPr>
          <p:nvPr>
            <p:ph type="dt" sz="half" idx="10"/>
          </p:nvPr>
        </p:nvSpPr>
        <p:spPr/>
        <p:txBody>
          <a:bodyPr/>
          <a:lstStyle/>
          <a:p>
            <a:fld id="{6C60542F-F124-4BFB-AB7E-E95A13C27125}"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7D82E4A2-ADB3-4BD2-80E2-4A4A05828484}"/>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80D40D4D-97C5-409B-9BA2-E0159A333AB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534678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9016DF4-AB55-4075-8C9E-EA1EC0883CB2}"/>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A8C55DC5-2042-414E-8988-081D9FF1E8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3C984E0A-9EF3-4C24-A8C4-EEC57211C79A}"/>
              </a:ext>
            </a:extLst>
          </p:cNvPr>
          <p:cNvSpPr>
            <a:spLocks noGrp="1"/>
          </p:cNvSpPr>
          <p:nvPr>
            <p:ph type="dt" sz="half" idx="10"/>
          </p:nvPr>
        </p:nvSpPr>
        <p:spPr/>
        <p:txBody>
          <a:bodyPr/>
          <a:lstStyle/>
          <a:p>
            <a:fld id="{D193D6EC-D6DD-4910-8A5C-D394B92B0B9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C9C51908-942A-4CA1-87F1-6DC8D38E197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5F25203-BD43-4D2A-9412-5A913D845C2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450497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6A0398C-0C0E-43A6-B862-889FAE8B02D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258A5902-8466-4AC6-AA1A-7A228DD1E6DC}"/>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578B02D0-36C7-44A1-9E31-705B0ACCCC2A}"/>
              </a:ext>
            </a:extLst>
          </p:cNvPr>
          <p:cNvSpPr>
            <a:spLocks noGrp="1"/>
          </p:cNvSpPr>
          <p:nvPr>
            <p:ph type="dt" sz="half" idx="10"/>
          </p:nvPr>
        </p:nvSpPr>
        <p:spPr/>
        <p:txBody>
          <a:bodyPr/>
          <a:lstStyle/>
          <a:p>
            <a:fld id="{4F7909B7-FB10-4261-8FA4-ADA94F08A2B0}"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F4103305-202F-4046-A365-519C98784F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CE00C1E4-11E1-4D0E-A7FE-AB4685E6CEA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747588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3C769F93-2F08-41DA-8310-8177CE7A4393}"/>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E05AFFF0-C6DB-426D-9D32-62BB74644978}"/>
              </a:ext>
            </a:extLst>
          </p:cNvPr>
          <p:cNvSpPr>
            <a:spLocks noGrp="1"/>
          </p:cNvSpPr>
          <p:nvPr>
            <p:ph type="body" idx="1"/>
          </p:nvPr>
        </p:nvSpPr>
        <p:spPr>
          <a:xfrm>
            <a:off x="623887" y="45896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504EBD4E-0D6B-448F-8685-A9590C782350}"/>
              </a:ext>
            </a:extLst>
          </p:cNvPr>
          <p:cNvSpPr>
            <a:spLocks noGrp="1"/>
          </p:cNvSpPr>
          <p:nvPr>
            <p:ph type="dt" sz="half" idx="10"/>
          </p:nvPr>
        </p:nvSpPr>
        <p:spPr/>
        <p:txBody>
          <a:bodyPr/>
          <a:lstStyle/>
          <a:p>
            <a:fld id="{3BCFD996-1D39-4D5D-BD1C-56E0D634E3F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1DDA33B8-0A74-4C98-9A27-27D6D53449B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E1C562C-CB7B-48F5-A4EE-C45AB73F2E8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974519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DB77A9B-9042-4793-BA4D-E3CEF182CF8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ABFD3A6-413C-4159-9A41-D5BB3597C967}"/>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B45440CD-81E1-45BE-BD5F-E900229C910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83178FBD-7E66-4EC2-8CC1-A99E10E6352B}"/>
              </a:ext>
            </a:extLst>
          </p:cNvPr>
          <p:cNvSpPr>
            <a:spLocks noGrp="1"/>
          </p:cNvSpPr>
          <p:nvPr>
            <p:ph type="dt" sz="half" idx="10"/>
          </p:nvPr>
        </p:nvSpPr>
        <p:spPr/>
        <p:txBody>
          <a:bodyPr/>
          <a:lstStyle/>
          <a:p>
            <a:fld id="{9F9A6DDF-1B5F-4821-A00E-A0DA364326FD}"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6E3E5379-35A8-4A66-AAFA-5794342C7D6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45E87CE6-0933-4EA6-9649-BB4D07CD3858}"/>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544851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AD06954-09ED-4361-A319-32D5D969DF64}"/>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4DA635FE-E611-44E2-9216-68823180A7F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52610429-5426-41E1-92E6-35C727A5D621}"/>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730381DB-987C-488F-AB0B-36672BF770C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28D92766-6694-411B-9360-B1F8C602B857}"/>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649421E0-0485-4572-B524-0296742AF905}"/>
              </a:ext>
            </a:extLst>
          </p:cNvPr>
          <p:cNvSpPr>
            <a:spLocks noGrp="1"/>
          </p:cNvSpPr>
          <p:nvPr>
            <p:ph type="dt" sz="half" idx="10"/>
          </p:nvPr>
        </p:nvSpPr>
        <p:spPr/>
        <p:txBody>
          <a:bodyPr/>
          <a:lstStyle/>
          <a:p>
            <a:fld id="{048C024C-9E41-4EC6-81F4-16C8A0DA9B92}"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8E402DCC-766E-47BA-95A0-5A1B37679875}"/>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9722BF56-4D0A-4C53-BFEC-A292B131936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51342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7A89D-FFA5-4CC0-BF0F-73A429E33C5D}" type="datetime1">
              <a:rPr lang="en-US" smtClean="0"/>
              <a:t>20-09-23</a:t>
            </a:fld>
            <a:endParaRPr lang="en-US"/>
          </a:p>
        </p:txBody>
      </p:sp>
      <p:sp>
        <p:nvSpPr>
          <p:cNvPr id="8" name="Footer Placeholder 7"/>
          <p:cNvSpPr>
            <a:spLocks noGrp="1"/>
          </p:cNvSpPr>
          <p:nvPr>
            <p:ph type="ftr" sz="quarter" idx="11"/>
          </p:nvPr>
        </p:nvSpPr>
        <p:spPr/>
        <p:txBody>
          <a:bodyPr/>
          <a:lstStyle/>
          <a:p>
            <a:r>
              <a:rPr lang="es-ES" smtClean="0"/>
              <a:t>ISF - Școala de Asigurări 2023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9C43BD9-6A08-40B4-8075-9CAF4BCD38A0}"/>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BE3F3362-300D-4EB1-819B-30BD8DDDCE06}"/>
              </a:ext>
            </a:extLst>
          </p:cNvPr>
          <p:cNvSpPr>
            <a:spLocks noGrp="1"/>
          </p:cNvSpPr>
          <p:nvPr>
            <p:ph type="dt" sz="half" idx="10"/>
          </p:nvPr>
        </p:nvSpPr>
        <p:spPr/>
        <p:txBody>
          <a:bodyPr/>
          <a:lstStyle/>
          <a:p>
            <a:fld id="{934813E5-8063-4064-9E43-47074C973B92}"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73FF5FF4-F454-4E1C-9400-D6D2F122105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ED0718F2-8448-469B-A518-7E528B9C82A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958513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34B22B9C-E7A2-48F5-BEB7-D316E4916732}"/>
              </a:ext>
            </a:extLst>
          </p:cNvPr>
          <p:cNvSpPr>
            <a:spLocks noGrp="1"/>
          </p:cNvSpPr>
          <p:nvPr>
            <p:ph type="dt" sz="half" idx="10"/>
          </p:nvPr>
        </p:nvSpPr>
        <p:spPr/>
        <p:txBody>
          <a:bodyPr/>
          <a:lstStyle/>
          <a:p>
            <a:fld id="{65652838-188B-49C9-8479-EA3AE4C2D3BE}"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4639E9C5-193C-4924-8DB6-283A0BDE9B6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A7665C09-54E6-4BF0-8217-C3D3FCADAEB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97834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0AA03D6-D727-4F0D-A1E5-7797EDFEB9DA}"/>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5DB11D3-D131-42A5-B0FC-6258A073261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AC907930-5820-4C4C-B19F-C88390A618D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95F24550-E205-425F-99C1-8E7A4C1283E9}"/>
              </a:ext>
            </a:extLst>
          </p:cNvPr>
          <p:cNvSpPr>
            <a:spLocks noGrp="1"/>
          </p:cNvSpPr>
          <p:nvPr>
            <p:ph type="dt" sz="half" idx="10"/>
          </p:nvPr>
        </p:nvSpPr>
        <p:spPr/>
        <p:txBody>
          <a:bodyPr/>
          <a:lstStyle/>
          <a:p>
            <a:fld id="{BBD8C728-3652-415A-8C46-4F79223FE5C3}"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4020037C-88B3-44B9-A719-9C2BC7E4000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E340DCEE-9303-45F7-ABAD-5EF4597133A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87356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4BDE9877-3DF6-4B39-A1FD-91A76F9D0869}"/>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1AE4076D-A870-4AB7-9FCD-3D0A4BE757A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C4813617-6471-4CEC-86FC-FB046613B96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BD68462-0EA5-4CF4-8C4F-73B56163ABFC}"/>
              </a:ext>
            </a:extLst>
          </p:cNvPr>
          <p:cNvSpPr>
            <a:spLocks noGrp="1"/>
          </p:cNvSpPr>
          <p:nvPr>
            <p:ph type="dt" sz="half" idx="10"/>
          </p:nvPr>
        </p:nvSpPr>
        <p:spPr/>
        <p:txBody>
          <a:bodyPr/>
          <a:lstStyle/>
          <a:p>
            <a:fld id="{21106B47-9BDD-4352-8609-C07D322C3638}"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00D3D235-4758-4C60-9C35-08363F5338F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6DD749A8-17B3-4068-AD29-6310329B70BD}"/>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715794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1500DBD2-BE04-4C8A-9DE6-70AEE9CFE285}"/>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CBFCDB59-1E2F-4816-B6CC-4699DB4982A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F0151C73-9805-414B-B2FF-5A11BA4EF312}"/>
              </a:ext>
            </a:extLst>
          </p:cNvPr>
          <p:cNvSpPr>
            <a:spLocks noGrp="1"/>
          </p:cNvSpPr>
          <p:nvPr>
            <p:ph type="dt" sz="half" idx="10"/>
          </p:nvPr>
        </p:nvSpPr>
        <p:spPr/>
        <p:txBody>
          <a:bodyPr/>
          <a:lstStyle/>
          <a:p>
            <a:fld id="{82B20D67-839F-4125-B7E2-92EFE4335FE7}"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685F70BF-5989-4C4E-9827-55C3A1C8D7B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3B545AE8-0F44-4B5F-981F-CCB5D477557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536970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ADD4A137-742E-4E5F-9CD7-824BFB8AA180}"/>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185CA124-07A0-47B7-A883-0623569CF7A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01CCA7D9-FDF2-401E-8964-5401A8697910}"/>
              </a:ext>
            </a:extLst>
          </p:cNvPr>
          <p:cNvSpPr>
            <a:spLocks noGrp="1"/>
          </p:cNvSpPr>
          <p:nvPr>
            <p:ph type="dt" sz="half" idx="10"/>
          </p:nvPr>
        </p:nvSpPr>
        <p:spPr/>
        <p:txBody>
          <a:bodyPr/>
          <a:lstStyle/>
          <a:p>
            <a:fld id="{6A2B59C3-9FAD-4689-BC0C-1D27D99140FD}"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7D82E4A2-ADB3-4BD2-80E2-4A4A05828484}"/>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80D40D4D-97C5-409B-9BA2-E0159A333AB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221124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89F89BF4-4CC9-4B7B-8801-252F39B5DF0B}"/>
              </a:ext>
            </a:extLst>
          </p:cNvPr>
          <p:cNvSpPr>
            <a:spLocks noGrp="1"/>
          </p:cNvSpPr>
          <p:nvPr>
            <p:ph type="dt" sz="half" idx="10"/>
          </p:nvPr>
        </p:nvSpPr>
        <p:spPr/>
        <p:txBody>
          <a:bodyPr/>
          <a:lstStyle/>
          <a:p>
            <a:fld id="{FEF08D51-52DE-4E66-97C8-74D510A31E74}"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91657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A182D52F-7CEA-4B44-B9B9-AB15C66F8E06}"/>
              </a:ext>
            </a:extLst>
          </p:cNvPr>
          <p:cNvSpPr>
            <a:spLocks noGrp="1"/>
          </p:cNvSpPr>
          <p:nvPr>
            <p:ph type="dt" sz="half" idx="10"/>
          </p:nvPr>
        </p:nvSpPr>
        <p:spPr/>
        <p:txBody>
          <a:bodyPr/>
          <a:lstStyle/>
          <a:p>
            <a:fld id="{C154CBB9-05FE-4CAB-BFF4-B71D79E72E7E}"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097134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F8F117A7-4D9D-4363-96FB-1C0CB19F6925}"/>
              </a:ext>
            </a:extLst>
          </p:cNvPr>
          <p:cNvSpPr>
            <a:spLocks noGrp="1"/>
          </p:cNvSpPr>
          <p:nvPr>
            <p:ph type="body" idx="1"/>
          </p:nvPr>
        </p:nvSpPr>
        <p:spPr>
          <a:xfrm>
            <a:off x="623887" y="45896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xmlns="" id="{45AB1CE1-56C3-47A0-A2CF-FFF1D9D6FA22}"/>
              </a:ext>
            </a:extLst>
          </p:cNvPr>
          <p:cNvSpPr>
            <a:spLocks noGrp="1"/>
          </p:cNvSpPr>
          <p:nvPr>
            <p:ph type="dt" sz="half" idx="10"/>
          </p:nvPr>
        </p:nvSpPr>
        <p:spPr/>
        <p:txBody>
          <a:bodyPr/>
          <a:lstStyle/>
          <a:p>
            <a:fld id="{3E58E6D2-C71D-48EA-8265-61180703C338}"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407237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A7A492CE-157F-4C75-92F9-41BA8F4F11CB}"/>
              </a:ext>
            </a:extLst>
          </p:cNvPr>
          <p:cNvSpPr>
            <a:spLocks noGrp="1"/>
          </p:cNvSpPr>
          <p:nvPr>
            <p:ph type="dt" sz="half" idx="10"/>
          </p:nvPr>
        </p:nvSpPr>
        <p:spPr/>
        <p:txBody>
          <a:bodyPr/>
          <a:lstStyle/>
          <a:p>
            <a:fld id="{BB6DD994-6051-4EAC-BE6A-A2B8B508388D}"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89810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B25E6-0745-44AD-AE3D-8245D6E81CA0}" type="datetime1">
              <a:rPr lang="en-US" smtClean="0"/>
              <a:t>20-09-23</a:t>
            </a:fld>
            <a:endParaRPr lang="en-US"/>
          </a:p>
        </p:txBody>
      </p:sp>
      <p:sp>
        <p:nvSpPr>
          <p:cNvPr id="4" name="Footer Placeholder 3"/>
          <p:cNvSpPr>
            <a:spLocks noGrp="1"/>
          </p:cNvSpPr>
          <p:nvPr>
            <p:ph type="ftr" sz="quarter" idx="11"/>
          </p:nvPr>
        </p:nvSpPr>
        <p:spPr/>
        <p:txBody>
          <a:bodyPr/>
          <a:lstStyle/>
          <a:p>
            <a:r>
              <a:rPr lang="es-ES" smtClean="0"/>
              <a:t>ISF - Școala de Asigurări 2023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xmlns=""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ACFE205A-CC16-4F39-ADFF-0DA00D756243}"/>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xmlns="" id="{C2ACE9D3-0359-4097-9B21-8B48D36FEAAA}"/>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C3611A03-142F-4499-85F7-E2448FC818DA}"/>
              </a:ext>
            </a:extLst>
          </p:cNvPr>
          <p:cNvSpPr>
            <a:spLocks noGrp="1"/>
          </p:cNvSpPr>
          <p:nvPr>
            <p:ph type="dt" sz="half" idx="10"/>
          </p:nvPr>
        </p:nvSpPr>
        <p:spPr/>
        <p:txBody>
          <a:bodyPr/>
          <a:lstStyle/>
          <a:p>
            <a:fld id="{BB256984-0C32-4C00-A8FB-DE46722159A7}"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a16="http://schemas.microsoft.com/office/drawing/2014/main" xmlns=""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a16="http://schemas.microsoft.com/office/drawing/2014/main" xmlns=""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47323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8C163C99-92FD-45F8-8047-1BFC69E05010}"/>
              </a:ext>
            </a:extLst>
          </p:cNvPr>
          <p:cNvSpPr>
            <a:spLocks noGrp="1"/>
          </p:cNvSpPr>
          <p:nvPr>
            <p:ph type="dt" sz="half" idx="10"/>
          </p:nvPr>
        </p:nvSpPr>
        <p:spPr/>
        <p:txBody>
          <a:bodyPr/>
          <a:lstStyle/>
          <a:p>
            <a:fld id="{F241E30F-F89D-45F1-903D-6D66293EC26C}"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a16="http://schemas.microsoft.com/office/drawing/2014/main" xmlns=""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a16="http://schemas.microsoft.com/office/drawing/2014/main" xmlns=""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5653820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208EFE5A-FA3A-45AB-988E-959FC0DD1CAE}"/>
              </a:ext>
            </a:extLst>
          </p:cNvPr>
          <p:cNvSpPr>
            <a:spLocks noGrp="1"/>
          </p:cNvSpPr>
          <p:nvPr>
            <p:ph type="dt" sz="half" idx="10"/>
          </p:nvPr>
        </p:nvSpPr>
        <p:spPr/>
        <p:txBody>
          <a:bodyPr/>
          <a:lstStyle/>
          <a:p>
            <a:fld id="{7E4317ED-27BA-4691-BFD4-4E167D5FDF93}"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a16="http://schemas.microsoft.com/office/drawing/2014/main" xmlns=""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a16="http://schemas.microsoft.com/office/drawing/2014/main" xmlns=""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17905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5E7E7EA1-C210-4980-998F-63560E65273B}"/>
              </a:ext>
            </a:extLst>
          </p:cNvPr>
          <p:cNvSpPr>
            <a:spLocks noGrp="1"/>
          </p:cNvSpPr>
          <p:nvPr>
            <p:ph type="dt" sz="half" idx="10"/>
          </p:nvPr>
        </p:nvSpPr>
        <p:spPr/>
        <p:txBody>
          <a:bodyPr/>
          <a:lstStyle/>
          <a:p>
            <a:fld id="{6B62DAA6-1866-48BA-B3B8-96310C82F3C0}"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5747408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84438A9E-F495-4780-B1CA-C39DD76753A5}"/>
              </a:ext>
            </a:extLst>
          </p:cNvPr>
          <p:cNvSpPr>
            <a:spLocks noGrp="1"/>
          </p:cNvSpPr>
          <p:nvPr>
            <p:ph type="dt" sz="half" idx="10"/>
          </p:nvPr>
        </p:nvSpPr>
        <p:spPr/>
        <p:txBody>
          <a:bodyPr/>
          <a:lstStyle/>
          <a:p>
            <a:fld id="{CDB1786A-27F4-4D2C-9F1E-1315A137A51B}"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182512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EB0506EC-2036-4B8F-B162-573B52FBCCCB}"/>
              </a:ext>
            </a:extLst>
          </p:cNvPr>
          <p:cNvSpPr>
            <a:spLocks noGrp="1"/>
          </p:cNvSpPr>
          <p:nvPr>
            <p:ph type="dt" sz="half" idx="10"/>
          </p:nvPr>
        </p:nvSpPr>
        <p:spPr/>
        <p:txBody>
          <a:bodyPr/>
          <a:lstStyle/>
          <a:p>
            <a:fld id="{B70D2B93-1DC6-46CF-83F0-7FCFDAE68067}"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768693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98C12D64-C143-412F-9AB0-FDDF4086692F}"/>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7A5C62FE-FBA4-4735-901D-2A04631D659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D173A608-F01E-4A53-913E-BDD636B3BF1F}"/>
              </a:ext>
            </a:extLst>
          </p:cNvPr>
          <p:cNvSpPr>
            <a:spLocks noGrp="1"/>
          </p:cNvSpPr>
          <p:nvPr>
            <p:ph type="dt" sz="half" idx="10"/>
          </p:nvPr>
        </p:nvSpPr>
        <p:spPr/>
        <p:txBody>
          <a:bodyPr/>
          <a:lstStyle/>
          <a:p>
            <a:fld id="{6072892D-8210-45DF-A6A2-70E5A9B8241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01451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9016DF4-AB55-4075-8C9E-EA1EC0883CB2}"/>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A8C55DC5-2042-414E-8988-081D9FF1E88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3C984E0A-9EF3-4C24-A8C4-EEC57211C79A}"/>
              </a:ext>
            </a:extLst>
          </p:cNvPr>
          <p:cNvSpPr>
            <a:spLocks noGrp="1"/>
          </p:cNvSpPr>
          <p:nvPr>
            <p:ph type="dt" sz="half" idx="10"/>
          </p:nvPr>
        </p:nvSpPr>
        <p:spPr/>
        <p:txBody>
          <a:bodyPr/>
          <a:lstStyle/>
          <a:p>
            <a:fld id="{E7674E56-45FC-4259-B1D6-E93B5E7E64A9}"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C9C51908-942A-4CA1-87F1-6DC8D38E197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45F25203-BD43-4D2A-9412-5A913D845C2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3033214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6A0398C-0C0E-43A6-B862-889FAE8B02D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258A5902-8466-4AC6-AA1A-7A228DD1E6DC}"/>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578B02D0-36C7-44A1-9E31-705B0ACCCC2A}"/>
              </a:ext>
            </a:extLst>
          </p:cNvPr>
          <p:cNvSpPr>
            <a:spLocks noGrp="1"/>
          </p:cNvSpPr>
          <p:nvPr>
            <p:ph type="dt" sz="half" idx="10"/>
          </p:nvPr>
        </p:nvSpPr>
        <p:spPr/>
        <p:txBody>
          <a:bodyPr/>
          <a:lstStyle/>
          <a:p>
            <a:fld id="{9B5279DA-289E-4040-9FE9-AC657E3725B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F4103305-202F-4046-A365-519C98784F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CE00C1E4-11E1-4D0E-A7FE-AB4685E6CEA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09827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C769F93-2F08-41DA-8310-8177CE7A4393}"/>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E05AFFF0-C6DB-426D-9D32-62BB74644978}"/>
              </a:ext>
            </a:extLst>
          </p:cNvPr>
          <p:cNvSpPr>
            <a:spLocks noGrp="1"/>
          </p:cNvSpPr>
          <p:nvPr>
            <p:ph type="body" idx="1"/>
          </p:nvPr>
        </p:nvSpPr>
        <p:spPr>
          <a:xfrm>
            <a:off x="623887" y="458964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xmlns="" id="{504EBD4E-0D6B-448F-8685-A9590C782350}"/>
              </a:ext>
            </a:extLst>
          </p:cNvPr>
          <p:cNvSpPr>
            <a:spLocks noGrp="1"/>
          </p:cNvSpPr>
          <p:nvPr>
            <p:ph type="dt" sz="half" idx="10"/>
          </p:nvPr>
        </p:nvSpPr>
        <p:spPr/>
        <p:txBody>
          <a:bodyPr/>
          <a:lstStyle/>
          <a:p>
            <a:fld id="{D3913F2B-4C1D-45D9-BD90-C0A723FEEBE2}"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1DDA33B8-0A74-4C98-9A27-27D6D53449B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EE1C562C-CB7B-48F5-A4EE-C45AB73F2E8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7648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AA339-8D79-49A4-B089-B900E3B19910}" type="datetime1">
              <a:rPr lang="en-US" smtClean="0"/>
              <a:t>20-09-23</a:t>
            </a:fld>
            <a:endParaRPr lang="en-US"/>
          </a:p>
        </p:txBody>
      </p:sp>
      <p:sp>
        <p:nvSpPr>
          <p:cNvPr id="3" name="Footer Placeholder 2"/>
          <p:cNvSpPr>
            <a:spLocks noGrp="1"/>
          </p:cNvSpPr>
          <p:nvPr>
            <p:ph type="ftr" sz="quarter" idx="11"/>
          </p:nvPr>
        </p:nvSpPr>
        <p:spPr/>
        <p:txBody>
          <a:bodyPr/>
          <a:lstStyle/>
          <a:p>
            <a:r>
              <a:rPr lang="es-ES" smtClean="0"/>
              <a:t>ISF - Școala de Asigurări 2023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DB77A9B-9042-4793-BA4D-E3CEF182CF8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8ABFD3A6-413C-4159-9A41-D5BB3597C967}"/>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B45440CD-81E1-45BE-BD5F-E900229C910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83178FBD-7E66-4EC2-8CC1-A99E10E6352B}"/>
              </a:ext>
            </a:extLst>
          </p:cNvPr>
          <p:cNvSpPr>
            <a:spLocks noGrp="1"/>
          </p:cNvSpPr>
          <p:nvPr>
            <p:ph type="dt" sz="half" idx="10"/>
          </p:nvPr>
        </p:nvSpPr>
        <p:spPr/>
        <p:txBody>
          <a:bodyPr/>
          <a:lstStyle/>
          <a:p>
            <a:fld id="{707ECFB9-8BDD-468E-9898-6A3C692C1577}"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6E3E5379-35A8-4A66-AAFA-5794342C7D6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45E87CE6-0933-4EA6-9649-BB4D07CD3858}"/>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257482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AD06954-09ED-4361-A319-32D5D969DF64}"/>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4DA635FE-E611-44E2-9216-68823180A7F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xmlns="" id="{52610429-5426-41E1-92E6-35C727A5D621}"/>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730381DB-987C-488F-AB0B-36672BF770C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xmlns="" id="{28D92766-6694-411B-9360-B1F8C602B857}"/>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649421E0-0485-4572-B524-0296742AF905}"/>
              </a:ext>
            </a:extLst>
          </p:cNvPr>
          <p:cNvSpPr>
            <a:spLocks noGrp="1"/>
          </p:cNvSpPr>
          <p:nvPr>
            <p:ph type="dt" sz="half" idx="10"/>
          </p:nvPr>
        </p:nvSpPr>
        <p:spPr/>
        <p:txBody>
          <a:bodyPr/>
          <a:lstStyle/>
          <a:p>
            <a:fld id="{9F6402D8-99EF-490A-A7A9-478CDF615AF0}"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a16="http://schemas.microsoft.com/office/drawing/2014/main" xmlns="" id="{8E402DCC-766E-47BA-95A0-5A1B37679875}"/>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a16="http://schemas.microsoft.com/office/drawing/2014/main" xmlns="" id="{9722BF56-4D0A-4C53-BFEC-A292B131936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831162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9C43BD9-6A08-40B4-8075-9CAF4BCD38A0}"/>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BE3F3362-300D-4EB1-819B-30BD8DDDCE06}"/>
              </a:ext>
            </a:extLst>
          </p:cNvPr>
          <p:cNvSpPr>
            <a:spLocks noGrp="1"/>
          </p:cNvSpPr>
          <p:nvPr>
            <p:ph type="dt" sz="half" idx="10"/>
          </p:nvPr>
        </p:nvSpPr>
        <p:spPr/>
        <p:txBody>
          <a:bodyPr/>
          <a:lstStyle/>
          <a:p>
            <a:fld id="{44A8C79C-DC42-4436-965B-8341066517A9}"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a16="http://schemas.microsoft.com/office/drawing/2014/main" xmlns="" id="{73FF5FF4-F454-4E1C-9400-D6D2F122105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a16="http://schemas.microsoft.com/office/drawing/2014/main" xmlns="" id="{ED0718F2-8448-469B-A518-7E528B9C82AE}"/>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8415206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34B22B9C-E7A2-48F5-BEB7-D316E4916732}"/>
              </a:ext>
            </a:extLst>
          </p:cNvPr>
          <p:cNvSpPr>
            <a:spLocks noGrp="1"/>
          </p:cNvSpPr>
          <p:nvPr>
            <p:ph type="dt" sz="half" idx="10"/>
          </p:nvPr>
        </p:nvSpPr>
        <p:spPr/>
        <p:txBody>
          <a:bodyPr/>
          <a:lstStyle/>
          <a:p>
            <a:fld id="{A69646EB-5A19-4308-91A3-29EA031AE2FD}"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a16="http://schemas.microsoft.com/office/drawing/2014/main" xmlns="" id="{4639E9C5-193C-4924-8DB6-283A0BDE9B6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a16="http://schemas.microsoft.com/office/drawing/2014/main" xmlns="" id="{A7665C09-54E6-4BF0-8217-C3D3FCADAEB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106982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0AA03D6-D727-4F0D-A1E5-7797EDFEB9DA}"/>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15DB11D3-D131-42A5-B0FC-6258A073261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AC907930-5820-4C4C-B19F-C88390A618D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95F24550-E205-425F-99C1-8E7A4C1283E9}"/>
              </a:ext>
            </a:extLst>
          </p:cNvPr>
          <p:cNvSpPr>
            <a:spLocks noGrp="1"/>
          </p:cNvSpPr>
          <p:nvPr>
            <p:ph type="dt" sz="half" idx="10"/>
          </p:nvPr>
        </p:nvSpPr>
        <p:spPr/>
        <p:txBody>
          <a:bodyPr/>
          <a:lstStyle/>
          <a:p>
            <a:fld id="{115EF408-DAAD-4821-A40A-246A4F75A27A}"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4020037C-88B3-44B9-A719-9C2BC7E40001}"/>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E340DCEE-9303-45F7-ABAD-5EF4597133A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251043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BDE9877-3DF6-4B39-A1FD-91A76F9D0869}"/>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1AE4076D-A870-4AB7-9FCD-3D0A4BE757A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C4813617-6471-4CEC-86FC-FB046613B96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8BD68462-0EA5-4CF4-8C4F-73B56163ABFC}"/>
              </a:ext>
            </a:extLst>
          </p:cNvPr>
          <p:cNvSpPr>
            <a:spLocks noGrp="1"/>
          </p:cNvSpPr>
          <p:nvPr>
            <p:ph type="dt" sz="half" idx="10"/>
          </p:nvPr>
        </p:nvSpPr>
        <p:spPr/>
        <p:txBody>
          <a:bodyPr/>
          <a:lstStyle/>
          <a:p>
            <a:fld id="{6BF79569-9B22-4CBD-826B-33622EAA3E02}"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00D3D235-4758-4C60-9C35-08363F5338F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6DD749A8-17B3-4068-AD29-6310329B70BD}"/>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854499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500DBD2-BE04-4C8A-9DE6-70AEE9CFE285}"/>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CBFCDB59-1E2F-4816-B6CC-4699DB4982A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F0151C73-9805-414B-B2FF-5A11BA4EF312}"/>
              </a:ext>
            </a:extLst>
          </p:cNvPr>
          <p:cNvSpPr>
            <a:spLocks noGrp="1"/>
          </p:cNvSpPr>
          <p:nvPr>
            <p:ph type="dt" sz="half" idx="10"/>
          </p:nvPr>
        </p:nvSpPr>
        <p:spPr/>
        <p:txBody>
          <a:bodyPr/>
          <a:lstStyle/>
          <a:p>
            <a:fld id="{6D2D93F8-9DB0-46C7-A1BF-7CB549DDAF20}"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685F70BF-5989-4C4E-9827-55C3A1C8D7B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3B545AE8-0F44-4B5F-981F-CCB5D477557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78402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ADD4A137-742E-4E5F-9CD7-824BFB8AA180}"/>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185CA124-07A0-47B7-A883-0623569CF7A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01CCA7D9-FDF2-401E-8964-5401A8697910}"/>
              </a:ext>
            </a:extLst>
          </p:cNvPr>
          <p:cNvSpPr>
            <a:spLocks noGrp="1"/>
          </p:cNvSpPr>
          <p:nvPr>
            <p:ph type="dt" sz="half" idx="10"/>
          </p:nvPr>
        </p:nvSpPr>
        <p:spPr/>
        <p:txBody>
          <a:bodyPr/>
          <a:lstStyle/>
          <a:p>
            <a:fld id="{B464F60D-F3BC-4A4A-8967-5BA8B58FED22}"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7D82E4A2-ADB3-4BD2-80E2-4A4A05828484}"/>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80D40D4D-97C5-409B-9BA2-E0159A333ABF}"/>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613822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89F89BF4-4CC9-4B7B-8801-252F39B5DF0B}"/>
              </a:ext>
            </a:extLst>
          </p:cNvPr>
          <p:cNvSpPr>
            <a:spLocks noGrp="1"/>
          </p:cNvSpPr>
          <p:nvPr>
            <p:ph type="dt" sz="half" idx="10"/>
          </p:nvPr>
        </p:nvSpPr>
        <p:spPr/>
        <p:txBody>
          <a:bodyPr/>
          <a:lstStyle/>
          <a:p>
            <a:fld id="{730E25B4-247C-4E65-ACA3-90DD00283A28}"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1768417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A182D52F-7CEA-4B44-B9B9-AB15C66F8E06}"/>
              </a:ext>
            </a:extLst>
          </p:cNvPr>
          <p:cNvSpPr>
            <a:spLocks noGrp="1"/>
          </p:cNvSpPr>
          <p:nvPr>
            <p:ph type="dt" sz="half" idx="10"/>
          </p:nvPr>
        </p:nvSpPr>
        <p:spPr/>
        <p:txBody>
          <a:bodyPr/>
          <a:lstStyle/>
          <a:p>
            <a:fld id="{3027DD07-8FD9-48E3-94BE-B69C7D94D0DF}"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83808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0EA38-6AE0-4A47-9DB7-9EA9FAF29991}" type="datetime1">
              <a:rPr lang="en-US" smtClean="0"/>
              <a:t>20-09-23</a:t>
            </a:fld>
            <a:endParaRPr lang="en-US"/>
          </a:p>
        </p:txBody>
      </p:sp>
      <p:sp>
        <p:nvSpPr>
          <p:cNvPr id="6" name="Footer Placeholder 5"/>
          <p:cNvSpPr>
            <a:spLocks noGrp="1"/>
          </p:cNvSpPr>
          <p:nvPr>
            <p:ph type="ftr" sz="quarter" idx="11"/>
          </p:nvPr>
        </p:nvSpPr>
        <p:spPr/>
        <p:txBody>
          <a:bodyPr/>
          <a:lstStyle/>
          <a:p>
            <a:r>
              <a:rPr lang="es-ES" smtClean="0"/>
              <a:t>ISF - Școala de Asigurări 2023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F8F117A7-4D9D-4363-96FB-1C0CB19F6925}"/>
              </a:ext>
            </a:extLst>
          </p:cNvPr>
          <p:cNvSpPr>
            <a:spLocks noGrp="1"/>
          </p:cNvSpPr>
          <p:nvPr>
            <p:ph type="body" idx="1"/>
          </p:nvPr>
        </p:nvSpPr>
        <p:spPr>
          <a:xfrm>
            <a:off x="623887" y="458963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xmlns="" id="{45AB1CE1-56C3-47A0-A2CF-FFF1D9D6FA22}"/>
              </a:ext>
            </a:extLst>
          </p:cNvPr>
          <p:cNvSpPr>
            <a:spLocks noGrp="1"/>
          </p:cNvSpPr>
          <p:nvPr>
            <p:ph type="dt" sz="half" idx="10"/>
          </p:nvPr>
        </p:nvSpPr>
        <p:spPr/>
        <p:txBody>
          <a:bodyPr/>
          <a:lstStyle/>
          <a:p>
            <a:fld id="{97083EE3-F4D6-4EFF-A7B6-F6B2BE4F88EF}"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6436497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A7A492CE-157F-4C75-92F9-41BA8F4F11CB}"/>
              </a:ext>
            </a:extLst>
          </p:cNvPr>
          <p:cNvSpPr>
            <a:spLocks noGrp="1"/>
          </p:cNvSpPr>
          <p:nvPr>
            <p:ph type="dt" sz="half" idx="10"/>
          </p:nvPr>
        </p:nvSpPr>
        <p:spPr/>
        <p:txBody>
          <a:bodyPr/>
          <a:lstStyle/>
          <a:p>
            <a:fld id="{0010685F-5A94-47DF-A26C-21955ED0930F}"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274561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xmlns=""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ACFE205A-CC16-4F39-ADFF-0DA00D756243}"/>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xmlns="" id="{C2ACE9D3-0359-4097-9B21-8B48D36FEAAA}"/>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C3611A03-142F-4499-85F7-E2448FC818DA}"/>
              </a:ext>
            </a:extLst>
          </p:cNvPr>
          <p:cNvSpPr>
            <a:spLocks noGrp="1"/>
          </p:cNvSpPr>
          <p:nvPr>
            <p:ph type="dt" sz="half" idx="10"/>
          </p:nvPr>
        </p:nvSpPr>
        <p:spPr/>
        <p:txBody>
          <a:bodyPr/>
          <a:lstStyle/>
          <a:p>
            <a:fld id="{75DAD321-9D40-4025-BB7E-B2BA083AAEF6}"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a16="http://schemas.microsoft.com/office/drawing/2014/main" xmlns=""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a16="http://schemas.microsoft.com/office/drawing/2014/main" xmlns=""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567059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8C163C99-92FD-45F8-8047-1BFC69E05010}"/>
              </a:ext>
            </a:extLst>
          </p:cNvPr>
          <p:cNvSpPr>
            <a:spLocks noGrp="1"/>
          </p:cNvSpPr>
          <p:nvPr>
            <p:ph type="dt" sz="half" idx="10"/>
          </p:nvPr>
        </p:nvSpPr>
        <p:spPr/>
        <p:txBody>
          <a:bodyPr/>
          <a:lstStyle/>
          <a:p>
            <a:fld id="{8FEE19E7-F802-4F07-B61D-30A85032AA01}"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a16="http://schemas.microsoft.com/office/drawing/2014/main" xmlns=""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a16="http://schemas.microsoft.com/office/drawing/2014/main" xmlns=""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218277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208EFE5A-FA3A-45AB-988E-959FC0DD1CAE}"/>
              </a:ext>
            </a:extLst>
          </p:cNvPr>
          <p:cNvSpPr>
            <a:spLocks noGrp="1"/>
          </p:cNvSpPr>
          <p:nvPr>
            <p:ph type="dt" sz="half" idx="10"/>
          </p:nvPr>
        </p:nvSpPr>
        <p:spPr/>
        <p:txBody>
          <a:bodyPr/>
          <a:lstStyle/>
          <a:p>
            <a:fld id="{BF533A93-4F4B-46D6-8188-07D7934C1240}"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a16="http://schemas.microsoft.com/office/drawing/2014/main" xmlns=""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a16="http://schemas.microsoft.com/office/drawing/2014/main" xmlns=""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069317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5E7E7EA1-C210-4980-998F-63560E65273B}"/>
              </a:ext>
            </a:extLst>
          </p:cNvPr>
          <p:cNvSpPr>
            <a:spLocks noGrp="1"/>
          </p:cNvSpPr>
          <p:nvPr>
            <p:ph type="dt" sz="half" idx="10"/>
          </p:nvPr>
        </p:nvSpPr>
        <p:spPr/>
        <p:txBody>
          <a:bodyPr/>
          <a:lstStyle/>
          <a:p>
            <a:fld id="{EBF8680A-CB91-41BC-A3D3-719B40577AE5}"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4677918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xmlns="" id="{84438A9E-F495-4780-B1CA-C39DD76753A5}"/>
              </a:ext>
            </a:extLst>
          </p:cNvPr>
          <p:cNvSpPr>
            <a:spLocks noGrp="1"/>
          </p:cNvSpPr>
          <p:nvPr>
            <p:ph type="dt" sz="half" idx="10"/>
          </p:nvPr>
        </p:nvSpPr>
        <p:spPr/>
        <p:txBody>
          <a:bodyPr/>
          <a:lstStyle/>
          <a:p>
            <a:fld id="{0E6245FD-E8C7-41F6-81EA-D70F9ECAF8E5}"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a16="http://schemas.microsoft.com/office/drawing/2014/main" xmlns=""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a16="http://schemas.microsoft.com/office/drawing/2014/main" xmlns=""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5624197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EB0506EC-2036-4B8F-B162-573B52FBCCCB}"/>
              </a:ext>
            </a:extLst>
          </p:cNvPr>
          <p:cNvSpPr>
            <a:spLocks noGrp="1"/>
          </p:cNvSpPr>
          <p:nvPr>
            <p:ph type="dt" sz="half" idx="10"/>
          </p:nvPr>
        </p:nvSpPr>
        <p:spPr/>
        <p:txBody>
          <a:bodyPr/>
          <a:lstStyle/>
          <a:p>
            <a:fld id="{4CEFBBEC-B61A-4F6E-A9CC-6D93AD847D8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5417460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98C12D64-C143-412F-9AB0-FDDF4086692F}"/>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7A5C62FE-FBA4-4735-901D-2A04631D659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D173A608-F01E-4A53-913E-BDD636B3BF1F}"/>
              </a:ext>
            </a:extLst>
          </p:cNvPr>
          <p:cNvSpPr>
            <a:spLocks noGrp="1"/>
          </p:cNvSpPr>
          <p:nvPr>
            <p:ph type="dt" sz="half" idx="10"/>
          </p:nvPr>
        </p:nvSpPr>
        <p:spPr/>
        <p:txBody>
          <a:bodyPr/>
          <a:lstStyle/>
          <a:p>
            <a:fld id="{137E037A-7D15-4B2F-9114-D4719C8C78D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6720505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5482DD1-F798-4218-9759-32826EC61CB9}"/>
              </a:ext>
            </a:extLst>
          </p:cNvPr>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 xmlns:a16="http://schemas.microsoft.com/office/drawing/2014/main" id="{CC9CBE11-6AFF-4505-B71C-774C854B9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 xmlns:a16="http://schemas.microsoft.com/office/drawing/2014/main" id="{89F89BF4-4CC9-4B7B-8801-252F39B5DF0B}"/>
              </a:ext>
            </a:extLst>
          </p:cNvPr>
          <p:cNvSpPr>
            <a:spLocks noGrp="1"/>
          </p:cNvSpPr>
          <p:nvPr>
            <p:ph type="dt" sz="half" idx="10"/>
          </p:nvPr>
        </p:nvSpPr>
        <p:spPr/>
        <p:txBody>
          <a:bodyPr/>
          <a:lstStyle/>
          <a:p>
            <a:fld id="{4EB49BFF-F56B-4432-B530-2CDB45E6F3F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9C286D45-6202-4B5D-926A-08616673B826}"/>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603AF4F-BDFB-4862-944C-45F03D16F737}"/>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95822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5672F-1834-4527-82D3-F32C6E0C7514}" type="datetime1">
              <a:rPr lang="en-US" smtClean="0"/>
              <a:t>20-09-23</a:t>
            </a:fld>
            <a:endParaRPr lang="en-US"/>
          </a:p>
        </p:txBody>
      </p:sp>
      <p:sp>
        <p:nvSpPr>
          <p:cNvPr id="6" name="Footer Placeholder 5"/>
          <p:cNvSpPr>
            <a:spLocks noGrp="1"/>
          </p:cNvSpPr>
          <p:nvPr>
            <p:ph type="ftr" sz="quarter" idx="11"/>
          </p:nvPr>
        </p:nvSpPr>
        <p:spPr/>
        <p:txBody>
          <a:bodyPr/>
          <a:lstStyle/>
          <a:p>
            <a:r>
              <a:rPr lang="es-ES" smtClean="0"/>
              <a:t>ISF - Școala de Asigurări 2023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FEB2BB4A-3623-4F8F-8046-5B8E3AF0109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162941EB-C14D-4540-978E-2FF14512769D}"/>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182D52F-7CEA-4B44-B9B9-AB15C66F8E06}"/>
              </a:ext>
            </a:extLst>
          </p:cNvPr>
          <p:cNvSpPr>
            <a:spLocks noGrp="1"/>
          </p:cNvSpPr>
          <p:nvPr>
            <p:ph type="dt" sz="half" idx="10"/>
          </p:nvPr>
        </p:nvSpPr>
        <p:spPr/>
        <p:txBody>
          <a:bodyPr/>
          <a:lstStyle/>
          <a:p>
            <a:fld id="{FC7FC980-FC27-4FF2-86EC-50FFD6C107DF}"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BB78154A-8659-4E10-A6B8-1DA7B8741F32}"/>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20A7CEBC-DF22-477E-A23E-320E5FA5FA43}"/>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9020587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AEC0377C-E0F3-4EFE-9553-CD94577EC076}"/>
              </a:ext>
            </a:extLst>
          </p:cNvPr>
          <p:cNvSpPr>
            <a:spLocks noGrp="1"/>
          </p:cNvSpPr>
          <p:nvPr>
            <p:ph type="title"/>
          </p:nvPr>
        </p:nvSpPr>
        <p:spPr>
          <a:xfrm>
            <a:off x="623887" y="1709738"/>
            <a:ext cx="78867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F8F117A7-4D9D-4363-96FB-1C0CB19F6925}"/>
              </a:ext>
            </a:extLst>
          </p:cNvPr>
          <p:cNvSpPr>
            <a:spLocks noGrp="1"/>
          </p:cNvSpPr>
          <p:nvPr>
            <p:ph type="body" idx="1"/>
          </p:nvPr>
        </p:nvSpPr>
        <p:spPr>
          <a:xfrm>
            <a:off x="623887" y="45896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 xmlns:a16="http://schemas.microsoft.com/office/drawing/2014/main" id="{45AB1CE1-56C3-47A0-A2CF-FFF1D9D6FA22}"/>
              </a:ext>
            </a:extLst>
          </p:cNvPr>
          <p:cNvSpPr>
            <a:spLocks noGrp="1"/>
          </p:cNvSpPr>
          <p:nvPr>
            <p:ph type="dt" sz="half" idx="10"/>
          </p:nvPr>
        </p:nvSpPr>
        <p:spPr/>
        <p:txBody>
          <a:bodyPr/>
          <a:lstStyle/>
          <a:p>
            <a:fld id="{F35A5619-F743-4F3D-AA78-B5482BDBC15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B8C15C8-D33B-4C41-9780-F1859EB57CAE}"/>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526470B2-3BEE-42F3-9951-556983A704C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5119053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7856C176-9DE5-4509-B6F7-57C642FECE17}"/>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8713B935-96EF-4026-9C01-8545F94AA310}"/>
              </a:ext>
            </a:extLst>
          </p:cNvPr>
          <p:cNvSpPr>
            <a:spLocks noGrp="1"/>
          </p:cNvSpPr>
          <p:nvPr>
            <p:ph sz="half" idx="1"/>
          </p:nvPr>
        </p:nvSpPr>
        <p:spPr>
          <a:xfrm>
            <a:off x="6286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 xmlns:a16="http://schemas.microsoft.com/office/drawing/2014/main" id="{4633F3F6-A92A-4DC8-99E7-DEFBE979E11C}"/>
              </a:ext>
            </a:extLst>
          </p:cNvPr>
          <p:cNvSpPr>
            <a:spLocks noGrp="1"/>
          </p:cNvSpPr>
          <p:nvPr>
            <p:ph sz="half" idx="2"/>
          </p:nvPr>
        </p:nvSpPr>
        <p:spPr>
          <a:xfrm>
            <a:off x="4629150" y="1825625"/>
            <a:ext cx="38862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 xmlns:a16="http://schemas.microsoft.com/office/drawing/2014/main" id="{A7A492CE-157F-4C75-92F9-41BA8F4F11CB}"/>
              </a:ext>
            </a:extLst>
          </p:cNvPr>
          <p:cNvSpPr>
            <a:spLocks noGrp="1"/>
          </p:cNvSpPr>
          <p:nvPr>
            <p:ph type="dt" sz="half" idx="10"/>
          </p:nvPr>
        </p:nvSpPr>
        <p:spPr/>
        <p:txBody>
          <a:bodyPr/>
          <a:lstStyle/>
          <a:p>
            <a:fld id="{29496BC3-0C2F-495C-90A6-C88EF37B0631}"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5C78CF0E-96E5-4008-B79E-E27D19A571B3}"/>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CDEF936F-84DC-4A56-A117-1B7B51E334B6}"/>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087693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2F899E0-DB77-4A3C-B49E-B0D390270518}"/>
              </a:ext>
            </a:extLst>
          </p:cNvPr>
          <p:cNvSpPr>
            <a:spLocks noGrp="1"/>
          </p:cNvSpPr>
          <p:nvPr>
            <p:ph type="title"/>
          </p:nvPr>
        </p:nvSpPr>
        <p:spPr>
          <a:xfrm>
            <a:off x="629841" y="365126"/>
            <a:ext cx="7886700" cy="1325563"/>
          </a:xfrm>
        </p:spPr>
        <p:txBody>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9A949D9F-F205-4204-971E-F28E4C84AC8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 xmlns:a16="http://schemas.microsoft.com/office/drawing/2014/main" id="{19458BD3-47F9-4836-9354-67314B55AB25}"/>
              </a:ext>
            </a:extLst>
          </p:cNvPr>
          <p:cNvSpPr>
            <a:spLocks noGrp="1"/>
          </p:cNvSpPr>
          <p:nvPr>
            <p:ph sz="half" idx="2"/>
          </p:nvPr>
        </p:nvSpPr>
        <p:spPr>
          <a:xfrm>
            <a:off x="629842" y="2505075"/>
            <a:ext cx="3868340"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 xmlns:a16="http://schemas.microsoft.com/office/drawing/2014/main" id="{ACFE205A-CC16-4F39-ADFF-0DA00D756243}"/>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 xmlns:a16="http://schemas.microsoft.com/office/drawing/2014/main" id="{C2ACE9D3-0359-4097-9B21-8B48D36FEAAA}"/>
              </a:ext>
            </a:extLst>
          </p:cNvPr>
          <p:cNvSpPr>
            <a:spLocks noGrp="1"/>
          </p:cNvSpPr>
          <p:nvPr>
            <p:ph sz="quarter" idx="4"/>
          </p:nvPr>
        </p:nvSpPr>
        <p:spPr>
          <a:xfrm>
            <a:off x="4629152" y="2505075"/>
            <a:ext cx="3887391"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 xmlns:a16="http://schemas.microsoft.com/office/drawing/2014/main" id="{C3611A03-142F-4499-85F7-E2448FC818DA}"/>
              </a:ext>
            </a:extLst>
          </p:cNvPr>
          <p:cNvSpPr>
            <a:spLocks noGrp="1"/>
          </p:cNvSpPr>
          <p:nvPr>
            <p:ph type="dt" sz="half" idx="10"/>
          </p:nvPr>
        </p:nvSpPr>
        <p:spPr/>
        <p:txBody>
          <a:bodyPr/>
          <a:lstStyle/>
          <a:p>
            <a:fld id="{14C85F23-16F4-47BE-98BC-46D19E3678F4}" type="datetime1">
              <a:rPr lang="en-US" smtClean="0">
                <a:solidFill>
                  <a:prstClr val="black">
                    <a:tint val="75000"/>
                  </a:prstClr>
                </a:solidFill>
              </a:rPr>
              <a:t>20-09-23</a:t>
            </a:fld>
            <a:endParaRPr lang="ro-RO">
              <a:solidFill>
                <a:prstClr val="black">
                  <a:tint val="75000"/>
                </a:prstClr>
              </a:solidFill>
            </a:endParaRPr>
          </a:p>
        </p:txBody>
      </p:sp>
      <p:sp>
        <p:nvSpPr>
          <p:cNvPr id="8" name="Substituent subsol 7">
            <a:extLst>
              <a:ext uri="{FF2B5EF4-FFF2-40B4-BE49-F238E27FC236}">
                <a16:creationId xmlns="" xmlns:a16="http://schemas.microsoft.com/office/drawing/2014/main" id="{687D552A-9A16-4253-9915-01244789D537}"/>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9" name="Substituent număr diapozitiv 8">
            <a:extLst>
              <a:ext uri="{FF2B5EF4-FFF2-40B4-BE49-F238E27FC236}">
                <a16:creationId xmlns="" xmlns:a16="http://schemas.microsoft.com/office/drawing/2014/main" id="{6B3F1AA0-3F57-4E78-8B51-62F4B5EFDD22}"/>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0633234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7ED96EE-5B06-4B9E-B42A-124AFF83767D}"/>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 xmlns:a16="http://schemas.microsoft.com/office/drawing/2014/main" id="{8C163C99-92FD-45F8-8047-1BFC69E05010}"/>
              </a:ext>
            </a:extLst>
          </p:cNvPr>
          <p:cNvSpPr>
            <a:spLocks noGrp="1"/>
          </p:cNvSpPr>
          <p:nvPr>
            <p:ph type="dt" sz="half" idx="10"/>
          </p:nvPr>
        </p:nvSpPr>
        <p:spPr/>
        <p:txBody>
          <a:bodyPr/>
          <a:lstStyle/>
          <a:p>
            <a:fld id="{93922DB3-8330-4B43-A453-D4B84A3D9189}" type="datetime1">
              <a:rPr lang="en-US" smtClean="0">
                <a:solidFill>
                  <a:prstClr val="black">
                    <a:tint val="75000"/>
                  </a:prstClr>
                </a:solidFill>
              </a:rPr>
              <a:t>20-09-23</a:t>
            </a:fld>
            <a:endParaRPr lang="ro-RO">
              <a:solidFill>
                <a:prstClr val="black">
                  <a:tint val="75000"/>
                </a:prstClr>
              </a:solidFill>
            </a:endParaRPr>
          </a:p>
        </p:txBody>
      </p:sp>
      <p:sp>
        <p:nvSpPr>
          <p:cNvPr id="4" name="Substituent subsol 3">
            <a:extLst>
              <a:ext uri="{FF2B5EF4-FFF2-40B4-BE49-F238E27FC236}">
                <a16:creationId xmlns="" xmlns:a16="http://schemas.microsoft.com/office/drawing/2014/main" id="{CD3149B4-0B58-457C-983B-2439587345AA}"/>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5" name="Substituent număr diapozitiv 4">
            <a:extLst>
              <a:ext uri="{FF2B5EF4-FFF2-40B4-BE49-F238E27FC236}">
                <a16:creationId xmlns="" xmlns:a16="http://schemas.microsoft.com/office/drawing/2014/main" id="{B1B39644-F9F4-41F6-B076-510FEA5AAE2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5376249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 xmlns:a16="http://schemas.microsoft.com/office/drawing/2014/main" id="{208EFE5A-FA3A-45AB-988E-959FC0DD1CAE}"/>
              </a:ext>
            </a:extLst>
          </p:cNvPr>
          <p:cNvSpPr>
            <a:spLocks noGrp="1"/>
          </p:cNvSpPr>
          <p:nvPr>
            <p:ph type="dt" sz="half" idx="10"/>
          </p:nvPr>
        </p:nvSpPr>
        <p:spPr/>
        <p:txBody>
          <a:bodyPr/>
          <a:lstStyle/>
          <a:p>
            <a:fld id="{DD77140B-7E62-4743-8739-1D6B2A8CD31B}" type="datetime1">
              <a:rPr lang="en-US" smtClean="0">
                <a:solidFill>
                  <a:prstClr val="black">
                    <a:tint val="75000"/>
                  </a:prstClr>
                </a:solidFill>
              </a:rPr>
              <a:t>20-09-23</a:t>
            </a:fld>
            <a:endParaRPr lang="ro-RO">
              <a:solidFill>
                <a:prstClr val="black">
                  <a:tint val="75000"/>
                </a:prstClr>
              </a:solidFill>
            </a:endParaRPr>
          </a:p>
        </p:txBody>
      </p:sp>
      <p:sp>
        <p:nvSpPr>
          <p:cNvPr id="3" name="Substituent subsol 2">
            <a:extLst>
              <a:ext uri="{FF2B5EF4-FFF2-40B4-BE49-F238E27FC236}">
                <a16:creationId xmlns="" xmlns:a16="http://schemas.microsoft.com/office/drawing/2014/main" id="{E7D38DD8-56FC-49B9-8735-7CF138DB4A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număr diapozitiv 3">
            <a:extLst>
              <a:ext uri="{FF2B5EF4-FFF2-40B4-BE49-F238E27FC236}">
                <a16:creationId xmlns="" xmlns:a16="http://schemas.microsoft.com/office/drawing/2014/main" id="{7E441605-1CB9-4C43-BEA8-96621CBF66F5}"/>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9564158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EDC5019-CC2E-4A94-9614-0191A9D789B4}"/>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 xmlns:a16="http://schemas.microsoft.com/office/drawing/2014/main" id="{6173554D-831A-4596-8D6B-FF08668797F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 xmlns:a16="http://schemas.microsoft.com/office/drawing/2014/main" id="{3ECAC6AD-4666-41F1-82C9-6106E8426BD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5E7E7EA1-C210-4980-998F-63560E65273B}"/>
              </a:ext>
            </a:extLst>
          </p:cNvPr>
          <p:cNvSpPr>
            <a:spLocks noGrp="1"/>
          </p:cNvSpPr>
          <p:nvPr>
            <p:ph type="dt" sz="half" idx="10"/>
          </p:nvPr>
        </p:nvSpPr>
        <p:spPr/>
        <p:txBody>
          <a:bodyPr/>
          <a:lstStyle/>
          <a:p>
            <a:fld id="{0E2D4E05-6C13-4B55-A511-8B9CC115DABC}"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B4A3F6D1-7127-4378-B428-3E0F15AD942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D3F0F660-4C20-488D-9D0E-1151E8E1F790}"/>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822074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B260FD1-4293-4587-8814-A6624AE19A2E}"/>
              </a:ext>
            </a:extLst>
          </p:cNvPr>
          <p:cNvSpPr>
            <a:spLocks noGrp="1"/>
          </p:cNvSpPr>
          <p:nvPr>
            <p:ph type="title"/>
          </p:nvPr>
        </p:nvSpPr>
        <p:spPr>
          <a:xfrm>
            <a:off x="629841" y="457200"/>
            <a:ext cx="2949178"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 xmlns:a16="http://schemas.microsoft.com/office/drawing/2014/main" id="{B020D210-C0BF-412B-AFE4-5F85EE7A1A0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 xmlns:a16="http://schemas.microsoft.com/office/drawing/2014/main" id="{7A778FD4-216D-4784-92E1-2970B4DC998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 xmlns:a16="http://schemas.microsoft.com/office/drawing/2014/main" id="{84438A9E-F495-4780-B1CA-C39DD76753A5}"/>
              </a:ext>
            </a:extLst>
          </p:cNvPr>
          <p:cNvSpPr>
            <a:spLocks noGrp="1"/>
          </p:cNvSpPr>
          <p:nvPr>
            <p:ph type="dt" sz="half" idx="10"/>
          </p:nvPr>
        </p:nvSpPr>
        <p:spPr/>
        <p:txBody>
          <a:bodyPr/>
          <a:lstStyle/>
          <a:p>
            <a:fld id="{0DC0B020-9C5D-4698-B57D-E80506DC2F1A}" type="datetime1">
              <a:rPr lang="en-US" smtClean="0">
                <a:solidFill>
                  <a:prstClr val="black">
                    <a:tint val="75000"/>
                  </a:prstClr>
                </a:solidFill>
              </a:rPr>
              <a:t>20-09-23</a:t>
            </a:fld>
            <a:endParaRPr lang="ro-RO">
              <a:solidFill>
                <a:prstClr val="black">
                  <a:tint val="75000"/>
                </a:prstClr>
              </a:solidFill>
            </a:endParaRPr>
          </a:p>
        </p:txBody>
      </p:sp>
      <p:sp>
        <p:nvSpPr>
          <p:cNvPr id="6" name="Substituent subsol 5">
            <a:extLst>
              <a:ext uri="{FF2B5EF4-FFF2-40B4-BE49-F238E27FC236}">
                <a16:creationId xmlns="" xmlns:a16="http://schemas.microsoft.com/office/drawing/2014/main" id="{94907456-88A1-4985-AD6F-24E2FB2331FD}"/>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7" name="Substituent număr diapozitiv 6">
            <a:extLst>
              <a:ext uri="{FF2B5EF4-FFF2-40B4-BE49-F238E27FC236}">
                <a16:creationId xmlns="" xmlns:a16="http://schemas.microsoft.com/office/drawing/2014/main" id="{A38FC27F-42BD-4C43-927D-3B1F10E347A4}"/>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6412643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ADEDCDE-63DC-4BD0-83C6-BC84DE17525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469A922-8DFD-4247-930F-FCD6B20B20AF}"/>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EB0506EC-2036-4B8F-B162-573B52FBCCCB}"/>
              </a:ext>
            </a:extLst>
          </p:cNvPr>
          <p:cNvSpPr>
            <a:spLocks noGrp="1"/>
          </p:cNvSpPr>
          <p:nvPr>
            <p:ph type="dt" sz="half" idx="10"/>
          </p:nvPr>
        </p:nvSpPr>
        <p:spPr/>
        <p:txBody>
          <a:bodyPr/>
          <a:lstStyle/>
          <a:p>
            <a:fld id="{9D51FEE3-8276-4F74-863D-72741120C80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84208703-554A-49F5-9F0A-FD2934114DBF}"/>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1C570945-1CBE-4FAA-842A-ABEB51442E4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4549726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 xmlns:a16="http://schemas.microsoft.com/office/drawing/2014/main" id="{98C12D64-C143-412F-9AB0-FDDF4086692F}"/>
              </a:ext>
            </a:extLst>
          </p:cNvPr>
          <p:cNvSpPr>
            <a:spLocks noGrp="1"/>
          </p:cNvSpPr>
          <p:nvPr>
            <p:ph type="title" orient="vert"/>
          </p:nvPr>
        </p:nvSpPr>
        <p:spPr>
          <a:xfrm>
            <a:off x="6543676" y="365125"/>
            <a:ext cx="1971675"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 xmlns:a16="http://schemas.microsoft.com/office/drawing/2014/main" id="{7A5C62FE-FBA4-4735-901D-2A04631D6597}"/>
              </a:ext>
            </a:extLst>
          </p:cNvPr>
          <p:cNvSpPr>
            <a:spLocks noGrp="1"/>
          </p:cNvSpPr>
          <p:nvPr>
            <p:ph type="body" orient="vert" idx="1"/>
          </p:nvPr>
        </p:nvSpPr>
        <p:spPr>
          <a:xfrm>
            <a:off x="628652" y="365125"/>
            <a:ext cx="5800725"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D173A608-F01E-4A53-913E-BDD636B3BF1F}"/>
              </a:ext>
            </a:extLst>
          </p:cNvPr>
          <p:cNvSpPr>
            <a:spLocks noGrp="1"/>
          </p:cNvSpPr>
          <p:nvPr>
            <p:ph type="dt" sz="half" idx="10"/>
          </p:nvPr>
        </p:nvSpPr>
        <p:spPr/>
        <p:txBody>
          <a:bodyPr/>
          <a:lstStyle/>
          <a:p>
            <a:fld id="{16F603E6-A2B8-4E1D-9F8D-B644ED33028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0D5729A7-882D-491D-B095-458CA2E82D3C}"/>
              </a:ext>
            </a:extLst>
          </p:cNvPr>
          <p:cNvSpPr>
            <a:spLocks noGrp="1"/>
          </p:cNvSpPr>
          <p:nvPr>
            <p:ph type="ftr" sz="quarter" idx="11"/>
          </p:nvPr>
        </p:nvSpPr>
        <p:spPr/>
        <p:txBody>
          <a:body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E4490FE3-2AB9-46E5-B4FC-EDB76C44C55B}"/>
              </a:ext>
            </a:extLst>
          </p:cNvPr>
          <p:cNvSpPr>
            <a:spLocks noGrp="1"/>
          </p:cNvSpPr>
          <p:nvPr>
            <p:ph type="sldNum" sz="quarter" idx="12"/>
          </p:nvPr>
        </p:nvSpPr>
        <p:spPr/>
        <p:txBody>
          <a:body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98896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FC917-399D-4D4E-8ECF-6EFCB35F00FD}" type="datetime1">
              <a:rPr lang="en-US" smtClean="0"/>
              <a:t>20-09-23</a:t>
            </a:fld>
            <a:endParaRPr lang="en-US"/>
          </a:p>
        </p:txBody>
      </p:sp>
      <p:sp>
        <p:nvSpPr>
          <p:cNvPr id="5" name="Footer Placeholder 4"/>
          <p:cNvSpPr>
            <a:spLocks noGrp="1"/>
          </p:cNvSpPr>
          <p:nvPr>
            <p:ph type="ftr" sz="quarter" idx="3"/>
          </p:nvPr>
        </p:nvSpPr>
        <p:spPr>
          <a:xfrm>
            <a:off x="3124200" y="63565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ISF - Școala de Asigurări 2023</a:t>
            </a:r>
            <a:endParaRPr lang="en-US"/>
          </a:p>
        </p:txBody>
      </p:sp>
      <p:sp>
        <p:nvSpPr>
          <p:cNvPr id="6" name="Slide Number Placeholder 5"/>
          <p:cNvSpPr>
            <a:spLocks noGrp="1"/>
          </p:cNvSpPr>
          <p:nvPr>
            <p:ph type="sldNum" sz="quarter" idx="4"/>
          </p:nvPr>
        </p:nvSpPr>
        <p:spPr>
          <a:xfrm>
            <a:off x="6553200" y="63565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8A4DA932-5EEE-4B9A-8DA5-2A273D51D6C3}"/>
              </a:ext>
            </a:extLst>
          </p:cNvPr>
          <p:cNvSpPr>
            <a:spLocks noGrp="1"/>
          </p:cNvSpPr>
          <p:nvPr>
            <p:ph type="dt" sz="half" idx="2"/>
          </p:nvPr>
        </p:nvSpPr>
        <p:spPr>
          <a:xfrm>
            <a:off x="628650" y="63564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DCC4-0497-485D-92C9-05EDC58A769D}"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A7B77CD-64AA-4FBF-912B-0F0BF0583D13}"/>
              </a:ext>
            </a:extLst>
          </p:cNvPr>
          <p:cNvSpPr>
            <a:spLocks noGrp="1"/>
          </p:cNvSpPr>
          <p:nvPr>
            <p:ph type="ftr" sz="quarter" idx="3"/>
          </p:nvPr>
        </p:nvSpPr>
        <p:spPr>
          <a:xfrm>
            <a:off x="3028950" y="63564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3870FCD-650C-41E2-B63B-B8873DB2D520}"/>
              </a:ext>
            </a:extLst>
          </p:cNvPr>
          <p:cNvSpPr>
            <a:spLocks noGrp="1"/>
          </p:cNvSpPr>
          <p:nvPr>
            <p:ph type="sldNum" sz="quarter" idx="4"/>
          </p:nvPr>
        </p:nvSpPr>
        <p:spPr>
          <a:xfrm>
            <a:off x="6457950" y="63564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035802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8A4DA932-5EEE-4B9A-8DA5-2A273D51D6C3}"/>
              </a:ext>
            </a:extLst>
          </p:cNvPr>
          <p:cNvSpPr>
            <a:spLocks noGrp="1"/>
          </p:cNvSpPr>
          <p:nvPr>
            <p:ph type="dt" sz="half" idx="2"/>
          </p:nvPr>
        </p:nvSpPr>
        <p:spPr>
          <a:xfrm>
            <a:off x="628650" y="63564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C2A6E-4C14-426F-9FAA-F44E65A8A2C9}"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A7B77CD-64AA-4FBF-912B-0F0BF0583D13}"/>
              </a:ext>
            </a:extLst>
          </p:cNvPr>
          <p:cNvSpPr>
            <a:spLocks noGrp="1"/>
          </p:cNvSpPr>
          <p:nvPr>
            <p:ph type="ftr" sz="quarter" idx="3"/>
          </p:nvPr>
        </p:nvSpPr>
        <p:spPr>
          <a:xfrm>
            <a:off x="3028950" y="63564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3870FCD-650C-41E2-B63B-B8873DB2D520}"/>
              </a:ext>
            </a:extLst>
          </p:cNvPr>
          <p:cNvSpPr>
            <a:spLocks noGrp="1"/>
          </p:cNvSpPr>
          <p:nvPr>
            <p:ph type="sldNum" sz="quarter" idx="4"/>
          </p:nvPr>
        </p:nvSpPr>
        <p:spPr>
          <a:xfrm>
            <a:off x="6457950" y="63564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5796067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8A4DA932-5EEE-4B9A-8DA5-2A273D51D6C3}"/>
              </a:ext>
            </a:extLst>
          </p:cNvPr>
          <p:cNvSpPr>
            <a:spLocks noGrp="1"/>
          </p:cNvSpPr>
          <p:nvPr>
            <p:ph type="dt" sz="half" idx="2"/>
          </p:nvPr>
        </p:nvSpPr>
        <p:spPr>
          <a:xfrm>
            <a:off x="628650" y="63564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29B21-A6D0-43EE-8B86-59E0B8B502CA}"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A7B77CD-64AA-4FBF-912B-0F0BF0583D13}"/>
              </a:ext>
            </a:extLst>
          </p:cNvPr>
          <p:cNvSpPr>
            <a:spLocks noGrp="1"/>
          </p:cNvSpPr>
          <p:nvPr>
            <p:ph type="ftr" sz="quarter" idx="3"/>
          </p:nvPr>
        </p:nvSpPr>
        <p:spPr>
          <a:xfrm>
            <a:off x="3028950" y="63564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3870FCD-650C-41E2-B63B-B8873DB2D520}"/>
              </a:ext>
            </a:extLst>
          </p:cNvPr>
          <p:cNvSpPr>
            <a:spLocks noGrp="1"/>
          </p:cNvSpPr>
          <p:nvPr>
            <p:ph type="sldNum" sz="quarter" idx="4"/>
          </p:nvPr>
        </p:nvSpPr>
        <p:spPr>
          <a:xfrm>
            <a:off x="6457950" y="63564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5365786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C852BF35-21BC-4D9A-980F-7FCF841091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08F56E01-6AA9-4A2E-A08F-E25B637FE6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A09A0500-4512-45E8-AFF7-AD8DAFF50443}"/>
              </a:ext>
            </a:extLst>
          </p:cNvPr>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5E709-A6E4-4484-A6E9-BDC18B6C5B4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D68113CD-11EA-4C01-9A3E-B1C50880FC41}"/>
              </a:ext>
            </a:extLst>
          </p:cNvPr>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7D936584-3AE1-4842-BE48-97943FA9EAEF}"/>
              </a:ext>
            </a:extLst>
          </p:cNvPr>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49166350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C852BF35-21BC-4D9A-980F-7FCF841091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08F56E01-6AA9-4A2E-A08F-E25B637FE6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A09A0500-4512-45E8-AFF7-AD8DAFF50443}"/>
              </a:ext>
            </a:extLst>
          </p:cNvPr>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738FE-69E9-4C46-A295-B0C8F854DDE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D68113CD-11EA-4C01-9A3E-B1C50880FC41}"/>
              </a:ext>
            </a:extLst>
          </p:cNvPr>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7D936584-3AE1-4842-BE48-97943FA9EAEF}"/>
              </a:ext>
            </a:extLst>
          </p:cNvPr>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57886375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8A4DA932-5EEE-4B9A-8DA5-2A273D51D6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01567-01C3-4BA7-BD7C-F47C778E61CF}"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3A7B77CD-64AA-4FBF-912B-0F0BF0583D1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43870FCD-650C-41E2-B63B-B8873DB2D5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8499630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C852BF35-21BC-4D9A-980F-7FCF841091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08F56E01-6AA9-4A2E-A08F-E25B637FE6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09A0500-4512-45E8-AFF7-AD8DAFF50443}"/>
              </a:ext>
            </a:extLst>
          </p:cNvPr>
          <p:cNvSpPr>
            <a:spLocks noGrp="1"/>
          </p:cNvSpPr>
          <p:nvPr>
            <p:ph type="dt" sz="half" idx="2"/>
          </p:nvPr>
        </p:nvSpPr>
        <p:spPr>
          <a:xfrm>
            <a:off x="628650" y="63565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A1E7E-D7CF-4A3F-88D9-958DD58A7253}"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D68113CD-11EA-4C01-9A3E-B1C50880FC41}"/>
              </a:ext>
            </a:extLst>
          </p:cNvPr>
          <p:cNvSpPr>
            <a:spLocks noGrp="1"/>
          </p:cNvSpPr>
          <p:nvPr>
            <p:ph type="ftr" sz="quarter" idx="3"/>
          </p:nvPr>
        </p:nvSpPr>
        <p:spPr>
          <a:xfrm>
            <a:off x="3028950" y="63565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D936584-3AE1-4842-BE48-97943FA9EAEF}"/>
              </a:ext>
            </a:extLst>
          </p:cNvPr>
          <p:cNvSpPr>
            <a:spLocks noGrp="1"/>
          </p:cNvSpPr>
          <p:nvPr>
            <p:ph type="sldNum" sz="quarter" idx="4"/>
          </p:nvPr>
        </p:nvSpPr>
        <p:spPr>
          <a:xfrm>
            <a:off x="6457950" y="63565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22955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8A4DA932-5EEE-4B9A-8DA5-2A273D51D6C3}"/>
              </a:ext>
            </a:extLst>
          </p:cNvPr>
          <p:cNvSpPr>
            <a:spLocks noGrp="1"/>
          </p:cNvSpPr>
          <p:nvPr>
            <p:ph type="dt" sz="half" idx="2"/>
          </p:nvPr>
        </p:nvSpPr>
        <p:spPr>
          <a:xfrm>
            <a:off x="628650" y="63565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6A9C2-BBDB-4312-9F12-D3D85F6D5310}"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A7B77CD-64AA-4FBF-912B-0F0BF0583D13}"/>
              </a:ext>
            </a:extLst>
          </p:cNvPr>
          <p:cNvSpPr>
            <a:spLocks noGrp="1"/>
          </p:cNvSpPr>
          <p:nvPr>
            <p:ph type="ftr" sz="quarter" idx="3"/>
          </p:nvPr>
        </p:nvSpPr>
        <p:spPr>
          <a:xfrm>
            <a:off x="3028950" y="63565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3870FCD-650C-41E2-B63B-B8873DB2D520}"/>
              </a:ext>
            </a:extLst>
          </p:cNvPr>
          <p:cNvSpPr>
            <a:spLocks noGrp="1"/>
          </p:cNvSpPr>
          <p:nvPr>
            <p:ph type="sldNum" sz="quarter" idx="4"/>
          </p:nvPr>
        </p:nvSpPr>
        <p:spPr>
          <a:xfrm>
            <a:off x="6457950" y="63565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497756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C852BF35-21BC-4D9A-980F-7FCF841091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08F56E01-6AA9-4A2E-A08F-E25B637FE6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09A0500-4512-45E8-AFF7-AD8DAFF50443}"/>
              </a:ext>
            </a:extLst>
          </p:cNvPr>
          <p:cNvSpPr>
            <a:spLocks noGrp="1"/>
          </p:cNvSpPr>
          <p:nvPr>
            <p:ph type="dt" sz="half" idx="2"/>
          </p:nvPr>
        </p:nvSpPr>
        <p:spPr>
          <a:xfrm>
            <a:off x="628650" y="63565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ED350-73B1-41C5-A9DB-92B0C521F8E0}"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D68113CD-11EA-4C01-9A3E-B1C50880FC41}"/>
              </a:ext>
            </a:extLst>
          </p:cNvPr>
          <p:cNvSpPr>
            <a:spLocks noGrp="1"/>
          </p:cNvSpPr>
          <p:nvPr>
            <p:ph type="ftr" sz="quarter" idx="3"/>
          </p:nvPr>
        </p:nvSpPr>
        <p:spPr>
          <a:xfrm>
            <a:off x="3028950" y="63565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D936584-3AE1-4842-BE48-97943FA9EAEF}"/>
              </a:ext>
            </a:extLst>
          </p:cNvPr>
          <p:cNvSpPr>
            <a:spLocks noGrp="1"/>
          </p:cNvSpPr>
          <p:nvPr>
            <p:ph type="sldNum" sz="quarter" idx="4"/>
          </p:nvPr>
        </p:nvSpPr>
        <p:spPr>
          <a:xfrm>
            <a:off x="6457950" y="63565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367442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C852BF35-21BC-4D9A-980F-7FCF841091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08F56E01-6AA9-4A2E-A08F-E25B637FE6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A09A0500-4512-45E8-AFF7-AD8DAFF50443}"/>
              </a:ext>
            </a:extLst>
          </p:cNvPr>
          <p:cNvSpPr>
            <a:spLocks noGrp="1"/>
          </p:cNvSpPr>
          <p:nvPr>
            <p:ph type="dt" sz="half" idx="2"/>
          </p:nvPr>
        </p:nvSpPr>
        <p:spPr>
          <a:xfrm>
            <a:off x="628650" y="63565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6C97A-7B4E-4430-BED2-46C4ABEAF656}"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D68113CD-11EA-4C01-9A3E-B1C50880FC41}"/>
              </a:ext>
            </a:extLst>
          </p:cNvPr>
          <p:cNvSpPr>
            <a:spLocks noGrp="1"/>
          </p:cNvSpPr>
          <p:nvPr>
            <p:ph type="ftr" sz="quarter" idx="3"/>
          </p:nvPr>
        </p:nvSpPr>
        <p:spPr>
          <a:xfrm>
            <a:off x="3028950" y="63565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7D936584-3AE1-4842-BE48-97943FA9EAEF}"/>
              </a:ext>
            </a:extLst>
          </p:cNvPr>
          <p:cNvSpPr>
            <a:spLocks noGrp="1"/>
          </p:cNvSpPr>
          <p:nvPr>
            <p:ph type="sldNum" sz="quarter" idx="4"/>
          </p:nvPr>
        </p:nvSpPr>
        <p:spPr>
          <a:xfrm>
            <a:off x="6457950" y="63565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7320058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8A4DA932-5EEE-4B9A-8DA5-2A273D51D6C3}"/>
              </a:ext>
            </a:extLst>
          </p:cNvPr>
          <p:cNvSpPr>
            <a:spLocks noGrp="1"/>
          </p:cNvSpPr>
          <p:nvPr>
            <p:ph type="dt" sz="half" idx="2"/>
          </p:nvPr>
        </p:nvSpPr>
        <p:spPr>
          <a:xfrm>
            <a:off x="628650" y="63565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9B39-B66F-442D-9976-A94CB2622DA9}"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3A7B77CD-64AA-4FBF-912B-0F0BF0583D13}"/>
              </a:ext>
            </a:extLst>
          </p:cNvPr>
          <p:cNvSpPr>
            <a:spLocks noGrp="1"/>
          </p:cNvSpPr>
          <p:nvPr>
            <p:ph type="ftr" sz="quarter" idx="3"/>
          </p:nvPr>
        </p:nvSpPr>
        <p:spPr>
          <a:xfrm>
            <a:off x="3028950" y="63565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43870FCD-650C-41E2-B63B-B8873DB2D520}"/>
              </a:ext>
            </a:extLst>
          </p:cNvPr>
          <p:cNvSpPr>
            <a:spLocks noGrp="1"/>
          </p:cNvSpPr>
          <p:nvPr>
            <p:ph type="sldNum" sz="quarter" idx="4"/>
          </p:nvPr>
        </p:nvSpPr>
        <p:spPr>
          <a:xfrm>
            <a:off x="6457950" y="63565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65903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C852BF35-21BC-4D9A-980F-7FCF841091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08F56E01-6AA9-4A2E-A08F-E25B637FE6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A09A0500-4512-45E8-AFF7-AD8DAFF50443}"/>
              </a:ext>
            </a:extLst>
          </p:cNvPr>
          <p:cNvSpPr>
            <a:spLocks noGrp="1"/>
          </p:cNvSpPr>
          <p:nvPr>
            <p:ph type="dt" sz="half" idx="2"/>
          </p:nvPr>
        </p:nvSpPr>
        <p:spPr>
          <a:xfrm>
            <a:off x="628650" y="635653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007B3-3D6E-4E03-8312-7A9473E68D1C}"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D68113CD-11EA-4C01-9A3E-B1C50880FC41}"/>
              </a:ext>
            </a:extLst>
          </p:cNvPr>
          <p:cNvSpPr>
            <a:spLocks noGrp="1"/>
          </p:cNvSpPr>
          <p:nvPr>
            <p:ph type="ftr" sz="quarter" idx="3"/>
          </p:nvPr>
        </p:nvSpPr>
        <p:spPr>
          <a:xfrm>
            <a:off x="3028950" y="635653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7D936584-3AE1-4842-BE48-97943FA9EAEF}"/>
              </a:ext>
            </a:extLst>
          </p:cNvPr>
          <p:cNvSpPr>
            <a:spLocks noGrp="1"/>
          </p:cNvSpPr>
          <p:nvPr>
            <p:ph type="sldNum" sz="quarter" idx="4"/>
          </p:nvPr>
        </p:nvSpPr>
        <p:spPr>
          <a:xfrm>
            <a:off x="6457950" y="635653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743349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8A4DA932-5EEE-4B9A-8DA5-2A273D51D6C3}"/>
              </a:ext>
            </a:extLst>
          </p:cNvPr>
          <p:cNvSpPr>
            <a:spLocks noGrp="1"/>
          </p:cNvSpPr>
          <p:nvPr>
            <p:ph type="dt" sz="half" idx="2"/>
          </p:nvPr>
        </p:nvSpPr>
        <p:spPr>
          <a:xfrm>
            <a:off x="628650" y="635652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0611E-4CBA-4321-8F25-FEF3AD4F6889}"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a16="http://schemas.microsoft.com/office/drawing/2014/main" xmlns="" id="{3A7B77CD-64AA-4FBF-912B-0F0BF0583D13}"/>
              </a:ext>
            </a:extLst>
          </p:cNvPr>
          <p:cNvSpPr>
            <a:spLocks noGrp="1"/>
          </p:cNvSpPr>
          <p:nvPr>
            <p:ph type="ftr" sz="quarter" idx="3"/>
          </p:nvPr>
        </p:nvSpPr>
        <p:spPr>
          <a:xfrm>
            <a:off x="3028950" y="635652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a16="http://schemas.microsoft.com/office/drawing/2014/main" xmlns="" id="{43870FCD-650C-41E2-B63B-B8873DB2D520}"/>
              </a:ext>
            </a:extLst>
          </p:cNvPr>
          <p:cNvSpPr>
            <a:spLocks noGrp="1"/>
          </p:cNvSpPr>
          <p:nvPr>
            <p:ph type="sldNum" sz="quarter" idx="4"/>
          </p:nvPr>
        </p:nvSpPr>
        <p:spPr>
          <a:xfrm>
            <a:off x="6457950" y="635652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4614816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 xmlns:a16="http://schemas.microsoft.com/office/drawing/2014/main" id="{F4D3A071-B0D0-45D2-97A6-4940E2386D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 xmlns:a16="http://schemas.microsoft.com/office/drawing/2014/main" id="{803C25C9-F2AF-478A-8257-CE81935016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 xmlns:a16="http://schemas.microsoft.com/office/drawing/2014/main" id="{8A4DA932-5EEE-4B9A-8DA5-2A273D51D6C3}"/>
              </a:ext>
            </a:extLst>
          </p:cNvPr>
          <p:cNvSpPr>
            <a:spLocks noGrp="1"/>
          </p:cNvSpPr>
          <p:nvPr>
            <p:ph type="dt" sz="half" idx="2"/>
          </p:nvPr>
        </p:nvSpPr>
        <p:spPr>
          <a:xfrm>
            <a:off x="628650" y="63565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11AD6-FBF9-4708-A873-FFAC368B1024}"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3A7B77CD-64AA-4FBF-912B-0F0BF0583D13}"/>
              </a:ext>
            </a:extLst>
          </p:cNvPr>
          <p:cNvSpPr>
            <a:spLocks noGrp="1"/>
          </p:cNvSpPr>
          <p:nvPr>
            <p:ph type="ftr" sz="quarter" idx="3"/>
          </p:nvPr>
        </p:nvSpPr>
        <p:spPr>
          <a:xfrm>
            <a:off x="3028950" y="63565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ISF - Școala de Asigurări 2023</a:t>
            </a:r>
            <a:endParaRPr lang="ro-RO">
              <a:solidFill>
                <a:prstClr val="black">
                  <a:tint val="75000"/>
                </a:prstClr>
              </a:solidFill>
            </a:endParaRPr>
          </a:p>
        </p:txBody>
      </p:sp>
      <p:sp>
        <p:nvSpPr>
          <p:cNvPr id="6" name="Substituent număr diapozitiv 5">
            <a:extLst>
              <a:ext uri="{FF2B5EF4-FFF2-40B4-BE49-F238E27FC236}">
                <a16:creationId xmlns="" xmlns:a16="http://schemas.microsoft.com/office/drawing/2014/main" id="{43870FCD-650C-41E2-B63B-B8873DB2D520}"/>
              </a:ext>
            </a:extLst>
          </p:cNvPr>
          <p:cNvSpPr>
            <a:spLocks noGrp="1"/>
          </p:cNvSpPr>
          <p:nvPr>
            <p:ph type="sldNum" sz="quarter" idx="4"/>
          </p:nvPr>
        </p:nvSpPr>
        <p:spPr>
          <a:xfrm>
            <a:off x="6457950" y="63565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9E8A2-32C8-4DFC-AF3A-A458F1806D3B}"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1749333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Rectangle 103">
            <a:extLst>
              <a:ext uri="{FF2B5EF4-FFF2-40B4-BE49-F238E27FC236}">
                <a16:creationId xmlns=""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u 1">
            <a:extLst>
              <a:ext uri="{FF2B5EF4-FFF2-40B4-BE49-F238E27FC236}">
                <a16:creationId xmlns="" xmlns:a16="http://schemas.microsoft.com/office/drawing/2014/main" id="{DFA6F216-1301-4F29-B5BF-DA7195708798}"/>
              </a:ext>
            </a:extLst>
          </p:cNvPr>
          <p:cNvSpPr>
            <a:spLocks noGrp="1"/>
          </p:cNvSpPr>
          <p:nvPr>
            <p:ph type="title"/>
          </p:nvPr>
        </p:nvSpPr>
        <p:spPr>
          <a:xfrm>
            <a:off x="-457200" y="742951"/>
            <a:ext cx="4648200" cy="4962524"/>
          </a:xfrm>
          <a:prstGeom prst="ellipse">
            <a:avLst/>
          </a:prstGeom>
        </p:spPr>
        <p:txBody>
          <a:bodyPr vert="horz" lIns="91440" tIns="45720" rIns="91440" bIns="45720" rtlCol="0" anchor="ctr">
            <a:normAutofit/>
          </a:bodyPr>
          <a:lstStyle/>
          <a:p>
            <a:pPr algn="ctr"/>
            <a:r>
              <a:rPr lang="ro-RO" sz="3200" b="1" dirty="0" smtClean="0">
                <a:solidFill>
                  <a:srgbClr val="FFFFFF"/>
                </a:solidFill>
              </a:rPr>
              <a:t>Tehnici de Vânzare.</a:t>
            </a:r>
            <a:br>
              <a:rPr lang="ro-RO" sz="3200" b="1" dirty="0" smtClean="0">
                <a:solidFill>
                  <a:srgbClr val="FFFFFF"/>
                </a:solidFill>
              </a:rPr>
            </a:br>
            <a:r>
              <a:rPr lang="ro-RO" sz="3200" b="1" dirty="0" smtClean="0">
                <a:solidFill>
                  <a:srgbClr val="FFFFFF"/>
                </a:solidFill>
              </a:rPr>
              <a:t/>
            </a:r>
            <a:br>
              <a:rPr lang="ro-RO" sz="3200" b="1" dirty="0" smtClean="0">
                <a:solidFill>
                  <a:srgbClr val="FFFFFF"/>
                </a:solidFill>
              </a:rPr>
            </a:br>
            <a:r>
              <a:rPr lang="ro-RO" sz="2000" b="1" dirty="0" smtClean="0">
                <a:solidFill>
                  <a:srgbClr val="FFFFFF"/>
                </a:solidFill>
              </a:rPr>
              <a:t>Captarea Atenției.</a:t>
            </a:r>
            <a:br>
              <a:rPr lang="ro-RO" sz="2000" b="1" dirty="0" smtClean="0">
                <a:solidFill>
                  <a:srgbClr val="FFFFFF"/>
                </a:solidFill>
              </a:rPr>
            </a:br>
            <a:r>
              <a:rPr lang="ro-RO" sz="2000" b="1" dirty="0" smtClean="0">
                <a:solidFill>
                  <a:srgbClr val="FFFFFF"/>
                </a:solidFill>
              </a:rPr>
              <a:t/>
            </a:r>
            <a:br>
              <a:rPr lang="ro-RO" sz="2000" b="1" dirty="0" smtClean="0">
                <a:solidFill>
                  <a:srgbClr val="FFFFFF"/>
                </a:solidFill>
              </a:rPr>
            </a:br>
            <a:r>
              <a:rPr lang="ro-RO" sz="2000" b="1" dirty="0" smtClean="0">
                <a:solidFill>
                  <a:srgbClr val="FFFFFF"/>
                </a:solidFill>
              </a:rPr>
              <a:t> Rezolvarea Obiecțiilor</a:t>
            </a:r>
            <a:endParaRPr lang="en-US" sz="2000" b="1" kern="1200" dirty="0">
              <a:solidFill>
                <a:srgbClr val="FFFFFF"/>
              </a:solidFill>
            </a:endParaRPr>
          </a:p>
        </p:txBody>
      </p:sp>
      <p:sp>
        <p:nvSpPr>
          <p:cNvPr id="4" name="Substituent dată 3">
            <a:extLst>
              <a:ext uri="{FF2B5EF4-FFF2-40B4-BE49-F238E27FC236}">
                <a16:creationId xmlns="" xmlns:a16="http://schemas.microsoft.com/office/drawing/2014/main" id="{93386863-AE7C-4C24-9618-A8345E5C33BE}"/>
              </a:ext>
            </a:extLst>
          </p:cNvPr>
          <p:cNvSpPr>
            <a:spLocks noGrp="1"/>
          </p:cNvSpPr>
          <p:nvPr>
            <p:ph type="dt" sz="half" idx="10"/>
          </p:nvPr>
        </p:nvSpPr>
        <p:spPr>
          <a:xfrm>
            <a:off x="557213" y="5854077"/>
            <a:ext cx="2607468" cy="365125"/>
          </a:xfrm>
        </p:spPr>
        <p:txBody>
          <a:bodyPr vert="horz" lIns="91440" tIns="45720" rIns="91440" bIns="45720" rtlCol="0" anchor="ctr">
            <a:normAutofit/>
          </a:bodyPr>
          <a:lstStyle/>
          <a:p>
            <a:pPr algn="ctr">
              <a:spcAft>
                <a:spcPts val="600"/>
              </a:spcAft>
              <a:defRPr/>
            </a:pPr>
            <a:fld id="{9533CE83-2F79-4910-8F9D-89A5D6D7532F}" type="datetime1">
              <a:rPr lang="en-US" sz="1400" smtClean="0">
                <a:solidFill>
                  <a:srgbClr val="FFFFFF"/>
                </a:solidFill>
              </a:rPr>
              <a:t>20-09-23</a:t>
            </a:fld>
            <a:endParaRPr lang="en-US" sz="1400">
              <a:solidFill>
                <a:srgbClr val="FFFFFF"/>
              </a:solidFill>
            </a:endParaRPr>
          </a:p>
        </p:txBody>
      </p:sp>
      <p:sp>
        <p:nvSpPr>
          <p:cNvPr id="5" name="Substituent subsol 4">
            <a:extLst>
              <a:ext uri="{FF2B5EF4-FFF2-40B4-BE49-F238E27FC236}">
                <a16:creationId xmlns="" xmlns:a16="http://schemas.microsoft.com/office/drawing/2014/main" id="{FAB6EBCA-E934-4B39-BAB8-EFF1FFAC970C}"/>
              </a:ext>
            </a:extLst>
          </p:cNvPr>
          <p:cNvSpPr>
            <a:spLocks noGrp="1"/>
          </p:cNvSpPr>
          <p:nvPr>
            <p:ph type="ftr" sz="quarter" idx="11"/>
          </p:nvPr>
        </p:nvSpPr>
        <p:spPr>
          <a:xfrm>
            <a:off x="3858222" y="6423238"/>
            <a:ext cx="4214216" cy="365125"/>
          </a:xfrm>
        </p:spPr>
        <p:txBody>
          <a:bodyPr vert="horz" lIns="91440" tIns="45720" rIns="91440" bIns="45720" rtlCol="0" anchor="ctr">
            <a:normAutofit/>
          </a:bodyPr>
          <a:lstStyle/>
          <a:p>
            <a:pPr algn="l">
              <a:spcAft>
                <a:spcPts val="600"/>
              </a:spcAft>
              <a:defRPr/>
            </a:pPr>
            <a:r>
              <a:rPr lang="es-ES" smtClean="0">
                <a:solidFill>
                  <a:prstClr val="black">
                    <a:tint val="75000"/>
                  </a:prstClr>
                </a:solidFill>
              </a:rPr>
              <a:t>ISF - Școala de Asigurări 2023</a:t>
            </a:r>
            <a:endParaRPr lang="en-US">
              <a:solidFill>
                <a:prstClr val="black">
                  <a:tint val="75000"/>
                </a:prstClr>
              </a:solidFill>
            </a:endParaRPr>
          </a:p>
        </p:txBody>
      </p:sp>
      <p:pic>
        <p:nvPicPr>
          <p:cNvPr id="6" name="Imagine 5">
            <a:extLst>
              <a:ext uri="{FF2B5EF4-FFF2-40B4-BE49-F238E27FC236}">
                <a16:creationId xmlns="" xmlns:a16="http://schemas.microsoft.com/office/drawing/2014/main" id="{14B30CE4-7AAA-4ACC-B432-35F705883774}"/>
              </a:ext>
            </a:extLst>
          </p:cNvPr>
          <p:cNvPicPr>
            <a:picLocks noChangeAspect="1"/>
          </p:cNvPicPr>
          <p:nvPr/>
        </p:nvPicPr>
        <p:blipFill rotWithShape="1">
          <a:blip r:embed="rId3"/>
          <a:srcRect l="696" r="795"/>
          <a:stretch/>
        </p:blipFill>
        <p:spPr>
          <a:xfrm>
            <a:off x="4057662" y="3648079"/>
            <a:ext cx="4530329" cy="268287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1"/>
            <a:ext cx="20002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57659" y="2514798"/>
            <a:ext cx="4530328" cy="954107"/>
          </a:xfrm>
          <a:prstGeom prst="rect">
            <a:avLst/>
          </a:prstGeom>
          <a:noFill/>
        </p:spPr>
        <p:txBody>
          <a:bodyPr wrap="square" rtlCol="0">
            <a:spAutoFit/>
          </a:bodyPr>
          <a:lstStyle/>
          <a:p>
            <a:pPr algn="ctr"/>
            <a:r>
              <a:rPr lang="ro-RO" sz="2800" b="1" dirty="0" smtClean="0"/>
              <a:t>Școala de Asigurări 2023</a:t>
            </a:r>
          </a:p>
          <a:p>
            <a:pPr algn="ctr"/>
            <a:r>
              <a:rPr lang="ro-RO" sz="2800" b="1" dirty="0" smtClean="0"/>
              <a:t>Ediția a VI-a</a:t>
            </a:r>
            <a:endParaRPr lang="en-US" sz="2800" b="1" dirty="0"/>
          </a:p>
        </p:txBody>
      </p:sp>
    </p:spTree>
    <p:extLst>
      <p:ext uri="{BB962C8B-B14F-4D97-AF65-F5344CB8AC3E}">
        <p14:creationId xmlns:p14="http://schemas.microsoft.com/office/powerpoint/2010/main" val="2042405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372DD7E3-1BE8-4F4C-A5DB-B8C0C6C690C6}"/>
              </a:ext>
            </a:extLst>
          </p:cNvPr>
          <p:cNvSpPr>
            <a:spLocks noGrp="1"/>
          </p:cNvSpPr>
          <p:nvPr>
            <p:ph type="title"/>
          </p:nvPr>
        </p:nvSpPr>
        <p:spPr>
          <a:xfrm>
            <a:off x="76218" y="629266"/>
            <a:ext cx="3276599" cy="5506358"/>
          </a:xfrm>
        </p:spPr>
        <p:txBody>
          <a:bodyPr>
            <a:normAutofit/>
          </a:bodyPr>
          <a:lstStyle/>
          <a:p>
            <a:pPr algn="ctr"/>
            <a:r>
              <a:rPr lang="ro-RO" sz="4000" b="1" dirty="0">
                <a:effectLst>
                  <a:outerShdw blurRad="38100" dist="38100" dir="2700000" algn="tl">
                    <a:srgbClr val="000000">
                      <a:alpha val="43137"/>
                    </a:srgbClr>
                  </a:outerShdw>
                </a:effectLst>
              </a:rPr>
              <a:t>SOLUȚIA </a:t>
            </a:r>
            <a:r>
              <a:rPr lang="ro-RO" sz="4000" b="1" dirty="0" smtClean="0">
                <a:effectLst>
                  <a:outerShdw blurRad="38100" dist="38100" dir="2700000" algn="tl">
                    <a:srgbClr val="000000">
                      <a:alpha val="43137"/>
                    </a:srgbClr>
                  </a:outerShdw>
                </a:effectLst>
              </a:rPr>
              <a:t/>
            </a:r>
            <a:br>
              <a:rPr lang="ro-RO" sz="4000" b="1" dirty="0" smtClean="0">
                <a:effectLst>
                  <a:outerShdw blurRad="38100" dist="38100" dir="2700000" algn="tl">
                    <a:srgbClr val="000000">
                      <a:alpha val="43137"/>
                    </a:srgbClr>
                  </a:outerShdw>
                </a:effectLst>
              </a:rPr>
            </a:br>
            <a:r>
              <a:rPr lang="ro-RO" sz="4000" b="1" dirty="0" smtClean="0">
                <a:effectLst>
                  <a:outerShdw blurRad="38100" dist="38100" dir="2700000" algn="tl">
                    <a:srgbClr val="000000">
                      <a:alpha val="43137"/>
                    </a:srgbClr>
                  </a:outerShdw>
                </a:effectLst>
              </a:rPr>
              <a:t>E LA </a:t>
            </a:r>
            <a:r>
              <a:rPr lang="ro-RO" sz="4000" b="1" dirty="0">
                <a:effectLst>
                  <a:outerShdw blurRad="38100" dist="38100" dir="2700000" algn="tl">
                    <a:srgbClr val="000000">
                      <a:alpha val="43137"/>
                    </a:srgbClr>
                  </a:outerShdw>
                </a:effectLst>
              </a:rPr>
              <a:t>NOI</a:t>
            </a:r>
            <a:r>
              <a:rPr lang="ro-RO" sz="4000" b="1" dirty="0" smtClean="0">
                <a:effectLst>
                  <a:outerShdw blurRad="38100" dist="38100" dir="2700000" algn="tl">
                    <a:srgbClr val="000000">
                      <a:alpha val="43137"/>
                    </a:srgbClr>
                  </a:outerShdw>
                </a:effectLst>
              </a:rPr>
              <a:t>!</a:t>
            </a:r>
            <a:br>
              <a:rPr lang="ro-RO" sz="4000" b="1" dirty="0" smtClean="0">
                <a:effectLst>
                  <a:outerShdw blurRad="38100" dist="38100" dir="2700000" algn="tl">
                    <a:srgbClr val="000000">
                      <a:alpha val="43137"/>
                    </a:srgbClr>
                  </a:outerShdw>
                </a:effectLst>
              </a:rPr>
            </a:br>
            <a:r>
              <a:rPr lang="ro-RO" sz="4000" b="1" dirty="0">
                <a:effectLst>
                  <a:outerShdw blurRad="38100" dist="38100" dir="2700000" algn="tl">
                    <a:srgbClr val="000000">
                      <a:alpha val="43137"/>
                    </a:srgbClr>
                  </a:outerShdw>
                </a:effectLst>
              </a:rPr>
              <a:t/>
            </a:r>
            <a:br>
              <a:rPr lang="ro-RO" sz="4000" b="1" dirty="0">
                <a:effectLst>
                  <a:outerShdw blurRad="38100" dist="38100" dir="2700000" algn="tl">
                    <a:srgbClr val="000000">
                      <a:alpha val="43137"/>
                    </a:srgbClr>
                  </a:outerShdw>
                </a:effectLst>
              </a:rPr>
            </a:br>
            <a:r>
              <a:rPr lang="ro-RO" sz="4000" b="1" dirty="0" smtClean="0">
                <a:effectLst>
                  <a:outerShdw blurRad="38100" dist="38100" dir="2700000" algn="tl">
                    <a:srgbClr val="000000">
                      <a:alpha val="43137"/>
                    </a:srgbClr>
                  </a:outerShdw>
                </a:effectLst>
              </a:rPr>
              <a:t>MANIPULARE</a:t>
            </a:r>
            <a:br>
              <a:rPr lang="ro-RO" sz="4000" b="1" dirty="0" smtClean="0">
                <a:effectLst>
                  <a:outerShdw blurRad="38100" dist="38100" dir="2700000" algn="tl">
                    <a:srgbClr val="000000">
                      <a:alpha val="43137"/>
                    </a:srgbClr>
                  </a:outerShdw>
                </a:effectLst>
              </a:rPr>
            </a:br>
            <a:r>
              <a:rPr lang="ro-RO" sz="4000" b="1" dirty="0" smtClean="0">
                <a:effectLst>
                  <a:outerShdw blurRad="38100" dist="38100" dir="2700000" algn="tl">
                    <a:srgbClr val="000000">
                      <a:alpha val="43137"/>
                    </a:srgbClr>
                  </a:outerShdw>
                </a:effectLst>
              </a:rPr>
              <a:t>versus</a:t>
            </a:r>
            <a:br>
              <a:rPr lang="ro-RO" sz="4000" b="1" dirty="0" smtClean="0">
                <a:effectLst>
                  <a:outerShdw blurRad="38100" dist="38100" dir="2700000" algn="tl">
                    <a:srgbClr val="000000">
                      <a:alpha val="43137"/>
                    </a:srgbClr>
                  </a:outerShdw>
                </a:effectLst>
              </a:rPr>
            </a:br>
            <a:r>
              <a:rPr lang="ro-RO" sz="4000" b="1" dirty="0" smtClean="0">
                <a:effectLst>
                  <a:outerShdw blurRad="38100" dist="38100" dir="2700000" algn="tl">
                    <a:srgbClr val="000000">
                      <a:alpha val="43137"/>
                    </a:srgbClr>
                  </a:outerShdw>
                </a:effectLst>
              </a:rPr>
              <a:t>INFLUENȚARE</a:t>
            </a:r>
            <a:endParaRPr lang="ro-RO" sz="4000" b="1" dirty="0">
              <a:effectLst>
                <a:outerShdw blurRad="38100" dist="38100" dir="2700000" algn="tl">
                  <a:srgbClr val="000000">
                    <a:alpha val="43137"/>
                  </a:srgbClr>
                </a:outerShdw>
              </a:effectLst>
            </a:endParaRPr>
          </a:p>
        </p:txBody>
      </p:sp>
      <p:sp>
        <p:nvSpPr>
          <p:cNvPr id="16" name="Rectangle 15">
            <a:extLst>
              <a:ext uri="{FF2B5EF4-FFF2-40B4-BE49-F238E27FC236}">
                <a16:creationId xmlns="" xmlns:a16="http://schemas.microsoft.com/office/drawing/2014/main" id="{577D1452-F0B7-431E-9A24-D3F7103D8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ounded Rectangle 20">
            <a:extLst>
              <a:ext uri="{FF2B5EF4-FFF2-40B4-BE49-F238E27FC236}">
                <a16:creationId xmlns="" xmlns:a16="http://schemas.microsoft.com/office/drawing/2014/main" id="{A660F4F9-5DF5-4F15-BE6A-CD8648BB1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38702" y="559407"/>
            <a:ext cx="494589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aphicFrame>
        <p:nvGraphicFramePr>
          <p:cNvPr id="6" name="Substituent conținut 2">
            <a:extLst>
              <a:ext uri="{FF2B5EF4-FFF2-40B4-BE49-F238E27FC236}">
                <a16:creationId xmlns="" xmlns:a16="http://schemas.microsoft.com/office/drawing/2014/main" id="{961441AD-FCB7-4DE0-9735-497E2E3BFD7C}"/>
              </a:ext>
            </a:extLst>
          </p:cNvPr>
          <p:cNvGraphicFramePr>
            <a:graphicFrameLocks noGrp="1"/>
          </p:cNvGraphicFramePr>
          <p:nvPr>
            <p:ph idx="1"/>
            <p:extLst>
              <p:ext uri="{D42A27DB-BD31-4B8C-83A1-F6EECF244321}">
                <p14:modId xmlns:p14="http://schemas.microsoft.com/office/powerpoint/2010/main" val="2019801228"/>
              </p:ext>
            </p:extLst>
          </p:nvPr>
        </p:nvGraphicFramePr>
        <p:xfrm>
          <a:off x="3962783" y="722376"/>
          <a:ext cx="469773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stituent dată 2">
            <a:extLst>
              <a:ext uri="{FF2B5EF4-FFF2-40B4-BE49-F238E27FC236}">
                <a16:creationId xmlns="" xmlns:a16="http://schemas.microsoft.com/office/drawing/2014/main" id="{2920847E-660C-44FE-9CCB-1566BD82E8A1}"/>
              </a:ext>
            </a:extLst>
          </p:cNvPr>
          <p:cNvSpPr>
            <a:spLocks noGrp="1"/>
          </p:cNvSpPr>
          <p:nvPr>
            <p:ph type="dt" sz="half" idx="10"/>
          </p:nvPr>
        </p:nvSpPr>
        <p:spPr/>
        <p:txBody>
          <a:bodyPr/>
          <a:lstStyle/>
          <a:p>
            <a:pPr>
              <a:defRPr/>
            </a:pPr>
            <a:fld id="{8169BC66-B1A4-40F5-AC3B-86B01024BB3B}"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42B037A9-A4B2-46EB-BBCA-045E3171C622}"/>
              </a:ext>
            </a:extLst>
          </p:cNvPr>
          <p:cNvSpPr>
            <a:spLocks noGrp="1"/>
          </p:cNvSpPr>
          <p:nvPr>
            <p:ph type="ftr" sz="quarter" idx="11"/>
          </p:nvPr>
        </p:nvSpPr>
        <p:spPr/>
        <p:txBody>
          <a:bodyPr/>
          <a:lstStyle/>
          <a:p>
            <a:pPr>
              <a:defRPr/>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3981832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ubstituent conținut 5" descr="O imagine care conține exterior, de lemn, mic, așezat&#10;&#10;Descriere generată automat">
            <a:extLst>
              <a:ext uri="{FF2B5EF4-FFF2-40B4-BE49-F238E27FC236}">
                <a16:creationId xmlns="" xmlns:a16="http://schemas.microsoft.com/office/drawing/2014/main" id="{F6EAE9B0-BDC1-434E-98C5-731A5C377944}"/>
              </a:ext>
            </a:extLst>
          </p:cNvPr>
          <p:cNvPicPr>
            <a:picLocks noGrp="1" noChangeAspect="1"/>
          </p:cNvPicPr>
          <p:nvPr>
            <p:ph idx="1"/>
          </p:nvPr>
        </p:nvPicPr>
        <p:blipFill rotWithShape="1">
          <a:blip r:embed="rId2"/>
          <a:srcRect t="1747"/>
          <a:stretch/>
        </p:blipFill>
        <p:spPr>
          <a:xfrm>
            <a:off x="16" y="10"/>
            <a:ext cx="9143985" cy="6857990"/>
          </a:xfrm>
          <a:prstGeom prst="rect">
            <a:avLst/>
          </a:prstGeom>
        </p:spPr>
      </p:pic>
      <p:sp>
        <p:nvSpPr>
          <p:cNvPr id="2" name="Titlu 1">
            <a:extLst>
              <a:ext uri="{FF2B5EF4-FFF2-40B4-BE49-F238E27FC236}">
                <a16:creationId xmlns="" xmlns:a16="http://schemas.microsoft.com/office/drawing/2014/main" id="{44316330-2346-47A3-A06B-EA66A063FAF4}"/>
              </a:ext>
            </a:extLst>
          </p:cNvPr>
          <p:cNvSpPr>
            <a:spLocks noGrp="1"/>
          </p:cNvSpPr>
          <p:nvPr>
            <p:ph type="title"/>
          </p:nvPr>
        </p:nvSpPr>
        <p:spPr>
          <a:xfrm>
            <a:off x="381000" y="685800"/>
            <a:ext cx="8408194" cy="744836"/>
          </a:xfrm>
        </p:spPr>
        <p:txBody>
          <a:bodyPr vert="horz" lIns="91440" tIns="45720" rIns="91440" bIns="45720" rtlCol="0" anchor="ctr">
            <a:normAutofit fontScale="90000"/>
          </a:bodyPr>
          <a:lstStyle/>
          <a:p>
            <a:pPr algn="ctr"/>
            <a:r>
              <a:rPr lang="en-US" sz="3600" b="1" dirty="0">
                <a:solidFill>
                  <a:schemeClr val="tx1">
                    <a:lumMod val="85000"/>
                    <a:lumOff val="15000"/>
                  </a:schemeClr>
                </a:solidFill>
                <a:effectLst>
                  <a:outerShdw blurRad="38100" dist="38100" dir="2700000" algn="tl">
                    <a:srgbClr val="000000">
                      <a:alpha val="43137"/>
                    </a:srgbClr>
                  </a:outerShdw>
                </a:effectLst>
              </a:rPr>
              <a:t>CUM VĂ CREȘTEȚI </a:t>
            </a:r>
            <a:r>
              <a:rPr lang="ro-RO" sz="3600" b="1" dirty="0" smtClean="0">
                <a:solidFill>
                  <a:schemeClr val="tx1">
                    <a:lumMod val="85000"/>
                    <a:lumOff val="15000"/>
                  </a:schemeClr>
                </a:solidFill>
                <a:effectLst>
                  <a:outerShdw blurRad="38100" dist="38100" dir="2700000" algn="tl">
                    <a:srgbClr val="000000">
                      <a:alpha val="43137"/>
                    </a:srgbClr>
                  </a:outerShdw>
                </a:effectLst>
              </a:rPr>
              <a:t/>
            </a:r>
            <a:br>
              <a:rPr lang="ro-RO" sz="3600" b="1" dirty="0" smtClean="0">
                <a:solidFill>
                  <a:schemeClr val="tx1">
                    <a:lumMod val="85000"/>
                    <a:lumOff val="15000"/>
                  </a:schemeClr>
                </a:solidFill>
                <a:effectLst>
                  <a:outerShdw blurRad="38100" dist="38100" dir="2700000" algn="tl">
                    <a:srgbClr val="000000">
                      <a:alpha val="43137"/>
                    </a:srgbClr>
                  </a:outerShdw>
                </a:effectLst>
              </a:rPr>
            </a:br>
            <a:r>
              <a:rPr lang="en-US" sz="3600" b="1" dirty="0" smtClean="0">
                <a:solidFill>
                  <a:schemeClr val="tx1">
                    <a:lumMod val="85000"/>
                    <a:lumOff val="15000"/>
                  </a:schemeClr>
                </a:solidFill>
                <a:effectLst>
                  <a:outerShdw blurRad="38100" dist="38100" dir="2700000" algn="tl">
                    <a:srgbClr val="000000">
                      <a:alpha val="43137"/>
                    </a:srgbClr>
                  </a:outerShdw>
                </a:effectLst>
              </a:rPr>
              <a:t>NIVELUL </a:t>
            </a:r>
            <a:r>
              <a:rPr lang="en-US" sz="3600" b="1" dirty="0">
                <a:solidFill>
                  <a:schemeClr val="tx1">
                    <a:lumMod val="85000"/>
                    <a:lumOff val="15000"/>
                  </a:schemeClr>
                </a:solidFill>
                <a:effectLst>
                  <a:outerShdw blurRad="38100" dist="38100" dir="2700000" algn="tl">
                    <a:srgbClr val="000000">
                      <a:alpha val="43137"/>
                    </a:srgbClr>
                  </a:outerShdw>
                </a:effectLst>
              </a:rPr>
              <a:t>DE SIGURANȚĂ FINANCIARĂ?</a:t>
            </a:r>
          </a:p>
        </p:txBody>
      </p:sp>
      <p:sp>
        <p:nvSpPr>
          <p:cNvPr id="4" name="Substituent dată 3">
            <a:extLst>
              <a:ext uri="{FF2B5EF4-FFF2-40B4-BE49-F238E27FC236}">
                <a16:creationId xmlns="" xmlns:a16="http://schemas.microsoft.com/office/drawing/2014/main" id="{FFD9829B-AF33-4242-82FF-253B321D1C10}"/>
              </a:ext>
            </a:extLst>
          </p:cNvPr>
          <p:cNvSpPr>
            <a:spLocks noGrp="1"/>
          </p:cNvSpPr>
          <p:nvPr>
            <p:ph type="dt" sz="half" idx="10"/>
          </p:nvPr>
        </p:nvSpPr>
        <p:spPr>
          <a:xfrm>
            <a:off x="628650" y="6356557"/>
            <a:ext cx="2057400" cy="365125"/>
          </a:xfrm>
        </p:spPr>
        <p:txBody>
          <a:bodyPr vert="horz" lIns="91440" tIns="45720" rIns="91440" bIns="45720" rtlCol="0" anchor="ctr">
            <a:normAutofit/>
          </a:bodyPr>
          <a:lstStyle/>
          <a:p>
            <a:pPr defTabSz="457200">
              <a:spcAft>
                <a:spcPts val="600"/>
              </a:spcAft>
            </a:pPr>
            <a:fld id="{BED22B49-55C8-46BE-90DA-87ECC5611D82}" type="datetime1">
              <a:rPr lang="en-US" smtClean="0">
                <a:solidFill>
                  <a:srgbClr val="FFFFFF"/>
                </a:solidFill>
              </a:rPr>
              <a:t>20-09-23</a:t>
            </a:fld>
            <a:endParaRPr lang="en-US">
              <a:solidFill>
                <a:srgbClr val="FFFFFF"/>
              </a:solidFill>
            </a:endParaRPr>
          </a:p>
        </p:txBody>
      </p:sp>
      <p:sp>
        <p:nvSpPr>
          <p:cNvPr id="5" name="Substituent subsol 4">
            <a:extLst>
              <a:ext uri="{FF2B5EF4-FFF2-40B4-BE49-F238E27FC236}">
                <a16:creationId xmlns="" xmlns:a16="http://schemas.microsoft.com/office/drawing/2014/main" id="{527C5C8C-F532-44A5-8819-14812A08CDFE}"/>
              </a:ext>
            </a:extLst>
          </p:cNvPr>
          <p:cNvSpPr>
            <a:spLocks noGrp="1"/>
          </p:cNvSpPr>
          <p:nvPr>
            <p:ph type="ftr" sz="quarter" idx="11"/>
          </p:nvPr>
        </p:nvSpPr>
        <p:spPr>
          <a:xfrm>
            <a:off x="3028950" y="6356557"/>
            <a:ext cx="3086100" cy="365125"/>
          </a:xfrm>
        </p:spPr>
        <p:txBody>
          <a:bodyPr vert="horz" lIns="91440" tIns="45720" rIns="91440" bIns="45720" rtlCol="0" anchor="ctr">
            <a:normAutofit/>
          </a:bodyPr>
          <a:lstStyle/>
          <a:p>
            <a:pPr defTabSz="457200">
              <a:spcAft>
                <a:spcPts val="600"/>
              </a:spcAft>
            </a:pPr>
            <a:r>
              <a:rPr lang="es-ES" smtClean="0">
                <a:solidFill>
                  <a:srgbClr val="FFFFFF"/>
                </a:solidFill>
              </a:rPr>
              <a:t>ISF - Școala de Asigurări 2023</a:t>
            </a:r>
            <a:endParaRPr lang="en-US">
              <a:solidFill>
                <a:srgbClr val="FFFFFF"/>
              </a:solidFill>
            </a:endParaRPr>
          </a:p>
        </p:txBody>
      </p:sp>
    </p:spTree>
    <p:extLst>
      <p:ext uri="{BB962C8B-B14F-4D97-AF65-F5344CB8AC3E}">
        <p14:creationId xmlns:p14="http://schemas.microsoft.com/office/powerpoint/2010/main" val="3931717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xmlns="" id="{5A481645-FB14-4714-860F-8FDCC49FE5BD}"/>
              </a:ext>
            </a:extLst>
          </p:cNvPr>
          <p:cNvPicPr>
            <a:picLocks noChangeAspect="1"/>
          </p:cNvPicPr>
          <p:nvPr/>
        </p:nvPicPr>
        <p:blipFill rotWithShape="1">
          <a:blip r:embed="rId3">
            <a:duotone>
              <a:prstClr val="black"/>
              <a:schemeClr val="tx2">
                <a:tint val="45000"/>
                <a:satMod val="400000"/>
              </a:schemeClr>
            </a:duotone>
            <a:alphaModFix amt="35000"/>
          </a:blip>
          <a:srcRect t="5708" b="19315"/>
          <a:stretch/>
        </p:blipFill>
        <p:spPr>
          <a:xfrm>
            <a:off x="15" y="10"/>
            <a:ext cx="9143984" cy="6857990"/>
          </a:xfrm>
          <a:prstGeom prst="rect">
            <a:avLst/>
          </a:prstGeom>
        </p:spPr>
      </p:pic>
      <p:sp>
        <p:nvSpPr>
          <p:cNvPr id="2" name="Titlu 1">
            <a:extLst>
              <a:ext uri="{FF2B5EF4-FFF2-40B4-BE49-F238E27FC236}">
                <a16:creationId xmlns:a16="http://schemas.microsoft.com/office/drawing/2014/main" xmlns="" id="{3A0C1F47-DC07-4B1B-9B3B-7B5E51C95A4B}"/>
              </a:ext>
            </a:extLst>
          </p:cNvPr>
          <p:cNvSpPr>
            <a:spLocks noGrp="1"/>
          </p:cNvSpPr>
          <p:nvPr>
            <p:ph type="title"/>
          </p:nvPr>
        </p:nvSpPr>
        <p:spPr>
          <a:xfrm>
            <a:off x="600825" y="1396292"/>
            <a:ext cx="7781176" cy="1325563"/>
          </a:xfrm>
        </p:spPr>
        <p:txBody>
          <a:bodyPr>
            <a:normAutofit/>
          </a:bodyPr>
          <a:lstStyle/>
          <a:p>
            <a:pPr algn="ctr"/>
            <a:r>
              <a:rPr lang="ro-RO" b="1" dirty="0">
                <a:effectLst>
                  <a:outerShdw blurRad="38100" dist="38100" dir="2700000" algn="tl">
                    <a:srgbClr val="000000">
                      <a:alpha val="43137"/>
                    </a:srgbClr>
                  </a:outerShdw>
                </a:effectLst>
              </a:rPr>
              <a:t>TEHNICI LA MINUT</a:t>
            </a:r>
          </a:p>
        </p:txBody>
      </p:sp>
      <p:sp>
        <p:nvSpPr>
          <p:cNvPr id="6" name="Substituent dată 5">
            <a:extLst>
              <a:ext uri="{FF2B5EF4-FFF2-40B4-BE49-F238E27FC236}">
                <a16:creationId xmlns:a16="http://schemas.microsoft.com/office/drawing/2014/main" xmlns="" id="{76068AB4-0512-4C1B-88E7-98361DF9B615}"/>
              </a:ext>
            </a:extLst>
          </p:cNvPr>
          <p:cNvSpPr>
            <a:spLocks noGrp="1"/>
          </p:cNvSpPr>
          <p:nvPr>
            <p:ph type="dt" sz="half" idx="10"/>
          </p:nvPr>
        </p:nvSpPr>
        <p:spPr>
          <a:xfrm>
            <a:off x="1149395" y="691083"/>
            <a:ext cx="3131140" cy="365125"/>
          </a:xfrm>
        </p:spPr>
        <p:txBody>
          <a:bodyPr anchor="ctr">
            <a:normAutofit/>
          </a:bodyPr>
          <a:lstStyle/>
          <a:p>
            <a:pPr>
              <a:spcAft>
                <a:spcPts val="600"/>
              </a:spcAft>
              <a:defRPr/>
            </a:pPr>
            <a:fld id="{E02665D8-CAE2-4192-B36C-4F09518A018E}" type="datetime1">
              <a:rPr lang="en-US" sz="1100" smtClean="0">
                <a:solidFill>
                  <a:prstClr val="white">
                    <a:alpha val="80000"/>
                  </a:prstClr>
                </a:solidFill>
              </a:rPr>
              <a:t>20-09-23</a:t>
            </a:fld>
            <a:endParaRPr lang="ro-RO" sz="1100">
              <a:solidFill>
                <a:prstClr val="white">
                  <a:alpha val="80000"/>
                </a:prstClr>
              </a:solidFill>
            </a:endParaRPr>
          </a:p>
        </p:txBody>
      </p:sp>
      <p:sp>
        <p:nvSpPr>
          <p:cNvPr id="3" name="Substituent conținut 2">
            <a:extLst>
              <a:ext uri="{FF2B5EF4-FFF2-40B4-BE49-F238E27FC236}">
                <a16:creationId xmlns:a16="http://schemas.microsoft.com/office/drawing/2014/main" xmlns="" id="{17EFAE5B-C32E-46BF-8FEC-71681A285D06}"/>
              </a:ext>
            </a:extLst>
          </p:cNvPr>
          <p:cNvSpPr>
            <a:spLocks noGrp="1"/>
          </p:cNvSpPr>
          <p:nvPr>
            <p:ph idx="1"/>
          </p:nvPr>
        </p:nvSpPr>
        <p:spPr>
          <a:xfrm>
            <a:off x="604157" y="2871982"/>
            <a:ext cx="7930243" cy="3181684"/>
          </a:xfrm>
        </p:spPr>
        <p:txBody>
          <a:bodyPr anchor="t">
            <a:normAutofit/>
          </a:bodyPr>
          <a:lstStyle/>
          <a:p>
            <a:pPr marL="514350" indent="-514350">
              <a:buAutoNum type="arabicPeriod"/>
            </a:pPr>
            <a:r>
              <a:rPr lang="ro-RO" sz="1800" b="1" dirty="0">
                <a:effectLst>
                  <a:outerShdw blurRad="38100" dist="38100" dir="2700000" algn="tl">
                    <a:srgbClr val="000000">
                      <a:alpha val="43137"/>
                    </a:srgbClr>
                  </a:outerShdw>
                </a:effectLst>
              </a:rPr>
              <a:t>ÎNTREBARE PERCUTANTĂ</a:t>
            </a:r>
          </a:p>
          <a:p>
            <a:pPr marL="514350" indent="-514350">
              <a:buAutoNum type="arabicPeriod"/>
            </a:pPr>
            <a:endParaRPr lang="ro-RO" sz="1800" b="1" dirty="0">
              <a:effectLst>
                <a:outerShdw blurRad="38100" dist="38100" dir="2700000" algn="tl">
                  <a:srgbClr val="000000">
                    <a:alpha val="43137"/>
                  </a:srgbClr>
                </a:outerShdw>
              </a:effectLst>
            </a:endParaRPr>
          </a:p>
          <a:p>
            <a:pPr marL="514350" indent="-514350">
              <a:buAutoNum type="arabicPeriod"/>
            </a:pPr>
            <a:r>
              <a:rPr lang="ro-RO" sz="1800" b="1" dirty="0">
                <a:effectLst>
                  <a:outerShdw blurRad="38100" dist="38100" dir="2700000" algn="tl">
                    <a:srgbClr val="000000">
                      <a:alpha val="43137"/>
                    </a:srgbClr>
                  </a:outerShdw>
                </a:effectLst>
              </a:rPr>
              <a:t>ASCULTARE ACTIVĂ (DIALOG/EMPATIE)</a:t>
            </a:r>
          </a:p>
          <a:p>
            <a:pPr marL="514350" indent="-514350">
              <a:buAutoNum type="arabicPeriod"/>
            </a:pPr>
            <a:endParaRPr lang="ro-RO" sz="1800" b="1" dirty="0">
              <a:effectLst>
                <a:outerShdw blurRad="38100" dist="38100" dir="2700000" algn="tl">
                  <a:srgbClr val="000000">
                    <a:alpha val="43137"/>
                  </a:srgbClr>
                </a:outerShdw>
              </a:effectLst>
            </a:endParaRPr>
          </a:p>
          <a:p>
            <a:pPr marL="514350" indent="-514350">
              <a:buAutoNum type="arabicPeriod"/>
            </a:pPr>
            <a:r>
              <a:rPr lang="ro-RO" sz="1800" b="1" dirty="0">
                <a:effectLst>
                  <a:outerShdw blurRad="38100" dist="38100" dir="2700000" algn="tl">
                    <a:srgbClr val="000000">
                      <a:alpha val="43137"/>
                    </a:srgbClr>
                  </a:outerShdw>
                </a:effectLst>
              </a:rPr>
              <a:t>RAPORT (SHOW ME THE MONEY)</a:t>
            </a:r>
          </a:p>
          <a:p>
            <a:pPr marL="514350" indent="-514350">
              <a:buAutoNum type="arabicPeriod"/>
            </a:pPr>
            <a:endParaRPr lang="ro-RO" sz="1800" b="1" dirty="0">
              <a:effectLst>
                <a:outerShdw blurRad="38100" dist="38100" dir="2700000" algn="tl">
                  <a:srgbClr val="000000">
                    <a:alpha val="43137"/>
                  </a:srgbClr>
                </a:outerShdw>
              </a:effectLst>
            </a:endParaRPr>
          </a:p>
          <a:p>
            <a:pPr marL="514350" indent="-514350">
              <a:buAutoNum type="arabicPeriod"/>
            </a:pPr>
            <a:r>
              <a:rPr lang="ro-RO" sz="1800" b="1" dirty="0">
                <a:effectLst>
                  <a:outerShdw blurRad="38100" dist="38100" dir="2700000" algn="tl">
                    <a:srgbClr val="000000">
                      <a:alpha val="43137"/>
                    </a:srgbClr>
                  </a:outerShdw>
                </a:effectLst>
              </a:rPr>
              <a:t>ÎNTREBARE TIP SCALĂ (ÎN CE MĂSURĂ....) PENTRU ACORD</a:t>
            </a:r>
          </a:p>
        </p:txBody>
      </p:sp>
      <p:sp>
        <p:nvSpPr>
          <p:cNvPr id="4" name="Substituent subsol 3">
            <a:extLst>
              <a:ext uri="{FF2B5EF4-FFF2-40B4-BE49-F238E27FC236}">
                <a16:creationId xmlns:a16="http://schemas.microsoft.com/office/drawing/2014/main" xmlns="" id="{92556103-1E7A-43F2-AC1B-6DE9C74A9495}"/>
              </a:ext>
            </a:extLst>
          </p:cNvPr>
          <p:cNvSpPr>
            <a:spLocks noGrp="1"/>
          </p:cNvSpPr>
          <p:nvPr>
            <p:ph type="ftr" sz="quarter" idx="11"/>
          </p:nvPr>
        </p:nvSpPr>
        <p:spPr>
          <a:xfrm>
            <a:off x="571501" y="6199825"/>
            <a:ext cx="3754752" cy="365125"/>
          </a:xfrm>
        </p:spPr>
        <p:txBody>
          <a:bodyPr>
            <a:normAutofit/>
          </a:bodyPr>
          <a:lstStyle/>
          <a:p>
            <a:pPr algn="l">
              <a:spcAft>
                <a:spcPts val="600"/>
              </a:spcAft>
              <a:defRPr/>
            </a:pPr>
            <a:r>
              <a:rPr lang="es-ES" sz="1100" smtClean="0">
                <a:solidFill>
                  <a:prstClr val="white">
                    <a:alpha val="80000"/>
                  </a:prstClr>
                </a:solidFill>
              </a:rPr>
              <a:t>ISF - Școala de Asigurări 2023</a:t>
            </a:r>
            <a:endParaRPr lang="ro-RO" sz="1100">
              <a:solidFill>
                <a:prstClr val="white">
                  <a:alpha val="80000"/>
                </a:prstClr>
              </a:solidFill>
            </a:endParaRPr>
          </a:p>
        </p:txBody>
      </p:sp>
    </p:spTree>
    <p:extLst>
      <p:ext uri="{BB962C8B-B14F-4D97-AF65-F5344CB8AC3E}">
        <p14:creationId xmlns:p14="http://schemas.microsoft.com/office/powerpoint/2010/main" val="27009137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u 1">
            <a:extLst>
              <a:ext uri="{FF2B5EF4-FFF2-40B4-BE49-F238E27FC236}">
                <a16:creationId xmlns="" xmlns:a16="http://schemas.microsoft.com/office/drawing/2014/main" id="{EC9D51EF-C7F0-4E65-A43F-E7259A442C9B}"/>
              </a:ext>
            </a:extLst>
          </p:cNvPr>
          <p:cNvSpPr>
            <a:spLocks noGrp="1"/>
          </p:cNvSpPr>
          <p:nvPr>
            <p:ph type="title"/>
          </p:nvPr>
        </p:nvSpPr>
        <p:spPr>
          <a:xfrm>
            <a:off x="482602" y="321734"/>
            <a:ext cx="8178800" cy="1135737"/>
          </a:xfrm>
        </p:spPr>
        <p:txBody>
          <a:bodyPr>
            <a:normAutofit/>
          </a:bodyPr>
          <a:lstStyle/>
          <a:p>
            <a:r>
              <a:rPr lang="ro-RO" sz="3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Cu cine vă faceți asigurarea de locuință?</a:t>
            </a:r>
          </a:p>
        </p:txBody>
      </p:sp>
      <p:sp>
        <p:nvSpPr>
          <p:cNvPr id="3" name="Substituent conținut 2">
            <a:extLst>
              <a:ext uri="{FF2B5EF4-FFF2-40B4-BE49-F238E27FC236}">
                <a16:creationId xmlns="" xmlns:a16="http://schemas.microsoft.com/office/drawing/2014/main" id="{A61691A0-0B0F-49B1-BC3F-8106E9503D3D}"/>
              </a:ext>
            </a:extLst>
          </p:cNvPr>
          <p:cNvSpPr>
            <a:spLocks noGrp="1"/>
          </p:cNvSpPr>
          <p:nvPr>
            <p:ph idx="1"/>
          </p:nvPr>
        </p:nvSpPr>
        <p:spPr>
          <a:xfrm>
            <a:off x="482603" y="1782981"/>
            <a:ext cx="6251955" cy="4393982"/>
          </a:xfrm>
        </p:spPr>
        <p:txBody>
          <a:bodyPr>
            <a:normAutofit lnSpcReduction="10000"/>
          </a:bodyPr>
          <a:lstStyle/>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 cine vă faceți asigurarea de locuință?</a:t>
            </a:r>
          </a:p>
          <a:p>
            <a:pPr marL="514350" indent="-51435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Aoleu, dar ce s-a întâmplat?</a:t>
            </a:r>
          </a:p>
          <a:p>
            <a:pPr marL="514350" indent="-51435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cât vă evaluați locuința? </a:t>
            </a:r>
          </a:p>
          <a:p>
            <a:pPr marL="514350" indent="-51435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50.000 de euro ați aloca între 70 și 100 de euro pe an și puteți plăti și în rate. Aici aveți inclusă și asigurarea obligatorie și sunteți acoperit în următoarele situații:...</a:t>
            </a:r>
          </a:p>
          <a:p>
            <a:pPr marL="514350" indent="-51435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În ce măsură sunteți dispus să analizați această soluție?</a:t>
            </a:r>
          </a:p>
        </p:txBody>
      </p:sp>
      <p:sp>
        <p:nvSpPr>
          <p:cNvPr id="4" name="Substituent dată 3">
            <a:extLst>
              <a:ext uri="{FF2B5EF4-FFF2-40B4-BE49-F238E27FC236}">
                <a16:creationId xmlns="" xmlns:a16="http://schemas.microsoft.com/office/drawing/2014/main" id="{BE705770-3ABB-424F-893F-F07561F3A54A}"/>
              </a:ext>
            </a:extLst>
          </p:cNvPr>
          <p:cNvSpPr>
            <a:spLocks noGrp="1"/>
          </p:cNvSpPr>
          <p:nvPr>
            <p:ph type="dt" sz="half" idx="10"/>
          </p:nvPr>
        </p:nvSpPr>
        <p:spPr>
          <a:xfrm>
            <a:off x="482600" y="6356557"/>
            <a:ext cx="2057400" cy="365125"/>
          </a:xfrm>
        </p:spPr>
        <p:txBody>
          <a:bodyPr>
            <a:normAutofit/>
          </a:bodyPr>
          <a:lstStyle/>
          <a:p>
            <a:pPr>
              <a:spcAft>
                <a:spcPts val="600"/>
              </a:spcAft>
            </a:pPr>
            <a:fld id="{E9663E72-DAB3-4418-B37D-8842DFF5DD1B}" type="datetime1">
              <a:rPr lang="en-US" smtClean="0">
                <a:solidFill>
                  <a:prstClr val="black">
                    <a:tint val="75000"/>
                  </a:prstClr>
                </a:solidFill>
              </a:rPr>
              <a:t>20-09-23</a:t>
            </a:fld>
            <a:endParaRPr lang="ro-RO">
              <a:solidFill>
                <a:prstClr val="black">
                  <a:tint val="75000"/>
                </a:prstClr>
              </a:solidFill>
            </a:endParaRPr>
          </a:p>
        </p:txBody>
      </p:sp>
      <p:sp>
        <p:nvSpPr>
          <p:cNvPr id="20" name="Rectangle 1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Isosceles Triangle 2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Isosceles Triangle 2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28518" y="5230118"/>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60240" y="5789508"/>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ubstituent subsol 4">
            <a:extLst>
              <a:ext uri="{FF2B5EF4-FFF2-40B4-BE49-F238E27FC236}">
                <a16:creationId xmlns="" xmlns:a16="http://schemas.microsoft.com/office/drawing/2014/main" id="{B0ED3BD4-31DB-486E-BC24-44D018D43AD4}"/>
              </a:ext>
            </a:extLst>
          </p:cNvPr>
          <p:cNvSpPr>
            <a:spLocks noGrp="1"/>
          </p:cNvSpPr>
          <p:nvPr>
            <p:ph type="ftr" sz="quarter" idx="11"/>
          </p:nvPr>
        </p:nvSpPr>
        <p:spPr>
          <a:xfrm>
            <a:off x="3028950" y="6356557"/>
            <a:ext cx="3086100" cy="365125"/>
          </a:xfrm>
        </p:spPr>
        <p:txBody>
          <a:bodyPr>
            <a:normAutofit/>
          </a:bodyPr>
          <a:lstStyle/>
          <a:p>
            <a:pPr>
              <a:spcAft>
                <a:spcPts val="600"/>
              </a:spcAft>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1212657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u 1">
            <a:extLst>
              <a:ext uri="{FF2B5EF4-FFF2-40B4-BE49-F238E27FC236}">
                <a16:creationId xmlns="" xmlns:a16="http://schemas.microsoft.com/office/drawing/2014/main" id="{EC9D51EF-C7F0-4E65-A43F-E7259A442C9B}"/>
              </a:ext>
            </a:extLst>
          </p:cNvPr>
          <p:cNvSpPr>
            <a:spLocks noGrp="1"/>
          </p:cNvSpPr>
          <p:nvPr>
            <p:ph type="title"/>
          </p:nvPr>
        </p:nvSpPr>
        <p:spPr>
          <a:xfrm>
            <a:off x="482602" y="321734"/>
            <a:ext cx="8178800" cy="1135737"/>
          </a:xfrm>
        </p:spPr>
        <p:txBody>
          <a:bodyPr>
            <a:normAutofit/>
          </a:bodyPr>
          <a:lstStyle/>
          <a:p>
            <a:r>
              <a:rPr lang="ro-R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CASA DE REZERVĂ?</a:t>
            </a:r>
          </a:p>
        </p:txBody>
      </p:sp>
      <p:sp>
        <p:nvSpPr>
          <p:cNvPr id="3" name="Substituent conținut 2">
            <a:extLst>
              <a:ext uri="{FF2B5EF4-FFF2-40B4-BE49-F238E27FC236}">
                <a16:creationId xmlns="" xmlns:a16="http://schemas.microsoft.com/office/drawing/2014/main" id="{A61691A0-0B0F-49B1-BC3F-8106E9503D3D}"/>
              </a:ext>
            </a:extLst>
          </p:cNvPr>
          <p:cNvSpPr>
            <a:spLocks noGrp="1"/>
          </p:cNvSpPr>
          <p:nvPr>
            <p:ph idx="1"/>
          </p:nvPr>
        </p:nvSpPr>
        <p:spPr>
          <a:xfrm>
            <a:off x="482603" y="1782981"/>
            <a:ext cx="6251955" cy="4393982"/>
          </a:xfrm>
        </p:spPr>
        <p:txBody>
          <a:bodyPr>
            <a:normAutofit/>
          </a:bodyPr>
          <a:lstStyle/>
          <a:p>
            <a:pPr marL="457200" indent="-45720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cât vă evaluați locuința personală?</a:t>
            </a:r>
          </a:p>
          <a:p>
            <a:pPr marL="457200" indent="-45720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se întâmplă un incendiu/cutremur aveți 50.000 să vă cumpărați altă locuință/casă?</a:t>
            </a:r>
          </a:p>
          <a:p>
            <a:pPr marL="457200" indent="-45720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v-aș spune că puteți să aveți o CASĂ DE REZERVĂ pe care să </a:t>
            </a:r>
            <a:r>
              <a:rPr lang="ro-RO"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platiți</a:t>
            </a: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doar 70 de euro pe an, dar pe care o puteți folosi doar în următoarele situații: cutremur, incendiu..., ați fi dispus să discutăm această variantă?</a:t>
            </a:r>
          </a:p>
        </p:txBody>
      </p:sp>
      <p:sp>
        <p:nvSpPr>
          <p:cNvPr id="4" name="Substituent dată 3">
            <a:extLst>
              <a:ext uri="{FF2B5EF4-FFF2-40B4-BE49-F238E27FC236}">
                <a16:creationId xmlns="" xmlns:a16="http://schemas.microsoft.com/office/drawing/2014/main" id="{BE705770-3ABB-424F-893F-F07561F3A54A}"/>
              </a:ext>
            </a:extLst>
          </p:cNvPr>
          <p:cNvSpPr>
            <a:spLocks noGrp="1"/>
          </p:cNvSpPr>
          <p:nvPr>
            <p:ph type="dt" sz="half" idx="10"/>
          </p:nvPr>
        </p:nvSpPr>
        <p:spPr>
          <a:xfrm>
            <a:off x="482600" y="6356557"/>
            <a:ext cx="2057400" cy="365125"/>
          </a:xfrm>
        </p:spPr>
        <p:txBody>
          <a:bodyPr>
            <a:normAutofit/>
          </a:bodyPr>
          <a:lstStyle/>
          <a:p>
            <a:pPr>
              <a:spcAft>
                <a:spcPts val="600"/>
              </a:spcAft>
            </a:pPr>
            <a:fld id="{25625BC1-A61E-4530-8772-E99771052836}" type="datetime1">
              <a:rPr lang="en-US" smtClean="0">
                <a:solidFill>
                  <a:prstClr val="black">
                    <a:tint val="75000"/>
                  </a:prstClr>
                </a:solidFill>
              </a:rPr>
              <a:t>20-09-23</a:t>
            </a:fld>
            <a:endParaRPr lang="ro-RO">
              <a:solidFill>
                <a:prstClr val="black">
                  <a:tint val="75000"/>
                </a:prstClr>
              </a:solidFill>
            </a:endParaRPr>
          </a:p>
        </p:txBody>
      </p:sp>
      <p:sp>
        <p:nvSpPr>
          <p:cNvPr id="20" name="Rectangle 1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Isosceles Triangle 2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Isosceles Triangle 2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28518" y="5230118"/>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60240" y="5789508"/>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ubstituent subsol 4">
            <a:extLst>
              <a:ext uri="{FF2B5EF4-FFF2-40B4-BE49-F238E27FC236}">
                <a16:creationId xmlns="" xmlns:a16="http://schemas.microsoft.com/office/drawing/2014/main" id="{B0ED3BD4-31DB-486E-BC24-44D018D43AD4}"/>
              </a:ext>
            </a:extLst>
          </p:cNvPr>
          <p:cNvSpPr>
            <a:spLocks noGrp="1"/>
          </p:cNvSpPr>
          <p:nvPr>
            <p:ph type="ftr" sz="quarter" idx="11"/>
          </p:nvPr>
        </p:nvSpPr>
        <p:spPr>
          <a:xfrm>
            <a:off x="3028950" y="6356557"/>
            <a:ext cx="3086100" cy="365125"/>
          </a:xfrm>
        </p:spPr>
        <p:txBody>
          <a:bodyPr>
            <a:normAutofit/>
          </a:bodyPr>
          <a:lstStyle/>
          <a:p>
            <a:pPr>
              <a:spcAft>
                <a:spcPts val="600"/>
              </a:spcAft>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918827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u 1">
            <a:extLst>
              <a:ext uri="{FF2B5EF4-FFF2-40B4-BE49-F238E27FC236}">
                <a16:creationId xmlns="" xmlns:a16="http://schemas.microsoft.com/office/drawing/2014/main" id="{EC9D51EF-C7F0-4E65-A43F-E7259A442C9B}"/>
              </a:ext>
            </a:extLst>
          </p:cNvPr>
          <p:cNvSpPr>
            <a:spLocks noGrp="1"/>
          </p:cNvSpPr>
          <p:nvPr>
            <p:ph type="title"/>
          </p:nvPr>
        </p:nvSpPr>
        <p:spPr>
          <a:xfrm>
            <a:off x="482602" y="321734"/>
            <a:ext cx="8178800" cy="1135737"/>
          </a:xfrm>
        </p:spPr>
        <p:txBody>
          <a:bodyPr>
            <a:normAutofit/>
          </a:bodyPr>
          <a:lstStyle/>
          <a:p>
            <a:r>
              <a:rPr lang="ro-R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BANI IEFTINI?</a:t>
            </a:r>
          </a:p>
        </p:txBody>
      </p:sp>
      <p:sp>
        <p:nvSpPr>
          <p:cNvPr id="3" name="Substituent conținut 2">
            <a:extLst>
              <a:ext uri="{FF2B5EF4-FFF2-40B4-BE49-F238E27FC236}">
                <a16:creationId xmlns="" xmlns:a16="http://schemas.microsoft.com/office/drawing/2014/main" id="{A61691A0-0B0F-49B1-BC3F-8106E9503D3D}"/>
              </a:ext>
            </a:extLst>
          </p:cNvPr>
          <p:cNvSpPr>
            <a:spLocks noGrp="1"/>
          </p:cNvSpPr>
          <p:nvPr>
            <p:ph idx="1"/>
          </p:nvPr>
        </p:nvSpPr>
        <p:spPr>
          <a:xfrm>
            <a:off x="482603" y="1782981"/>
            <a:ext cx="6251955" cy="4393982"/>
          </a:xfrm>
        </p:spPr>
        <p:txBody>
          <a:bodyPr>
            <a:normAutofit fontScale="92500" lnSpcReduction="20000"/>
          </a:bodyPr>
          <a:lstStyle/>
          <a:p>
            <a:pPr marL="514350" indent="-514350" algn="just">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ar trebui să vă cumpărați o locuință ca cea pe care o aveți acum, de cât bani ați avea nevoie?</a:t>
            </a:r>
          </a:p>
          <a:p>
            <a:pPr marL="514350" indent="-514350" algn="just">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lgn="just">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 soluții ați avea pentru a face rost de 50.000 de euro?</a:t>
            </a:r>
          </a:p>
          <a:p>
            <a:pPr marL="514350" indent="-514350" algn="just">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lgn="just">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Cei care împrumută 50.000 de euro de la bancă, plătesc până la urmă 80-100.000 de euro.</a:t>
            </a:r>
          </a:p>
          <a:p>
            <a:pPr marL="514350" indent="-514350" algn="just">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lgn="just">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Eu vă pot prezenta o variantă prin care puteți avea cei 50.000 de euro cu doar 70 de euro pe an. De 1000 de ori mai ieftin decât la bancă.</a:t>
            </a:r>
          </a:p>
          <a:p>
            <a:pPr marL="514350" indent="-514350" algn="just">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lgn="just">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Cum vi se pare?</a:t>
            </a:r>
          </a:p>
        </p:txBody>
      </p:sp>
      <p:sp>
        <p:nvSpPr>
          <p:cNvPr id="4" name="Substituent dată 3">
            <a:extLst>
              <a:ext uri="{FF2B5EF4-FFF2-40B4-BE49-F238E27FC236}">
                <a16:creationId xmlns="" xmlns:a16="http://schemas.microsoft.com/office/drawing/2014/main" id="{BE705770-3ABB-424F-893F-F07561F3A54A}"/>
              </a:ext>
            </a:extLst>
          </p:cNvPr>
          <p:cNvSpPr>
            <a:spLocks noGrp="1"/>
          </p:cNvSpPr>
          <p:nvPr>
            <p:ph type="dt" sz="half" idx="10"/>
          </p:nvPr>
        </p:nvSpPr>
        <p:spPr>
          <a:xfrm>
            <a:off x="482600" y="6356557"/>
            <a:ext cx="2057400" cy="365125"/>
          </a:xfrm>
        </p:spPr>
        <p:txBody>
          <a:bodyPr>
            <a:normAutofit/>
          </a:bodyPr>
          <a:lstStyle/>
          <a:p>
            <a:pPr>
              <a:spcAft>
                <a:spcPts val="600"/>
              </a:spcAft>
              <a:defRPr/>
            </a:pPr>
            <a:fld id="{1B153F8E-F314-4969-A7F3-AC9E13239265}" type="datetime1">
              <a:rPr lang="en-US" smtClean="0">
                <a:solidFill>
                  <a:prstClr val="black">
                    <a:tint val="75000"/>
                  </a:prstClr>
                </a:solidFill>
              </a:rPr>
              <a:t>20-09-23</a:t>
            </a:fld>
            <a:endParaRPr lang="ro-RO">
              <a:solidFill>
                <a:prstClr val="black">
                  <a:tint val="75000"/>
                </a:prstClr>
              </a:solidFill>
            </a:endParaRPr>
          </a:p>
        </p:txBody>
      </p:sp>
      <p:sp>
        <p:nvSpPr>
          <p:cNvPr id="20" name="Rectangle 1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Isosceles Triangle 2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Isosceles Triangle 2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28518" y="5230118"/>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Rectangle 2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60240" y="5789508"/>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Substituent subsol 4">
            <a:extLst>
              <a:ext uri="{FF2B5EF4-FFF2-40B4-BE49-F238E27FC236}">
                <a16:creationId xmlns="" xmlns:a16="http://schemas.microsoft.com/office/drawing/2014/main" id="{B0ED3BD4-31DB-486E-BC24-44D018D43AD4}"/>
              </a:ext>
            </a:extLst>
          </p:cNvPr>
          <p:cNvSpPr>
            <a:spLocks noGrp="1"/>
          </p:cNvSpPr>
          <p:nvPr>
            <p:ph type="ftr" sz="quarter" idx="11"/>
          </p:nvPr>
        </p:nvSpPr>
        <p:spPr>
          <a:xfrm>
            <a:off x="3028950" y="6356557"/>
            <a:ext cx="3086100" cy="365125"/>
          </a:xfrm>
        </p:spPr>
        <p:txBody>
          <a:bodyPr>
            <a:normAutofit/>
          </a:bodyPr>
          <a:lstStyle/>
          <a:p>
            <a:pPr>
              <a:spcAft>
                <a:spcPts val="600"/>
              </a:spcAft>
              <a:defRPr/>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526589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u 1">
            <a:extLst>
              <a:ext uri="{FF2B5EF4-FFF2-40B4-BE49-F238E27FC236}">
                <a16:creationId xmlns="" xmlns:a16="http://schemas.microsoft.com/office/drawing/2014/main" id="{EC9D51EF-C7F0-4E65-A43F-E7259A442C9B}"/>
              </a:ext>
            </a:extLst>
          </p:cNvPr>
          <p:cNvSpPr>
            <a:spLocks noGrp="1"/>
          </p:cNvSpPr>
          <p:nvPr>
            <p:ph type="title"/>
          </p:nvPr>
        </p:nvSpPr>
        <p:spPr>
          <a:xfrm>
            <a:off x="202598" y="321734"/>
            <a:ext cx="8728195" cy="1135737"/>
          </a:xfrm>
        </p:spPr>
        <p:txBody>
          <a:bodyPr>
            <a:normAutofit/>
          </a:bodyPr>
          <a:lstStyle/>
          <a:p>
            <a:r>
              <a:rPr lang="ro-R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AVEȚI NEVOIE DE 100.000 DE LEI?</a:t>
            </a:r>
          </a:p>
        </p:txBody>
      </p:sp>
      <p:sp>
        <p:nvSpPr>
          <p:cNvPr id="3" name="Substituent conținut 2">
            <a:extLst>
              <a:ext uri="{FF2B5EF4-FFF2-40B4-BE49-F238E27FC236}">
                <a16:creationId xmlns="" xmlns:a16="http://schemas.microsoft.com/office/drawing/2014/main" id="{A61691A0-0B0F-49B1-BC3F-8106E9503D3D}"/>
              </a:ext>
            </a:extLst>
          </p:cNvPr>
          <p:cNvSpPr>
            <a:spLocks noGrp="1"/>
          </p:cNvSpPr>
          <p:nvPr>
            <p:ph idx="1"/>
          </p:nvPr>
        </p:nvSpPr>
        <p:spPr>
          <a:xfrm>
            <a:off x="482604" y="1782981"/>
            <a:ext cx="8448184" cy="4393982"/>
          </a:xfrm>
        </p:spPr>
        <p:txBody>
          <a:bodyPr>
            <a:normAutofit/>
          </a:bodyPr>
          <a:lstStyle/>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ați avea nevoie de 100.000 de lei pentru o intervenție chirurgicală ați avea de unde să-i luați?</a:t>
            </a: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În ce măsură ați fi interesat să aveți un fond de urgență de acest nivel, dacă ați ști că puteți să faceți acest lucru cu 100 de lei lunar?</a:t>
            </a: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ubstituent dată 3">
            <a:extLst>
              <a:ext uri="{FF2B5EF4-FFF2-40B4-BE49-F238E27FC236}">
                <a16:creationId xmlns="" xmlns:a16="http://schemas.microsoft.com/office/drawing/2014/main" id="{BE705770-3ABB-424F-893F-F07561F3A54A}"/>
              </a:ext>
            </a:extLst>
          </p:cNvPr>
          <p:cNvSpPr>
            <a:spLocks noGrp="1"/>
          </p:cNvSpPr>
          <p:nvPr>
            <p:ph type="dt" sz="half" idx="10"/>
          </p:nvPr>
        </p:nvSpPr>
        <p:spPr>
          <a:xfrm>
            <a:off x="482600" y="6356557"/>
            <a:ext cx="2057400" cy="365125"/>
          </a:xfrm>
        </p:spPr>
        <p:txBody>
          <a:bodyPr>
            <a:normAutofit/>
          </a:bodyPr>
          <a:lstStyle/>
          <a:p>
            <a:pPr>
              <a:spcAft>
                <a:spcPts val="600"/>
              </a:spcAft>
              <a:defRPr/>
            </a:pPr>
            <a:fld id="{CE7ED950-6E58-44D8-8A1A-042DE3A39C1E}" type="datetime1">
              <a:rPr lang="en-US" smtClean="0">
                <a:solidFill>
                  <a:prstClr val="black">
                    <a:tint val="75000"/>
                  </a:prstClr>
                </a:solidFill>
              </a:rPr>
              <a:t>20-09-23</a:t>
            </a:fld>
            <a:endParaRPr lang="ro-RO">
              <a:solidFill>
                <a:prstClr val="black">
                  <a:tint val="75000"/>
                </a:prstClr>
              </a:solidFill>
            </a:endParaRPr>
          </a:p>
        </p:txBody>
      </p:sp>
      <p:sp>
        <p:nvSpPr>
          <p:cNvPr id="20" name="Rectangle 1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Isosceles Triangle 2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Isosceles Triangle 2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28518" y="5230118"/>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Rectangle 2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60240" y="5789508"/>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Substituent subsol 4">
            <a:extLst>
              <a:ext uri="{FF2B5EF4-FFF2-40B4-BE49-F238E27FC236}">
                <a16:creationId xmlns="" xmlns:a16="http://schemas.microsoft.com/office/drawing/2014/main" id="{B0ED3BD4-31DB-486E-BC24-44D018D43AD4}"/>
              </a:ext>
            </a:extLst>
          </p:cNvPr>
          <p:cNvSpPr>
            <a:spLocks noGrp="1"/>
          </p:cNvSpPr>
          <p:nvPr>
            <p:ph type="ftr" sz="quarter" idx="11"/>
          </p:nvPr>
        </p:nvSpPr>
        <p:spPr>
          <a:xfrm>
            <a:off x="3028950" y="6356557"/>
            <a:ext cx="3086100" cy="365125"/>
          </a:xfrm>
        </p:spPr>
        <p:txBody>
          <a:bodyPr>
            <a:normAutofit/>
          </a:bodyPr>
          <a:lstStyle/>
          <a:p>
            <a:pPr>
              <a:spcAft>
                <a:spcPts val="600"/>
              </a:spcAft>
              <a:defRPr/>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1864119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u 1">
            <a:extLst>
              <a:ext uri="{FF2B5EF4-FFF2-40B4-BE49-F238E27FC236}">
                <a16:creationId xmlns="" xmlns:a16="http://schemas.microsoft.com/office/drawing/2014/main" id="{EC9D51EF-C7F0-4E65-A43F-E7259A442C9B}"/>
              </a:ext>
            </a:extLst>
          </p:cNvPr>
          <p:cNvSpPr>
            <a:spLocks noGrp="1"/>
          </p:cNvSpPr>
          <p:nvPr>
            <p:ph type="title"/>
          </p:nvPr>
        </p:nvSpPr>
        <p:spPr>
          <a:xfrm>
            <a:off x="482602" y="321734"/>
            <a:ext cx="8178800" cy="1135737"/>
          </a:xfrm>
        </p:spPr>
        <p:txBody>
          <a:bodyPr>
            <a:normAutofit/>
          </a:bodyPr>
          <a:lstStyle/>
          <a:p>
            <a:r>
              <a:rPr lang="ro-R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ÎNAINTE CU 1 MINUT (RETORICE)?</a:t>
            </a:r>
          </a:p>
        </p:txBody>
      </p:sp>
      <p:sp>
        <p:nvSpPr>
          <p:cNvPr id="3" name="Substituent conținut 2">
            <a:extLst>
              <a:ext uri="{FF2B5EF4-FFF2-40B4-BE49-F238E27FC236}">
                <a16:creationId xmlns="" xmlns:a16="http://schemas.microsoft.com/office/drawing/2014/main" id="{A61691A0-0B0F-49B1-BC3F-8106E9503D3D}"/>
              </a:ext>
            </a:extLst>
          </p:cNvPr>
          <p:cNvSpPr>
            <a:spLocks noGrp="1"/>
          </p:cNvSpPr>
          <p:nvPr>
            <p:ph idx="1"/>
          </p:nvPr>
        </p:nvSpPr>
        <p:spPr>
          <a:xfrm>
            <a:off x="482603" y="1782981"/>
            <a:ext cx="6251955" cy="4393982"/>
          </a:xfrm>
        </p:spPr>
        <p:txBody>
          <a:bodyPr>
            <a:normAutofit lnSpcReduction="10000"/>
          </a:bodyPr>
          <a:lstStyle/>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ați afla cu un minut înainte că urmează un cutremur de 8 grade și în minutul acela ați avea timp să cumpărați o asigurare de locuința, ați face treaba asta?</a:t>
            </a:r>
          </a:p>
          <a:p>
            <a:pPr marL="514350" indent="-51435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ați afla cu un minut înainte că urmează o furtună care vă va distruge mașina și în acel minut ați avea timp să.....</a:t>
            </a:r>
          </a:p>
          <a:p>
            <a:pPr marL="514350" indent="-514350">
              <a:buFont typeface="+mj-lt"/>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mj-lt"/>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 o persoană care merge cu mașina, ar afla cu 30 de secunde înainte, că va avea un accident grav și ar avea timp să sune brokerul de asigurare, ca să se protejeze financiar, credeți că ar face lucrul acesta....</a:t>
            </a:r>
          </a:p>
        </p:txBody>
      </p:sp>
      <p:sp>
        <p:nvSpPr>
          <p:cNvPr id="4" name="Substituent dată 3">
            <a:extLst>
              <a:ext uri="{FF2B5EF4-FFF2-40B4-BE49-F238E27FC236}">
                <a16:creationId xmlns="" xmlns:a16="http://schemas.microsoft.com/office/drawing/2014/main" id="{BE705770-3ABB-424F-893F-F07561F3A54A}"/>
              </a:ext>
            </a:extLst>
          </p:cNvPr>
          <p:cNvSpPr>
            <a:spLocks noGrp="1"/>
          </p:cNvSpPr>
          <p:nvPr>
            <p:ph type="dt" sz="half" idx="10"/>
          </p:nvPr>
        </p:nvSpPr>
        <p:spPr>
          <a:xfrm>
            <a:off x="482600" y="6356557"/>
            <a:ext cx="2057400" cy="365125"/>
          </a:xfrm>
        </p:spPr>
        <p:txBody>
          <a:bodyPr>
            <a:normAutofit/>
          </a:bodyPr>
          <a:lstStyle/>
          <a:p>
            <a:pPr>
              <a:spcAft>
                <a:spcPts val="600"/>
              </a:spcAft>
              <a:defRPr/>
            </a:pPr>
            <a:fld id="{C81D1C76-59FB-4830-8818-489AD4A9BB87}" type="datetime1">
              <a:rPr lang="en-US" smtClean="0">
                <a:solidFill>
                  <a:prstClr val="black">
                    <a:tint val="75000"/>
                  </a:prstClr>
                </a:solidFill>
              </a:rPr>
              <a:t>20-09-23</a:t>
            </a:fld>
            <a:endParaRPr lang="ro-RO">
              <a:solidFill>
                <a:prstClr val="black">
                  <a:tint val="75000"/>
                </a:prstClr>
              </a:solidFill>
            </a:endParaRPr>
          </a:p>
        </p:txBody>
      </p:sp>
      <p:sp>
        <p:nvSpPr>
          <p:cNvPr id="20" name="Rectangle 1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Isosceles Triangle 2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Isosceles Triangle 2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28518" y="5230118"/>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Rectangle 2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60240" y="5789508"/>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Substituent subsol 4">
            <a:extLst>
              <a:ext uri="{FF2B5EF4-FFF2-40B4-BE49-F238E27FC236}">
                <a16:creationId xmlns="" xmlns:a16="http://schemas.microsoft.com/office/drawing/2014/main" id="{B0ED3BD4-31DB-486E-BC24-44D018D43AD4}"/>
              </a:ext>
            </a:extLst>
          </p:cNvPr>
          <p:cNvSpPr>
            <a:spLocks noGrp="1"/>
          </p:cNvSpPr>
          <p:nvPr>
            <p:ph type="ftr" sz="quarter" idx="11"/>
          </p:nvPr>
        </p:nvSpPr>
        <p:spPr>
          <a:xfrm>
            <a:off x="3028950" y="6356557"/>
            <a:ext cx="3086100" cy="365125"/>
          </a:xfrm>
        </p:spPr>
        <p:txBody>
          <a:bodyPr>
            <a:normAutofit/>
          </a:bodyPr>
          <a:lstStyle/>
          <a:p>
            <a:pPr>
              <a:spcAft>
                <a:spcPts val="600"/>
              </a:spcAft>
              <a:defRPr/>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142019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u 1">
            <a:extLst>
              <a:ext uri="{FF2B5EF4-FFF2-40B4-BE49-F238E27FC236}">
                <a16:creationId xmlns:a16="http://schemas.microsoft.com/office/drawing/2014/main" xmlns="" id="{EC9D51EF-C7F0-4E65-A43F-E7259A442C9B}"/>
              </a:ext>
            </a:extLst>
          </p:cNvPr>
          <p:cNvSpPr>
            <a:spLocks noGrp="1"/>
          </p:cNvSpPr>
          <p:nvPr>
            <p:ph type="title"/>
          </p:nvPr>
        </p:nvSpPr>
        <p:spPr>
          <a:xfrm>
            <a:off x="482602" y="321734"/>
            <a:ext cx="8178800" cy="1135737"/>
          </a:xfrm>
        </p:spPr>
        <p:txBody>
          <a:bodyPr>
            <a:normAutofit/>
          </a:bodyPr>
          <a:lstStyle/>
          <a:p>
            <a:r>
              <a:rPr lang="ro-R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AVEȚI IDEE CE VALOARE MAI ARE AZI 1 LEU?</a:t>
            </a:r>
          </a:p>
        </p:txBody>
      </p:sp>
      <p:sp>
        <p:nvSpPr>
          <p:cNvPr id="3" name="Substituent conținut 2">
            <a:extLst>
              <a:ext uri="{FF2B5EF4-FFF2-40B4-BE49-F238E27FC236}">
                <a16:creationId xmlns:a16="http://schemas.microsoft.com/office/drawing/2014/main" xmlns="" id="{A61691A0-0B0F-49B1-BC3F-8106E9503D3D}"/>
              </a:ext>
            </a:extLst>
          </p:cNvPr>
          <p:cNvSpPr>
            <a:spLocks noGrp="1"/>
          </p:cNvSpPr>
          <p:nvPr>
            <p:ph idx="1"/>
          </p:nvPr>
        </p:nvSpPr>
        <p:spPr>
          <a:xfrm>
            <a:off x="482603" y="1782981"/>
            <a:ext cx="6251955" cy="4393982"/>
          </a:xfrm>
        </p:spPr>
        <p:txBody>
          <a:bodyPr>
            <a:normAutofit/>
          </a:bodyPr>
          <a:lstStyle/>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 leul ăsta puteți să cumpărați </a:t>
            </a:r>
            <a:r>
              <a:rPr lang="ro-RO"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 jumătate de covrig...</a:t>
            </a: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Sau să-i creșteți valoare de 1000 de ori printr-o asigurare pentru locuința dumneavoastră!</a:t>
            </a: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 sumă de asigurare de 200.000 de lei vă costă 3</a:t>
            </a:r>
            <a:r>
              <a:rPr lang="ro-RO"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50 </a:t>
            </a: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lei pe an, pe care puteți să-i plătiți în rate. Cum vi se pare?</a:t>
            </a:r>
          </a:p>
        </p:txBody>
      </p:sp>
      <p:sp>
        <p:nvSpPr>
          <p:cNvPr id="4" name="Substituent dată 3">
            <a:extLst>
              <a:ext uri="{FF2B5EF4-FFF2-40B4-BE49-F238E27FC236}">
                <a16:creationId xmlns:a16="http://schemas.microsoft.com/office/drawing/2014/main" xmlns="" id="{BE705770-3ABB-424F-893F-F07561F3A54A}"/>
              </a:ext>
            </a:extLst>
          </p:cNvPr>
          <p:cNvSpPr>
            <a:spLocks noGrp="1"/>
          </p:cNvSpPr>
          <p:nvPr>
            <p:ph type="dt" sz="half" idx="10"/>
          </p:nvPr>
        </p:nvSpPr>
        <p:spPr>
          <a:xfrm>
            <a:off x="482600" y="6356535"/>
            <a:ext cx="2057400" cy="365125"/>
          </a:xfrm>
        </p:spPr>
        <p:txBody>
          <a:bodyPr>
            <a:normAutofit/>
          </a:bodyPr>
          <a:lstStyle/>
          <a:p>
            <a:pPr>
              <a:spcAft>
                <a:spcPts val="600"/>
              </a:spcAft>
              <a:defRPr/>
            </a:pPr>
            <a:fld id="{DAB772F1-C6D5-4193-9C73-987895058C4C}" type="datetime1">
              <a:rPr lang="en-US" smtClean="0">
                <a:solidFill>
                  <a:prstClr val="black">
                    <a:tint val="75000"/>
                  </a:prstClr>
                </a:solidFill>
              </a:rPr>
              <a:t>20-09-23</a:t>
            </a:fld>
            <a:endParaRPr lang="ro-RO">
              <a:solidFill>
                <a:prstClr val="black">
                  <a:tint val="75000"/>
                </a:prstClr>
              </a:solidFill>
            </a:endParaRPr>
          </a:p>
        </p:txBody>
      </p:sp>
      <p:sp>
        <p:nvSpPr>
          <p:cNvPr id="20" name="Rectangle 1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Isosceles Triangle 2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Isosceles Triangle 2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107"/>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Rectangle 2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97"/>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Substituent subsol 4">
            <a:extLst>
              <a:ext uri="{FF2B5EF4-FFF2-40B4-BE49-F238E27FC236}">
                <a16:creationId xmlns:a16="http://schemas.microsoft.com/office/drawing/2014/main" xmlns="" id="{B0ED3BD4-31DB-486E-BC24-44D018D43AD4}"/>
              </a:ext>
            </a:extLst>
          </p:cNvPr>
          <p:cNvSpPr>
            <a:spLocks noGrp="1"/>
          </p:cNvSpPr>
          <p:nvPr>
            <p:ph type="ftr" sz="quarter" idx="11"/>
          </p:nvPr>
        </p:nvSpPr>
        <p:spPr>
          <a:xfrm>
            <a:off x="3028950" y="6356535"/>
            <a:ext cx="3086100" cy="365125"/>
          </a:xfrm>
        </p:spPr>
        <p:txBody>
          <a:bodyPr>
            <a:normAutofit/>
          </a:bodyPr>
          <a:lstStyle/>
          <a:p>
            <a:pPr>
              <a:spcAft>
                <a:spcPts val="600"/>
              </a:spcAft>
              <a:defRPr/>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3988602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u 1">
            <a:extLst>
              <a:ext uri="{FF2B5EF4-FFF2-40B4-BE49-F238E27FC236}">
                <a16:creationId xmlns:a16="http://schemas.microsoft.com/office/drawing/2014/main" xmlns="" id="{EC9D51EF-C7F0-4E65-A43F-E7259A442C9B}"/>
              </a:ext>
            </a:extLst>
          </p:cNvPr>
          <p:cNvSpPr>
            <a:spLocks noGrp="1"/>
          </p:cNvSpPr>
          <p:nvPr>
            <p:ph type="title"/>
          </p:nvPr>
        </p:nvSpPr>
        <p:spPr>
          <a:xfrm>
            <a:off x="482602" y="321734"/>
            <a:ext cx="8178800" cy="1135737"/>
          </a:xfrm>
        </p:spPr>
        <p:txBody>
          <a:bodyPr>
            <a:normAutofit/>
          </a:bodyPr>
          <a:lstStyle/>
          <a:p>
            <a:r>
              <a:rPr lang="ro-R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AVEȚI IDEE CE PENSIE VEȚI AVEA?</a:t>
            </a:r>
          </a:p>
        </p:txBody>
      </p:sp>
      <p:sp>
        <p:nvSpPr>
          <p:cNvPr id="3" name="Substituent conținut 2">
            <a:extLst>
              <a:ext uri="{FF2B5EF4-FFF2-40B4-BE49-F238E27FC236}">
                <a16:creationId xmlns:a16="http://schemas.microsoft.com/office/drawing/2014/main" xmlns="" id="{A61691A0-0B0F-49B1-BC3F-8106E9503D3D}"/>
              </a:ext>
            </a:extLst>
          </p:cNvPr>
          <p:cNvSpPr>
            <a:spLocks noGrp="1"/>
          </p:cNvSpPr>
          <p:nvPr>
            <p:ph idx="1"/>
          </p:nvPr>
        </p:nvSpPr>
        <p:spPr>
          <a:xfrm>
            <a:off x="482603" y="1782981"/>
            <a:ext cx="6251955" cy="4393982"/>
          </a:xfrm>
        </p:spPr>
        <p:txBody>
          <a:bodyPr>
            <a:normAutofit fontScale="92500" lnSpcReduction="10000"/>
          </a:bodyPr>
          <a:lstStyle/>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 văzut că mai aveți până la momentul pensionării, 20 de ani?</a:t>
            </a: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Aveți idee ce pensie veți avea?</a:t>
            </a: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Cum ar fi să aveți la pensie un cont de 100.000 de lei?</a:t>
            </a:r>
          </a:p>
          <a:p>
            <a:pPr marL="514350" indent="-514350">
              <a:buAutoNum type="arabicPeriod"/>
            </a:pPr>
            <a:endPar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a:pPr>
            <a:r>
              <a:rPr lang="ro-RO"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În ce măsură ați fi interesat să vedeți o soluție pentru asta, dacă v-aș spune că pentru a strânge acești bani în 20 de ani aveți nevoie de jumătate din sumă...</a:t>
            </a:r>
          </a:p>
        </p:txBody>
      </p:sp>
      <p:sp>
        <p:nvSpPr>
          <p:cNvPr id="4" name="Substituent dată 3">
            <a:extLst>
              <a:ext uri="{FF2B5EF4-FFF2-40B4-BE49-F238E27FC236}">
                <a16:creationId xmlns:a16="http://schemas.microsoft.com/office/drawing/2014/main" xmlns="" id="{BE705770-3ABB-424F-893F-F07561F3A54A}"/>
              </a:ext>
            </a:extLst>
          </p:cNvPr>
          <p:cNvSpPr>
            <a:spLocks noGrp="1"/>
          </p:cNvSpPr>
          <p:nvPr>
            <p:ph type="dt" sz="half" idx="10"/>
          </p:nvPr>
        </p:nvSpPr>
        <p:spPr>
          <a:xfrm>
            <a:off x="482600" y="6356535"/>
            <a:ext cx="2057400" cy="365125"/>
          </a:xfrm>
        </p:spPr>
        <p:txBody>
          <a:bodyPr>
            <a:normAutofit/>
          </a:bodyPr>
          <a:lstStyle/>
          <a:p>
            <a:pPr>
              <a:spcAft>
                <a:spcPts val="600"/>
              </a:spcAft>
              <a:defRPr/>
            </a:pPr>
            <a:fld id="{4F40C62D-E3D6-4FAB-B8F5-09FA9CB27992}" type="datetime1">
              <a:rPr lang="en-US" smtClean="0">
                <a:solidFill>
                  <a:prstClr val="black">
                    <a:tint val="75000"/>
                  </a:prstClr>
                </a:solidFill>
              </a:rPr>
              <a:t>20-09-23</a:t>
            </a:fld>
            <a:endParaRPr lang="ro-RO">
              <a:solidFill>
                <a:prstClr val="black">
                  <a:tint val="75000"/>
                </a:prstClr>
              </a:solidFill>
            </a:endParaRPr>
          </a:p>
        </p:txBody>
      </p:sp>
      <p:sp>
        <p:nvSpPr>
          <p:cNvPr id="20" name="Rectangle 1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Isosceles Triangle 2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Isosceles Triangle 2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107"/>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Rectangle 2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97"/>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Substituent subsol 4">
            <a:extLst>
              <a:ext uri="{FF2B5EF4-FFF2-40B4-BE49-F238E27FC236}">
                <a16:creationId xmlns:a16="http://schemas.microsoft.com/office/drawing/2014/main" xmlns="" id="{B0ED3BD4-31DB-486E-BC24-44D018D43AD4}"/>
              </a:ext>
            </a:extLst>
          </p:cNvPr>
          <p:cNvSpPr>
            <a:spLocks noGrp="1"/>
          </p:cNvSpPr>
          <p:nvPr>
            <p:ph type="ftr" sz="quarter" idx="11"/>
          </p:nvPr>
        </p:nvSpPr>
        <p:spPr>
          <a:xfrm>
            <a:off x="3028950" y="6356535"/>
            <a:ext cx="3086100" cy="365125"/>
          </a:xfrm>
        </p:spPr>
        <p:txBody>
          <a:bodyPr>
            <a:normAutofit/>
          </a:bodyPr>
          <a:lstStyle/>
          <a:p>
            <a:pPr>
              <a:spcAft>
                <a:spcPts val="600"/>
              </a:spcAft>
              <a:defRPr/>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77345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FA6F216-1301-4F29-B5BF-DA7195708798}"/>
              </a:ext>
            </a:extLst>
          </p:cNvPr>
          <p:cNvSpPr>
            <a:spLocks noGrp="1"/>
          </p:cNvSpPr>
          <p:nvPr>
            <p:ph type="title"/>
          </p:nvPr>
        </p:nvSpPr>
        <p:spPr>
          <a:xfrm>
            <a:off x="76200" y="3752851"/>
            <a:ext cx="3091786" cy="2452687"/>
          </a:xfrm>
          <a:prstGeom prst="ellipse">
            <a:avLst/>
          </a:prstGeom>
        </p:spPr>
        <p:txBody>
          <a:bodyPr anchor="ctr">
            <a:normAutofit/>
          </a:bodyPr>
          <a:lstStyle/>
          <a:p>
            <a:pPr algn="ctr"/>
            <a:r>
              <a:rPr lang="ro-RO" sz="3600" b="1" dirty="0" smtClean="0">
                <a:effectLst>
                  <a:outerShdw blurRad="38100" dist="38100" dir="2700000" algn="tl">
                    <a:srgbClr val="000000">
                      <a:alpha val="43137"/>
                    </a:srgbClr>
                  </a:outerShdw>
                </a:effectLst>
              </a:rPr>
              <a:t>Tematica </a:t>
            </a:r>
            <a:r>
              <a:rPr lang="ro-RO" sz="3600" b="1" dirty="0">
                <a:effectLst>
                  <a:outerShdw blurRad="38100" dist="38100" dir="2700000" algn="tl">
                    <a:srgbClr val="000000">
                      <a:alpha val="43137"/>
                    </a:srgbClr>
                  </a:outerShdw>
                </a:effectLst>
              </a:rPr>
              <a:t>z</a:t>
            </a:r>
            <a:r>
              <a:rPr lang="ro-RO" sz="3600" b="1" dirty="0" smtClean="0">
                <a:effectLst>
                  <a:outerShdw blurRad="38100" dist="38100" dir="2700000" algn="tl">
                    <a:srgbClr val="000000">
                      <a:alpha val="43137"/>
                    </a:srgbClr>
                  </a:outerShdw>
                </a:effectLst>
              </a:rPr>
              <a:t>ilei</a:t>
            </a:r>
            <a:endParaRPr lang="ro-RO" sz="3600" b="1" dirty="0">
              <a:effectLst>
                <a:outerShdw blurRad="38100" dist="38100" dir="2700000" algn="tl">
                  <a:srgbClr val="000000">
                    <a:alpha val="43137"/>
                  </a:srgbClr>
                </a:outerShdw>
              </a:effectLst>
            </a:endParaRPr>
          </a:p>
        </p:txBody>
      </p:sp>
      <p:pic>
        <p:nvPicPr>
          <p:cNvPr id="6" name="Imagine 5">
            <a:extLst>
              <a:ext uri="{FF2B5EF4-FFF2-40B4-BE49-F238E27FC236}">
                <a16:creationId xmlns="" xmlns:a16="http://schemas.microsoft.com/office/drawing/2014/main" id="{14B30CE4-7AAA-4ACC-B432-35F705883774}"/>
              </a:ext>
            </a:extLst>
          </p:cNvPr>
          <p:cNvPicPr>
            <a:picLocks noChangeAspect="1"/>
          </p:cNvPicPr>
          <p:nvPr/>
        </p:nvPicPr>
        <p:blipFill rotWithShape="1">
          <a:blip r:embed="rId2"/>
          <a:srcRect t="20169" b="11438"/>
          <a:stretch/>
        </p:blipFill>
        <p:spPr>
          <a:xfrm>
            <a:off x="16" y="11"/>
            <a:ext cx="9143985"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Substituent dată 3">
            <a:extLst>
              <a:ext uri="{FF2B5EF4-FFF2-40B4-BE49-F238E27FC236}">
                <a16:creationId xmlns="" xmlns:a16="http://schemas.microsoft.com/office/drawing/2014/main" id="{93386863-AE7C-4C24-9618-A8345E5C33BE}"/>
              </a:ext>
            </a:extLst>
          </p:cNvPr>
          <p:cNvSpPr>
            <a:spLocks noGrp="1"/>
          </p:cNvSpPr>
          <p:nvPr>
            <p:ph type="dt" sz="half" idx="10"/>
          </p:nvPr>
        </p:nvSpPr>
        <p:spPr>
          <a:xfrm>
            <a:off x="360760" y="6356563"/>
            <a:ext cx="2057400" cy="365125"/>
          </a:xfrm>
        </p:spPr>
        <p:txBody>
          <a:bodyPr>
            <a:normAutofit/>
          </a:bodyPr>
          <a:lstStyle/>
          <a:p>
            <a:pPr>
              <a:spcAft>
                <a:spcPts val="600"/>
              </a:spcAft>
              <a:defRPr/>
            </a:pPr>
            <a:fld id="{43655FCD-B018-43DB-96C1-CFD9486BA7BF}" type="datetime1">
              <a:rPr lang="en-US" smtClean="0">
                <a:solidFill>
                  <a:prstClr val="black">
                    <a:lumMod val="75000"/>
                    <a:lumOff val="25000"/>
                  </a:prstClr>
                </a:solidFill>
              </a:rPr>
              <a:t>20-09-23</a:t>
            </a:fld>
            <a:endParaRPr lang="ro-RO">
              <a:solidFill>
                <a:prstClr val="black">
                  <a:lumMod val="75000"/>
                  <a:lumOff val="25000"/>
                </a:prstClr>
              </a:solidFill>
            </a:endParaRPr>
          </a:p>
        </p:txBody>
      </p:sp>
      <p:sp>
        <p:nvSpPr>
          <p:cNvPr id="5" name="Substituent subsol 4">
            <a:extLst>
              <a:ext uri="{FF2B5EF4-FFF2-40B4-BE49-F238E27FC236}">
                <a16:creationId xmlns="" xmlns:a16="http://schemas.microsoft.com/office/drawing/2014/main" id="{FAB6EBCA-E934-4B39-BAB8-EFF1FFAC970C}"/>
              </a:ext>
            </a:extLst>
          </p:cNvPr>
          <p:cNvSpPr>
            <a:spLocks noGrp="1"/>
          </p:cNvSpPr>
          <p:nvPr>
            <p:ph type="ftr" sz="quarter" idx="11"/>
          </p:nvPr>
        </p:nvSpPr>
        <p:spPr>
          <a:xfrm>
            <a:off x="3028950" y="6356563"/>
            <a:ext cx="3086100" cy="365125"/>
          </a:xfrm>
        </p:spPr>
        <p:txBody>
          <a:bodyPr>
            <a:normAutofit/>
          </a:bodyPr>
          <a:lstStyle/>
          <a:p>
            <a:pPr>
              <a:spcAft>
                <a:spcPts val="600"/>
              </a:spcAft>
              <a:defRPr/>
            </a:pPr>
            <a:r>
              <a:rPr lang="es-ES" smtClean="0">
                <a:solidFill>
                  <a:prstClr val="black">
                    <a:lumMod val="75000"/>
                    <a:lumOff val="25000"/>
                  </a:prstClr>
                </a:solidFill>
              </a:rPr>
              <a:t>ISF - Școala de Asigurări 2023</a:t>
            </a:r>
            <a:endParaRPr lang="ro-RO">
              <a:solidFill>
                <a:prstClr val="black">
                  <a:lumMod val="75000"/>
                  <a:lumOff val="25000"/>
                </a:prstClr>
              </a:solidFill>
            </a:endParaRPr>
          </a:p>
        </p:txBody>
      </p:sp>
      <p:graphicFrame>
        <p:nvGraphicFramePr>
          <p:cNvPr id="16" name="Substituent conținut 2">
            <a:extLst>
              <a:ext uri="{FF2B5EF4-FFF2-40B4-BE49-F238E27FC236}">
                <a16:creationId xmlns="" xmlns:a16="http://schemas.microsoft.com/office/drawing/2014/main" id="{03AA273F-3887-4691-9717-EDF92A18ADB2}"/>
              </a:ext>
            </a:extLst>
          </p:cNvPr>
          <p:cNvGraphicFramePr>
            <a:graphicFrameLocks noGrp="1"/>
          </p:cNvGraphicFramePr>
          <p:nvPr>
            <p:ph idx="1"/>
            <p:extLst>
              <p:ext uri="{D42A27DB-BD31-4B8C-83A1-F6EECF244321}">
                <p14:modId xmlns:p14="http://schemas.microsoft.com/office/powerpoint/2010/main" val="3976932911"/>
              </p:ext>
            </p:extLst>
          </p:nvPr>
        </p:nvGraphicFramePr>
        <p:xfrm>
          <a:off x="3167987" y="3826933"/>
          <a:ext cx="5614060" cy="2378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288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ine 6">
            <a:extLst>
              <a:ext uri="{FF2B5EF4-FFF2-40B4-BE49-F238E27FC236}">
                <a16:creationId xmlns:a16="http://schemas.microsoft.com/office/drawing/2014/main" xmlns="" id="{ECB5281B-D107-41E0-B040-34246DF35974}"/>
              </a:ext>
            </a:extLst>
          </p:cNvPr>
          <p:cNvPicPr>
            <a:picLocks noChangeAspect="1"/>
          </p:cNvPicPr>
          <p:nvPr/>
        </p:nvPicPr>
        <p:blipFill rotWithShape="1">
          <a:blip r:embed="rId2">
            <a:alphaModFix/>
          </a:blip>
          <a:srcRect t="12402" r="2" b="124"/>
          <a:stretch/>
        </p:blipFill>
        <p:spPr>
          <a:xfrm>
            <a:off x="4562839" y="-168316"/>
            <a:ext cx="4695998" cy="3932313"/>
          </a:xfrm>
          <a:prstGeom prst="rect">
            <a:avLst/>
          </a:prstGeom>
          <a:effectLst>
            <a:softEdge rad="533400"/>
          </a:effectLst>
        </p:spPr>
      </p:pic>
      <p:pic>
        <p:nvPicPr>
          <p:cNvPr id="6" name="Imagine 5">
            <a:extLst>
              <a:ext uri="{FF2B5EF4-FFF2-40B4-BE49-F238E27FC236}">
                <a16:creationId xmlns:a16="http://schemas.microsoft.com/office/drawing/2014/main" xmlns="" id="{3AF1DF52-E17F-4A19-ACD7-ED6BC4BABC9D}"/>
              </a:ext>
            </a:extLst>
          </p:cNvPr>
          <p:cNvPicPr>
            <a:picLocks noChangeAspect="1"/>
          </p:cNvPicPr>
          <p:nvPr/>
        </p:nvPicPr>
        <p:blipFill rotWithShape="1">
          <a:blip r:embed="rId3"/>
          <a:srcRect t="5545" r="-1" b="-1"/>
          <a:stretch/>
        </p:blipFill>
        <p:spPr>
          <a:xfrm flipH="1">
            <a:off x="4567428" y="2487166"/>
            <a:ext cx="4697730" cy="4215384"/>
          </a:xfrm>
          <a:prstGeom prst="rect">
            <a:avLst/>
          </a:prstGeom>
          <a:effectLst>
            <a:softEdge rad="533400"/>
          </a:effectLst>
        </p:spPr>
      </p:pic>
      <p:pic>
        <p:nvPicPr>
          <p:cNvPr id="12" name="Picture 11">
            <a:extLst>
              <a:ext uri="{FF2B5EF4-FFF2-40B4-BE49-F238E27FC236}">
                <a16:creationId xmlns:a16="http://schemas.microsoft.com/office/drawing/2014/main" xmlns=""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u 1">
            <a:extLst>
              <a:ext uri="{FF2B5EF4-FFF2-40B4-BE49-F238E27FC236}">
                <a16:creationId xmlns:a16="http://schemas.microsoft.com/office/drawing/2014/main" xmlns="" id="{3183902B-5272-4AEC-9EC9-C927B4964FD5}"/>
              </a:ext>
            </a:extLst>
          </p:cNvPr>
          <p:cNvSpPr>
            <a:spLocks noGrp="1"/>
          </p:cNvSpPr>
          <p:nvPr>
            <p:ph type="title"/>
          </p:nvPr>
        </p:nvSpPr>
        <p:spPr>
          <a:xfrm>
            <a:off x="603748" y="798445"/>
            <a:ext cx="3602727" cy="1311664"/>
          </a:xfrm>
        </p:spPr>
        <p:txBody>
          <a:bodyPr>
            <a:normAutofit fontScale="90000"/>
          </a:bodyPr>
          <a:lstStyle/>
          <a:p>
            <a:r>
              <a:rPr lang="ro-RO" sz="3700" b="1" dirty="0">
                <a:solidFill>
                  <a:srgbClr val="000000"/>
                </a:solidFill>
                <a:effectLst>
                  <a:outerShdw blurRad="38100" dist="38100" dir="2700000" algn="tl">
                    <a:srgbClr val="000000">
                      <a:alpha val="43137"/>
                    </a:srgbClr>
                  </a:outerShdw>
                </a:effectLst>
              </a:rPr>
              <a:t>CUM REZOLVĂM OBIECȚIILE CLIENȚILOR</a:t>
            </a:r>
          </a:p>
        </p:txBody>
      </p:sp>
      <p:sp>
        <p:nvSpPr>
          <p:cNvPr id="3" name="Substituent conținut 2">
            <a:extLst>
              <a:ext uri="{FF2B5EF4-FFF2-40B4-BE49-F238E27FC236}">
                <a16:creationId xmlns:a16="http://schemas.microsoft.com/office/drawing/2014/main" xmlns="" id="{C1AD259F-76B3-410C-B700-CAD165E2B788}"/>
              </a:ext>
            </a:extLst>
          </p:cNvPr>
          <p:cNvSpPr>
            <a:spLocks noGrp="1"/>
          </p:cNvSpPr>
          <p:nvPr>
            <p:ph idx="1"/>
          </p:nvPr>
        </p:nvSpPr>
        <p:spPr>
          <a:xfrm>
            <a:off x="603748" y="2272143"/>
            <a:ext cx="3602728" cy="3788830"/>
          </a:xfrm>
        </p:spPr>
        <p:txBody>
          <a:bodyPr anchor="ctr">
            <a:normAutofit/>
          </a:bodyPr>
          <a:lstStyle/>
          <a:p>
            <a:r>
              <a:rPr lang="ro-RO" sz="2400" b="1" dirty="0">
                <a:solidFill>
                  <a:srgbClr val="000000"/>
                </a:solidFill>
                <a:effectLst>
                  <a:outerShdw blurRad="38100" dist="38100" dir="2700000" algn="tl">
                    <a:srgbClr val="000000">
                      <a:alpha val="43137"/>
                    </a:srgbClr>
                  </a:outerShdw>
                </a:effectLst>
              </a:rPr>
              <a:t>ARGUMENT/CONTRAARGUMENT (AFIRMAȚII)</a:t>
            </a:r>
          </a:p>
          <a:p>
            <a:endParaRPr lang="ro-RO" sz="2400" b="1" dirty="0">
              <a:solidFill>
                <a:srgbClr val="000000"/>
              </a:solidFill>
              <a:effectLst>
                <a:outerShdw blurRad="38100" dist="38100" dir="2700000" algn="tl">
                  <a:srgbClr val="000000">
                    <a:alpha val="43137"/>
                  </a:srgbClr>
                </a:outerShdw>
              </a:effectLst>
            </a:endParaRPr>
          </a:p>
          <a:p>
            <a:endParaRPr lang="ro-RO" sz="2400" b="1" dirty="0">
              <a:solidFill>
                <a:srgbClr val="000000"/>
              </a:solidFill>
              <a:effectLst>
                <a:outerShdw blurRad="38100" dist="38100" dir="2700000" algn="tl">
                  <a:srgbClr val="000000">
                    <a:alpha val="43137"/>
                  </a:srgbClr>
                </a:outerShdw>
              </a:effectLst>
            </a:endParaRPr>
          </a:p>
          <a:p>
            <a:r>
              <a:rPr lang="ro-RO" sz="2400" b="1" dirty="0">
                <a:solidFill>
                  <a:srgbClr val="000000"/>
                </a:solidFill>
                <a:effectLst>
                  <a:outerShdw blurRad="38100" dist="38100" dir="2700000" algn="tl">
                    <a:srgbClr val="000000">
                      <a:alpha val="43137"/>
                    </a:srgbClr>
                  </a:outerShdw>
                </a:effectLst>
              </a:rPr>
              <a:t>SPAȚIU DE DIALOG (ÎNTREBĂRI)</a:t>
            </a:r>
          </a:p>
        </p:txBody>
      </p:sp>
      <p:sp>
        <p:nvSpPr>
          <p:cNvPr id="5" name="Substituent subsol 4">
            <a:extLst>
              <a:ext uri="{FF2B5EF4-FFF2-40B4-BE49-F238E27FC236}">
                <a16:creationId xmlns:a16="http://schemas.microsoft.com/office/drawing/2014/main" xmlns="" id="{563C101C-9A24-48AD-A63E-B142E60B94B7}"/>
              </a:ext>
            </a:extLst>
          </p:cNvPr>
          <p:cNvSpPr>
            <a:spLocks noGrp="1"/>
          </p:cNvSpPr>
          <p:nvPr>
            <p:ph type="ftr" sz="quarter" idx="11"/>
          </p:nvPr>
        </p:nvSpPr>
        <p:spPr>
          <a:xfrm>
            <a:off x="604248" y="6223877"/>
            <a:ext cx="4938563" cy="314067"/>
          </a:xfrm>
        </p:spPr>
        <p:txBody>
          <a:bodyPr>
            <a:normAutofit/>
          </a:bodyPr>
          <a:lstStyle/>
          <a:p>
            <a:pPr algn="l">
              <a:spcAft>
                <a:spcPts val="600"/>
              </a:spcAft>
              <a:defRPr/>
            </a:pPr>
            <a:r>
              <a:rPr lang="es-ES" sz="1100" smtClean="0">
                <a:solidFill>
                  <a:srgbClr val="898989"/>
                </a:solidFill>
              </a:rPr>
              <a:t>ISF - Școala de Asigurări 2023</a:t>
            </a:r>
            <a:endParaRPr lang="ro-RO" sz="1100">
              <a:solidFill>
                <a:srgbClr val="898989"/>
              </a:solidFill>
            </a:endParaRPr>
          </a:p>
        </p:txBody>
      </p:sp>
      <p:sp>
        <p:nvSpPr>
          <p:cNvPr id="4" name="Substituent dată 3">
            <a:extLst>
              <a:ext uri="{FF2B5EF4-FFF2-40B4-BE49-F238E27FC236}">
                <a16:creationId xmlns:a16="http://schemas.microsoft.com/office/drawing/2014/main" xmlns="" id="{4EA8285A-380A-4107-8F64-1A22981D0359}"/>
              </a:ext>
            </a:extLst>
          </p:cNvPr>
          <p:cNvSpPr>
            <a:spLocks noGrp="1"/>
          </p:cNvSpPr>
          <p:nvPr>
            <p:ph type="dt" sz="half" idx="10"/>
          </p:nvPr>
        </p:nvSpPr>
        <p:spPr>
          <a:xfrm>
            <a:off x="5665613" y="6223877"/>
            <a:ext cx="2331049" cy="314067"/>
          </a:xfrm>
        </p:spPr>
        <p:txBody>
          <a:bodyPr>
            <a:normAutofit/>
          </a:bodyPr>
          <a:lstStyle/>
          <a:p>
            <a:pPr algn="r">
              <a:spcAft>
                <a:spcPts val="600"/>
              </a:spcAft>
              <a:defRPr/>
            </a:pPr>
            <a:fld id="{1140F1EE-86E5-449C-8DB1-F8F9305B379B}" type="datetime1">
              <a:rPr lang="en-US" sz="1100" smtClean="0">
                <a:solidFill>
                  <a:srgbClr val="898989"/>
                </a:solidFill>
              </a:rPr>
              <a:t>20-09-23</a:t>
            </a:fld>
            <a:endParaRPr lang="ro-RO" sz="1100">
              <a:solidFill>
                <a:srgbClr val="898989"/>
              </a:solidFill>
            </a:endParaRPr>
          </a:p>
        </p:txBody>
      </p:sp>
    </p:spTree>
    <p:extLst>
      <p:ext uri="{BB962C8B-B14F-4D97-AF65-F5344CB8AC3E}">
        <p14:creationId xmlns:p14="http://schemas.microsoft.com/office/powerpoint/2010/main" val="3093232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xmlns="" id="{7F1F4766-D4E7-4C63-A0F8-FED5608ED59C}"/>
              </a:ext>
            </a:extLst>
          </p:cNvPr>
          <p:cNvPicPr>
            <a:picLocks noChangeAspect="1"/>
          </p:cNvPicPr>
          <p:nvPr/>
        </p:nvPicPr>
        <p:blipFill rotWithShape="1">
          <a:blip r:embed="rId2"/>
          <a:srcRect l="11111"/>
          <a:stretch/>
        </p:blipFill>
        <p:spPr>
          <a:xfrm>
            <a:off x="15" y="10"/>
            <a:ext cx="9143986" cy="6857990"/>
          </a:xfrm>
          <a:prstGeom prst="rect">
            <a:avLst/>
          </a:prstGeom>
        </p:spPr>
      </p:pic>
      <p:sp>
        <p:nvSpPr>
          <p:cNvPr id="11" name="Rectangle 10">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 y="0"/>
            <a:ext cx="609740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u 1">
            <a:extLst>
              <a:ext uri="{FF2B5EF4-FFF2-40B4-BE49-F238E27FC236}">
                <a16:creationId xmlns:a16="http://schemas.microsoft.com/office/drawing/2014/main" xmlns="" id="{9FFD249F-8C88-4CE1-AD7B-5A0AC061011A}"/>
              </a:ext>
            </a:extLst>
          </p:cNvPr>
          <p:cNvSpPr>
            <a:spLocks noGrp="1"/>
          </p:cNvSpPr>
          <p:nvPr>
            <p:ph type="title"/>
          </p:nvPr>
        </p:nvSpPr>
        <p:spPr>
          <a:xfrm>
            <a:off x="482601" y="321734"/>
            <a:ext cx="5168390" cy="1135737"/>
          </a:xfrm>
        </p:spPr>
        <p:txBody>
          <a:bodyPr>
            <a:normAutofit/>
          </a:bodyPr>
          <a:lstStyle/>
          <a:p>
            <a:r>
              <a:rPr lang="ro-RO" sz="3600" b="1" dirty="0">
                <a:effectLst>
                  <a:outerShdw blurRad="38100" dist="38100" dir="2700000" algn="tl">
                    <a:srgbClr val="000000">
                      <a:alpha val="43137"/>
                    </a:srgbClr>
                  </a:outerShdw>
                </a:effectLst>
              </a:rPr>
              <a:t>OBIECȚII</a:t>
            </a:r>
          </a:p>
        </p:txBody>
      </p:sp>
      <p:sp>
        <p:nvSpPr>
          <p:cNvPr id="3" name="Substituent conținut 2">
            <a:extLst>
              <a:ext uri="{FF2B5EF4-FFF2-40B4-BE49-F238E27FC236}">
                <a16:creationId xmlns:a16="http://schemas.microsoft.com/office/drawing/2014/main" xmlns="" id="{7ABAEF55-77B1-4FE6-B402-EFB85ABDAD32}"/>
              </a:ext>
            </a:extLst>
          </p:cNvPr>
          <p:cNvSpPr>
            <a:spLocks noGrp="1"/>
          </p:cNvSpPr>
          <p:nvPr>
            <p:ph idx="1"/>
          </p:nvPr>
        </p:nvSpPr>
        <p:spPr>
          <a:xfrm>
            <a:off x="482601" y="1782981"/>
            <a:ext cx="5168390" cy="4393982"/>
          </a:xfrm>
        </p:spPr>
        <p:txBody>
          <a:bodyPr>
            <a:normAutofit/>
          </a:bodyPr>
          <a:lstStyle/>
          <a:p>
            <a:r>
              <a:rPr lang="ro-RO" sz="2000" b="1" dirty="0">
                <a:effectLst>
                  <a:outerShdw blurRad="38100" dist="38100" dir="2700000" algn="tl">
                    <a:srgbClr val="000000">
                      <a:alpha val="43137"/>
                    </a:srgbClr>
                  </a:outerShdw>
                </a:effectLst>
              </a:rPr>
              <a:t>NU MAI AM JOB</a:t>
            </a:r>
          </a:p>
          <a:p>
            <a:r>
              <a:rPr lang="ro-RO" sz="2000" b="1" dirty="0">
                <a:effectLst>
                  <a:outerShdw blurRad="38100" dist="38100" dir="2700000" algn="tl">
                    <a:srgbClr val="000000">
                      <a:alpha val="43137"/>
                    </a:srgbClr>
                  </a:outerShdw>
                </a:effectLst>
              </a:rPr>
              <a:t>VREAU SĂ FIU PRUDENT CU CHELTUIELILE NOI</a:t>
            </a:r>
          </a:p>
          <a:p>
            <a:r>
              <a:rPr lang="ro-RO" sz="2000" b="1" dirty="0">
                <a:effectLst>
                  <a:outerShdw blurRad="38100" dist="38100" dir="2700000" algn="tl">
                    <a:srgbClr val="000000">
                      <a:alpha val="43137"/>
                    </a:srgbClr>
                  </a:outerShdw>
                </a:effectLst>
              </a:rPr>
              <a:t>NU AM ÎNCREDERE</a:t>
            </a:r>
          </a:p>
          <a:p>
            <a:r>
              <a:rPr lang="ro-RO" sz="2000" b="1" dirty="0">
                <a:effectLst>
                  <a:outerShdw blurRad="38100" dist="38100" dir="2700000" algn="tl">
                    <a:srgbClr val="000000">
                      <a:alpha val="43137"/>
                    </a:srgbClr>
                  </a:outerShdw>
                </a:effectLst>
              </a:rPr>
              <a:t>FAC NUMAI CE ESTE OBLIGATORIU</a:t>
            </a:r>
          </a:p>
          <a:p>
            <a:r>
              <a:rPr lang="ro-RO" sz="2000" b="1" dirty="0">
                <a:effectLst>
                  <a:outerShdw blurRad="38100" dist="38100" dir="2700000" algn="tl">
                    <a:srgbClr val="000000">
                      <a:alpha val="43137"/>
                    </a:srgbClr>
                  </a:outerShdw>
                </a:effectLst>
              </a:rPr>
              <a:t>NU CIRCUL CU MAȘINA...</a:t>
            </a:r>
          </a:p>
          <a:p>
            <a:r>
              <a:rPr lang="ro-RO" sz="2000" b="1" dirty="0">
                <a:effectLst>
                  <a:outerShdw blurRad="38100" dist="38100" dir="2700000" algn="tl">
                    <a:srgbClr val="000000">
                      <a:alpha val="43137"/>
                    </a:srgbClr>
                  </a:outerShdw>
                </a:effectLst>
              </a:rPr>
              <a:t>ACOPERIȚI ȘI CORONAVIRUSUL?</a:t>
            </a:r>
          </a:p>
          <a:p>
            <a:r>
              <a:rPr lang="ro-RO" sz="2000" b="1" dirty="0">
                <a:effectLst>
                  <a:outerShdw blurRad="38100" dist="38100" dir="2700000" algn="tl">
                    <a:srgbClr val="000000">
                      <a:alpha val="43137"/>
                    </a:srgbClr>
                  </a:outerShdw>
                </a:effectLst>
              </a:rPr>
              <a:t>NU AM STAREA NECESARĂ SĂ VORBESC DESPRE ASIGURĂRI</a:t>
            </a:r>
          </a:p>
          <a:p>
            <a:r>
              <a:rPr lang="ro-RO" sz="2000" b="1" dirty="0">
                <a:effectLst>
                  <a:outerShdw blurRad="38100" dist="38100" dir="2700000" algn="tl">
                    <a:srgbClr val="000000">
                      <a:alpha val="43137"/>
                    </a:srgbClr>
                  </a:outerShdw>
                </a:effectLst>
              </a:rPr>
              <a:t>ABIA ÎMI AJUNG BANII DE MANCARE...</a:t>
            </a:r>
          </a:p>
        </p:txBody>
      </p:sp>
      <p:grpSp>
        <p:nvGrpSpPr>
          <p:cNvPr id="13" name="Group 12">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42350" y="713128"/>
            <a:ext cx="801650" cy="2126625"/>
            <a:chOff x="10918968" y="713127"/>
            <a:chExt cx="1273032" cy="2532832"/>
          </a:xfrm>
        </p:grpSpPr>
        <p:sp>
          <p:nvSpPr>
            <p:cNvPr id="14" name="Rectangle 13">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Isosceles Triangle 14">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grpSp>
      <p:sp>
        <p:nvSpPr>
          <p:cNvPr id="4" name="Substituent dată 3">
            <a:extLst>
              <a:ext uri="{FF2B5EF4-FFF2-40B4-BE49-F238E27FC236}">
                <a16:creationId xmlns:a16="http://schemas.microsoft.com/office/drawing/2014/main" xmlns="" id="{D7BA25E6-43B4-4186-89AF-7C34115E0BE4}"/>
              </a:ext>
            </a:extLst>
          </p:cNvPr>
          <p:cNvSpPr>
            <a:spLocks noGrp="1"/>
          </p:cNvSpPr>
          <p:nvPr>
            <p:ph type="dt" sz="half" idx="10"/>
          </p:nvPr>
        </p:nvSpPr>
        <p:spPr>
          <a:xfrm>
            <a:off x="482609" y="6356525"/>
            <a:ext cx="1448467" cy="365125"/>
          </a:xfrm>
        </p:spPr>
        <p:txBody>
          <a:bodyPr>
            <a:normAutofit/>
          </a:bodyPr>
          <a:lstStyle/>
          <a:p>
            <a:pPr>
              <a:spcAft>
                <a:spcPts val="600"/>
              </a:spcAft>
              <a:defRPr/>
            </a:pPr>
            <a:fld id="{7A54C3B9-D6C5-480C-9A66-A27178B8D8D6}" type="datetime1">
              <a:rPr lang="en-US" smtClean="0">
                <a:solidFill>
                  <a:prstClr val="black">
                    <a:tint val="75000"/>
                  </a:prstClr>
                </a:solidFill>
              </a:rPr>
              <a:t>20-09-23</a:t>
            </a:fld>
            <a:endParaRPr lang="ro-RO">
              <a:solidFill>
                <a:prstClr val="black">
                  <a:tint val="75000"/>
                </a:prstClr>
              </a:solidFill>
            </a:endParaRPr>
          </a:p>
        </p:txBody>
      </p:sp>
      <p:sp>
        <p:nvSpPr>
          <p:cNvPr id="17" name="Isosceles Triangle 16">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518" y="5230102"/>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Rectangle 18">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60240" y="5789492"/>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Substituent subsol 4">
            <a:extLst>
              <a:ext uri="{FF2B5EF4-FFF2-40B4-BE49-F238E27FC236}">
                <a16:creationId xmlns:a16="http://schemas.microsoft.com/office/drawing/2014/main" xmlns="" id="{21B54C45-80A3-4E05-9C31-F8F824160B75}"/>
              </a:ext>
            </a:extLst>
          </p:cNvPr>
          <p:cNvSpPr>
            <a:spLocks noGrp="1"/>
          </p:cNvSpPr>
          <p:nvPr>
            <p:ph type="ftr" sz="quarter" idx="11"/>
          </p:nvPr>
        </p:nvSpPr>
        <p:spPr>
          <a:xfrm>
            <a:off x="3440709" y="6356525"/>
            <a:ext cx="2262586" cy="365125"/>
          </a:xfrm>
        </p:spPr>
        <p:txBody>
          <a:bodyPr>
            <a:normAutofit/>
          </a:bodyPr>
          <a:lstStyle/>
          <a:p>
            <a:pPr>
              <a:lnSpc>
                <a:spcPct val="90000"/>
              </a:lnSpc>
              <a:spcAft>
                <a:spcPts val="600"/>
              </a:spcAft>
              <a:defRPr/>
            </a:pPr>
            <a:r>
              <a:rPr lang="es-ES" sz="900" smtClean="0">
                <a:solidFill>
                  <a:prstClr val="black">
                    <a:tint val="75000"/>
                  </a:prstClr>
                </a:solidFill>
              </a:rPr>
              <a:t>ISF - Școala de Asigurări 2023</a:t>
            </a:r>
            <a:endParaRPr lang="ro-RO" sz="900">
              <a:solidFill>
                <a:prstClr val="black">
                  <a:tint val="75000"/>
                </a:prstClr>
              </a:solidFill>
            </a:endParaRPr>
          </a:p>
        </p:txBody>
      </p:sp>
    </p:spTree>
    <p:extLst>
      <p:ext uri="{BB962C8B-B14F-4D97-AF65-F5344CB8AC3E}">
        <p14:creationId xmlns:p14="http://schemas.microsoft.com/office/powerpoint/2010/main" val="2289430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99E3F3B-A1AF-41BF-9686-7779DAA4614B}"/>
              </a:ext>
            </a:extLst>
          </p:cNvPr>
          <p:cNvSpPr>
            <a:spLocks noGrp="1"/>
          </p:cNvSpPr>
          <p:nvPr>
            <p:ph type="title"/>
          </p:nvPr>
        </p:nvSpPr>
        <p:spPr>
          <a:xfrm>
            <a:off x="3925696" y="785614"/>
            <a:ext cx="4494405" cy="1314853"/>
          </a:xfrm>
        </p:spPr>
        <p:txBody>
          <a:bodyPr anchor="b">
            <a:normAutofit fontScale="90000"/>
          </a:bodyPr>
          <a:lstStyle/>
          <a:p>
            <a:r>
              <a:rPr lang="ro-RO" sz="4000" b="1">
                <a:effectLst>
                  <a:outerShdw blurRad="38100" dist="38100" dir="2700000" algn="tl">
                    <a:srgbClr val="000000">
                      <a:alpha val="43137"/>
                    </a:srgbClr>
                  </a:outerShdw>
                </a:effectLst>
              </a:rPr>
              <a:t>A.R.T.A. ÎN REZOLVAREA OBIECȚIILOR</a:t>
            </a:r>
          </a:p>
        </p:txBody>
      </p:sp>
      <p:sp>
        <p:nvSpPr>
          <p:cNvPr id="3" name="Substituent conținut 2">
            <a:extLst>
              <a:ext uri="{FF2B5EF4-FFF2-40B4-BE49-F238E27FC236}">
                <a16:creationId xmlns:a16="http://schemas.microsoft.com/office/drawing/2014/main" xmlns="" id="{16C43E6E-A453-4A99-9265-D7831448196B}"/>
              </a:ext>
            </a:extLst>
          </p:cNvPr>
          <p:cNvSpPr>
            <a:spLocks noGrp="1"/>
          </p:cNvSpPr>
          <p:nvPr>
            <p:ph idx="1"/>
          </p:nvPr>
        </p:nvSpPr>
        <p:spPr>
          <a:xfrm>
            <a:off x="3791222" y="2743937"/>
            <a:ext cx="4610305" cy="3108424"/>
          </a:xfrm>
        </p:spPr>
        <p:txBody>
          <a:bodyPr>
            <a:normAutofit/>
          </a:bodyPr>
          <a:lstStyle/>
          <a:p>
            <a:r>
              <a:rPr lang="ro-RO" sz="2400" b="1"/>
              <a:t>A</a:t>
            </a:r>
            <a:r>
              <a:rPr lang="ro-RO" sz="2400"/>
              <a:t>scultare activă</a:t>
            </a:r>
          </a:p>
          <a:p>
            <a:r>
              <a:rPr lang="ro-RO" sz="2400" b="1"/>
              <a:t>R</a:t>
            </a:r>
            <a:r>
              <a:rPr lang="ro-RO" sz="2400"/>
              <a:t>eformulare</a:t>
            </a:r>
          </a:p>
          <a:p>
            <a:r>
              <a:rPr lang="ro-RO" sz="2400" b="1"/>
              <a:t>T</a:t>
            </a:r>
            <a:r>
              <a:rPr lang="ro-RO" sz="2400"/>
              <a:t>ehnica întrebărilor</a:t>
            </a:r>
          </a:p>
          <a:p>
            <a:r>
              <a:rPr lang="ro-RO" sz="2400" b="1"/>
              <a:t>A</a:t>
            </a:r>
            <a:r>
              <a:rPr lang="ro-RO" sz="2400"/>
              <a:t>rgumentul de vânzare</a:t>
            </a:r>
          </a:p>
        </p:txBody>
      </p:sp>
      <p:sp>
        <p:nvSpPr>
          <p:cNvPr id="11" name="Rectangle 10">
            <a:extLst>
              <a:ext uri="{FF2B5EF4-FFF2-40B4-BE49-F238E27FC236}">
                <a16:creationId xmlns:a16="http://schemas.microsoft.com/office/drawing/2014/main" xmlns="" id="{85EE8969-963B-4684-B457-EC3E23FEE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3490722" cy="6861717"/>
          </a:xfrm>
          <a:prstGeom prst="rect">
            <a:avLst/>
          </a:prstGeom>
          <a:solidFill>
            <a:srgbClr val="4057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E7E6E6"/>
              </a:solidFill>
            </a:endParaRPr>
          </a:p>
        </p:txBody>
      </p:sp>
      <p:sp>
        <p:nvSpPr>
          <p:cNvPr id="6" name="Substituent dată 5">
            <a:extLst>
              <a:ext uri="{FF2B5EF4-FFF2-40B4-BE49-F238E27FC236}">
                <a16:creationId xmlns:a16="http://schemas.microsoft.com/office/drawing/2014/main" xmlns="" id="{526B79C3-56FD-413B-889A-D2F261D86D3D}"/>
              </a:ext>
            </a:extLst>
          </p:cNvPr>
          <p:cNvSpPr>
            <a:spLocks noGrp="1"/>
          </p:cNvSpPr>
          <p:nvPr>
            <p:ph type="dt" sz="half" idx="10"/>
          </p:nvPr>
        </p:nvSpPr>
        <p:spPr>
          <a:xfrm>
            <a:off x="722256" y="6218095"/>
            <a:ext cx="2333494" cy="365125"/>
          </a:xfrm>
        </p:spPr>
        <p:txBody>
          <a:bodyPr>
            <a:normAutofit/>
          </a:bodyPr>
          <a:lstStyle/>
          <a:p>
            <a:pPr>
              <a:spcAft>
                <a:spcPts val="600"/>
              </a:spcAft>
              <a:defRPr/>
            </a:pPr>
            <a:fld id="{EEA08BE2-46B9-4E94-97AB-BEBDA924D525}" type="datetime1">
              <a:rPr lang="en-US" smtClean="0">
                <a:solidFill>
                  <a:prstClr val="black">
                    <a:lumMod val="50000"/>
                    <a:lumOff val="50000"/>
                  </a:prstClr>
                </a:solidFill>
              </a:rPr>
              <a:t>20-09-23</a:t>
            </a:fld>
            <a:endParaRPr lang="ro-RO">
              <a:solidFill>
                <a:prstClr val="black">
                  <a:lumMod val="50000"/>
                  <a:lumOff val="50000"/>
                </a:prstClr>
              </a:solidFill>
            </a:endParaRPr>
          </a:p>
        </p:txBody>
      </p:sp>
      <p:sp>
        <p:nvSpPr>
          <p:cNvPr id="13" name="Rounded Rectangle 13">
            <a:extLst>
              <a:ext uri="{FF2B5EF4-FFF2-40B4-BE49-F238E27FC236}">
                <a16:creationId xmlns:a16="http://schemas.microsoft.com/office/drawing/2014/main" xmlns="" id="{FF6CD192-AEC2-4532-8B04-F02223764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498" y="986164"/>
            <a:ext cx="2530451" cy="4358546"/>
          </a:xfrm>
          <a:prstGeom prst="roundRect">
            <a:avLst>
              <a:gd name="adj" fmla="val 2462"/>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endParaRPr>
          </a:p>
        </p:txBody>
      </p:sp>
      <p:pic>
        <p:nvPicPr>
          <p:cNvPr id="5" name="Imagine 4">
            <a:extLst>
              <a:ext uri="{FF2B5EF4-FFF2-40B4-BE49-F238E27FC236}">
                <a16:creationId xmlns:a16="http://schemas.microsoft.com/office/drawing/2014/main" xmlns="" id="{86DDC9D7-A554-4CBF-96C8-C56FD3038F4F}"/>
              </a:ext>
            </a:extLst>
          </p:cNvPr>
          <p:cNvPicPr>
            <a:picLocks noChangeAspect="1"/>
          </p:cNvPicPr>
          <p:nvPr/>
        </p:nvPicPr>
        <p:blipFill rotWithShape="1">
          <a:blip r:embed="rId2"/>
          <a:srcRect t="14532" r="-1" b="47780"/>
          <a:stretch/>
        </p:blipFill>
        <p:spPr>
          <a:xfrm>
            <a:off x="742478" y="2435701"/>
            <a:ext cx="2009806" cy="1507359"/>
          </a:xfrm>
          <a:prstGeom prst="rect">
            <a:avLst/>
          </a:prstGeom>
        </p:spPr>
      </p:pic>
      <p:cxnSp>
        <p:nvCxnSpPr>
          <p:cNvPr id="15" name="Straight Connector 14">
            <a:extLst>
              <a:ext uri="{FF2B5EF4-FFF2-40B4-BE49-F238E27FC236}">
                <a16:creationId xmlns:a16="http://schemas.microsoft.com/office/drawing/2014/main" xmlns="" id="{ED22D97A-9000-40A1-A671-A23DB8BF93C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16237" y="2422200"/>
            <a:ext cx="4114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ubstituent subsol 3">
            <a:extLst>
              <a:ext uri="{FF2B5EF4-FFF2-40B4-BE49-F238E27FC236}">
                <a16:creationId xmlns:a16="http://schemas.microsoft.com/office/drawing/2014/main" xmlns="" id="{763817A8-1D6A-42BE-ABE6-E4A102ED4428}"/>
              </a:ext>
            </a:extLst>
          </p:cNvPr>
          <p:cNvSpPr>
            <a:spLocks noGrp="1"/>
          </p:cNvSpPr>
          <p:nvPr>
            <p:ph type="ftr" sz="quarter" idx="11"/>
          </p:nvPr>
        </p:nvSpPr>
        <p:spPr>
          <a:xfrm>
            <a:off x="3977603" y="6218095"/>
            <a:ext cx="3893348" cy="365125"/>
          </a:xfrm>
        </p:spPr>
        <p:txBody>
          <a:bodyPr>
            <a:normAutofit/>
          </a:bodyPr>
          <a:lstStyle/>
          <a:p>
            <a:pPr algn="l">
              <a:spcAft>
                <a:spcPts val="600"/>
              </a:spcAft>
              <a:defRPr/>
            </a:pPr>
            <a:r>
              <a:rPr lang="es-ES" smtClean="0">
                <a:solidFill>
                  <a:prstClr val="black">
                    <a:lumMod val="50000"/>
                    <a:lumOff val="50000"/>
                  </a:prstClr>
                </a:solidFill>
              </a:rPr>
              <a:t>ISF - Școala de Asigurări 2023</a:t>
            </a:r>
            <a:endParaRPr lang="ro-RO">
              <a:solidFill>
                <a:prstClr val="black">
                  <a:lumMod val="50000"/>
                  <a:lumOff val="50000"/>
                </a:prstClr>
              </a:solidFill>
            </a:endParaRPr>
          </a:p>
        </p:txBody>
      </p:sp>
    </p:spTree>
    <p:extLst>
      <p:ext uri="{BB962C8B-B14F-4D97-AF65-F5344CB8AC3E}">
        <p14:creationId xmlns:p14="http://schemas.microsoft.com/office/powerpoint/2010/main" val="3332639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7EEDD46-D4FA-4F25-BF2A-77A574A4BA66}"/>
              </a:ext>
            </a:extLst>
          </p:cNvPr>
          <p:cNvSpPr>
            <a:spLocks noGrp="1"/>
          </p:cNvSpPr>
          <p:nvPr>
            <p:ph type="title"/>
          </p:nvPr>
        </p:nvSpPr>
        <p:spPr>
          <a:xfrm>
            <a:off x="628650" y="5638801"/>
            <a:ext cx="7886700" cy="685800"/>
          </a:xfrm>
        </p:spPr>
        <p:txBody>
          <a:bodyPr vert="horz" lIns="91440" tIns="45720" rIns="91440" bIns="45720" rtlCol="0" anchor="ctr">
            <a:noAutofit/>
          </a:bodyPr>
          <a:lstStyle/>
          <a:p>
            <a:pPr algn="ctr"/>
            <a:r>
              <a:rPr lang="en-US" sz="2400" b="1" dirty="0">
                <a:solidFill>
                  <a:srgbClr val="FF3300"/>
                </a:solidFill>
                <a:effectLst>
                  <a:outerShdw blurRad="38100" dist="38100" dir="2700000" algn="tl">
                    <a:srgbClr val="000000">
                      <a:alpha val="43137"/>
                    </a:srgbClr>
                  </a:outerShdw>
                </a:effectLst>
              </a:rPr>
              <a:t>CARE ESTE TIMPUL DE AȘTEPTARE PENTRU CLIENTUL TĂU?</a:t>
            </a:r>
          </a:p>
        </p:txBody>
      </p:sp>
      <p:sp>
        <p:nvSpPr>
          <p:cNvPr id="4" name="Substituent dată 3">
            <a:extLst>
              <a:ext uri="{FF2B5EF4-FFF2-40B4-BE49-F238E27FC236}">
                <a16:creationId xmlns="" xmlns:a16="http://schemas.microsoft.com/office/drawing/2014/main" id="{519663C4-E712-44CC-A2AE-FCA3354B972C}"/>
              </a:ext>
            </a:extLst>
          </p:cNvPr>
          <p:cNvSpPr>
            <a:spLocks noGrp="1"/>
          </p:cNvSpPr>
          <p:nvPr>
            <p:ph type="dt" sz="half" idx="10"/>
          </p:nvPr>
        </p:nvSpPr>
        <p:spPr>
          <a:xfrm>
            <a:off x="628650" y="6356557"/>
            <a:ext cx="2057400" cy="365125"/>
          </a:xfrm>
        </p:spPr>
        <p:txBody>
          <a:bodyPr vert="horz" lIns="91440" tIns="45720" rIns="91440" bIns="45720" rtlCol="0" anchor="ctr">
            <a:normAutofit/>
          </a:bodyPr>
          <a:lstStyle/>
          <a:p>
            <a:pPr defTabSz="457200">
              <a:spcAft>
                <a:spcPts val="600"/>
              </a:spcAft>
              <a:defRPr/>
            </a:pPr>
            <a:fld id="{6933A706-475F-443E-9E2A-1A0D0EECAD0D}" type="datetime1">
              <a:rPr lang="en-US" smtClean="0">
                <a:solidFill>
                  <a:prstClr val="black">
                    <a:tint val="75000"/>
                  </a:prstClr>
                </a:solidFill>
              </a:rPr>
              <a:t>20-09-23</a:t>
            </a:fld>
            <a:endParaRPr lang="en-US">
              <a:solidFill>
                <a:prstClr val="black">
                  <a:tint val="75000"/>
                </a:prstClr>
              </a:solidFill>
            </a:endParaRPr>
          </a:p>
        </p:txBody>
      </p:sp>
      <p:sp>
        <p:nvSpPr>
          <p:cNvPr id="5" name="Substituent subsol 4">
            <a:extLst>
              <a:ext uri="{FF2B5EF4-FFF2-40B4-BE49-F238E27FC236}">
                <a16:creationId xmlns="" xmlns:a16="http://schemas.microsoft.com/office/drawing/2014/main" id="{C9C3F9C8-3992-4012-BC91-EE6BAB007262}"/>
              </a:ext>
            </a:extLst>
          </p:cNvPr>
          <p:cNvSpPr>
            <a:spLocks noGrp="1"/>
          </p:cNvSpPr>
          <p:nvPr>
            <p:ph type="ftr" sz="quarter" idx="11"/>
          </p:nvPr>
        </p:nvSpPr>
        <p:spPr>
          <a:xfrm>
            <a:off x="3028950" y="6356557"/>
            <a:ext cx="3086100" cy="365125"/>
          </a:xfrm>
        </p:spPr>
        <p:txBody>
          <a:bodyPr vert="horz" lIns="91440" tIns="45720" rIns="91440" bIns="45720" rtlCol="0" anchor="ctr">
            <a:normAutofit/>
          </a:bodyPr>
          <a:lstStyle/>
          <a:p>
            <a:pPr defTabSz="457200">
              <a:spcAft>
                <a:spcPts val="600"/>
              </a:spcAft>
              <a:defRPr/>
            </a:pPr>
            <a:r>
              <a:rPr lang="es-ES" smtClean="0">
                <a:solidFill>
                  <a:prstClr val="black">
                    <a:tint val="75000"/>
                  </a:prstClr>
                </a:solidFill>
              </a:rPr>
              <a:t>ISF - Școala de Asigurări 2023</a:t>
            </a:r>
            <a:endParaRPr lang="en-US">
              <a:solidFill>
                <a:prstClr val="black">
                  <a:tint val="75000"/>
                </a:prstClr>
              </a:solidFill>
            </a:endParaRPr>
          </a:p>
        </p:txBody>
      </p:sp>
      <p:pic>
        <p:nvPicPr>
          <p:cNvPr id="6" name="Substituent conținut 5">
            <a:extLst>
              <a:ext uri="{FF2B5EF4-FFF2-40B4-BE49-F238E27FC236}">
                <a16:creationId xmlns="" xmlns:a16="http://schemas.microsoft.com/office/drawing/2014/main" id="{F6C3EA93-D20D-40E1-8989-8D3827DD6008}"/>
              </a:ext>
            </a:extLst>
          </p:cNvPr>
          <p:cNvPicPr>
            <a:picLocks noGrp="1" noChangeAspect="1"/>
          </p:cNvPicPr>
          <p:nvPr>
            <p:ph idx="1"/>
          </p:nvPr>
        </p:nvPicPr>
        <p:blipFill>
          <a:blip r:embed="rId2"/>
          <a:stretch>
            <a:fillRect/>
          </a:stretch>
        </p:blipFill>
        <p:spPr>
          <a:xfrm>
            <a:off x="4179094" y="39688"/>
            <a:ext cx="4891088" cy="5394325"/>
          </a:xfrm>
          <a:prstGeom prst="rect">
            <a:avLst/>
          </a:prstGeom>
        </p:spPr>
      </p:pic>
      <p:sp>
        <p:nvSpPr>
          <p:cNvPr id="7" name="CasetăText 6">
            <a:extLst>
              <a:ext uri="{FF2B5EF4-FFF2-40B4-BE49-F238E27FC236}">
                <a16:creationId xmlns="" xmlns:a16="http://schemas.microsoft.com/office/drawing/2014/main" id="{2254F21F-C437-4E77-91FE-CD3E0B9503BF}"/>
              </a:ext>
            </a:extLst>
          </p:cNvPr>
          <p:cNvSpPr txBox="1"/>
          <p:nvPr/>
        </p:nvSpPr>
        <p:spPr>
          <a:xfrm>
            <a:off x="318711" y="1524000"/>
            <a:ext cx="3717036" cy="3231654"/>
          </a:xfrm>
          <a:prstGeom prst="rect">
            <a:avLst/>
          </a:prstGeom>
          <a:noFill/>
        </p:spPr>
        <p:txBody>
          <a:bodyPr wrap="square" rtlCol="0">
            <a:spAutoFit/>
          </a:bodyPr>
          <a:lstStyle/>
          <a:p>
            <a:pPr algn="ctr"/>
            <a:r>
              <a:rPr lang="ro-RO" sz="3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UP/CROSS SELLING</a:t>
            </a:r>
          </a:p>
          <a:p>
            <a:pPr algn="ctr"/>
            <a:endParaRPr lang="ro-RO"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itchFamily="34" charset="0"/>
              <a:buChar char="•"/>
            </a:pPr>
            <a:r>
              <a:rPr lang="ro-RO"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 CLIENȚII CARE AU REÎNOIRI ÎN LUNĂ</a:t>
            </a:r>
          </a:p>
          <a:p>
            <a:pPr marL="342900" indent="-342900">
              <a:buFont typeface="Arial" pitchFamily="34" charset="0"/>
              <a:buChar char="•"/>
            </a:pPr>
            <a:endParaRPr lang="ro-RO"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itchFamily="34" charset="0"/>
              <a:buChar char="•"/>
            </a:pPr>
            <a:r>
              <a:rPr lang="ro-RO"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 CLIENȚII ÎN AȘTEPTARE</a:t>
            </a:r>
          </a:p>
          <a:p>
            <a:pPr marL="342900" indent="-342900">
              <a:buFont typeface="Arial" pitchFamily="34" charset="0"/>
              <a:buChar char="•"/>
            </a:pPr>
            <a:endParaRPr lang="ro-RO"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ro-RO"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7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4" name="Substituent dată 3">
            <a:extLst>
              <a:ext uri="{FF2B5EF4-FFF2-40B4-BE49-F238E27FC236}">
                <a16:creationId xmlns="" xmlns:a16="http://schemas.microsoft.com/office/drawing/2014/main" id="{61984D78-3236-4444-BFD8-0DA9442627C3}"/>
              </a:ext>
            </a:extLst>
          </p:cNvPr>
          <p:cNvSpPr>
            <a:spLocks noGrp="1"/>
          </p:cNvSpPr>
          <p:nvPr>
            <p:ph type="dt" sz="half" idx="10"/>
          </p:nvPr>
        </p:nvSpPr>
        <p:spPr>
          <a:xfrm>
            <a:off x="628650" y="6356475"/>
            <a:ext cx="2057400" cy="365125"/>
          </a:xfrm>
        </p:spPr>
        <p:txBody>
          <a:bodyPr vert="horz" lIns="91440" tIns="45720" rIns="91440" bIns="45720" rtlCol="0" anchor="ctr">
            <a:normAutofit/>
          </a:bodyPr>
          <a:lstStyle/>
          <a:p>
            <a:pPr>
              <a:defRPr/>
            </a:pPr>
            <a:fld id="{04D16291-FD28-4A3C-B079-449EB9B4FE7D}" type="datetime1">
              <a:rPr lang="en-US" smtClean="0">
                <a:solidFill>
                  <a:srgbClr val="FFFFFF"/>
                </a:solidFill>
              </a:rPr>
              <a:t>20-09-23</a:t>
            </a:fld>
            <a:endParaRPr lang="en-US">
              <a:solidFill>
                <a:srgbClr val="FFFFFF"/>
              </a:solidFill>
            </a:endParaRPr>
          </a:p>
        </p:txBody>
      </p:sp>
      <p:sp>
        <p:nvSpPr>
          <p:cNvPr id="5" name="Substituent subsol 4">
            <a:extLst>
              <a:ext uri="{FF2B5EF4-FFF2-40B4-BE49-F238E27FC236}">
                <a16:creationId xmlns="" xmlns:a16="http://schemas.microsoft.com/office/drawing/2014/main" id="{2CD5672E-A48C-4D78-B919-C604FEE64B00}"/>
              </a:ext>
            </a:extLst>
          </p:cNvPr>
          <p:cNvSpPr>
            <a:spLocks noGrp="1"/>
          </p:cNvSpPr>
          <p:nvPr>
            <p:ph type="ftr" sz="quarter" idx="11"/>
          </p:nvPr>
        </p:nvSpPr>
        <p:spPr>
          <a:xfrm>
            <a:off x="3028950" y="6356475"/>
            <a:ext cx="3086100" cy="365125"/>
          </a:xfrm>
        </p:spPr>
        <p:txBody>
          <a:bodyPr vert="horz" lIns="91440" tIns="45720" rIns="91440" bIns="45720" rtlCol="0" anchor="ctr">
            <a:normAutofit/>
          </a:bodyPr>
          <a:lstStyle/>
          <a:p>
            <a:pPr>
              <a:spcAft>
                <a:spcPts val="600"/>
              </a:spcAft>
              <a:defRPr/>
            </a:pPr>
            <a:r>
              <a:rPr lang="es-ES" smtClean="0">
                <a:solidFill>
                  <a:srgbClr val="FFFFFF"/>
                </a:solidFill>
              </a:rPr>
              <a:t>ISF - Școala de Asigurări 2023</a:t>
            </a:r>
            <a:endParaRPr lang="en-US">
              <a:solidFill>
                <a:srgbClr val="FFFFFF"/>
              </a:solidFill>
            </a:endParaRPr>
          </a:p>
        </p:txBody>
      </p:sp>
      <p:sp>
        <p:nvSpPr>
          <p:cNvPr id="2" name="Titlu 1">
            <a:extLst>
              <a:ext uri="{FF2B5EF4-FFF2-40B4-BE49-F238E27FC236}">
                <a16:creationId xmlns="" xmlns:a16="http://schemas.microsoft.com/office/drawing/2014/main" id="{CF3CFAC3-CE8E-4249-959B-D541F679B7E2}"/>
              </a:ext>
            </a:extLst>
          </p:cNvPr>
          <p:cNvSpPr>
            <a:spLocks noGrp="1"/>
          </p:cNvSpPr>
          <p:nvPr>
            <p:ph type="title"/>
          </p:nvPr>
        </p:nvSpPr>
        <p:spPr>
          <a:xfrm>
            <a:off x="624567" y="365129"/>
            <a:ext cx="7890782" cy="777875"/>
          </a:xfrm>
        </p:spPr>
        <p:txBody>
          <a:bodyPr>
            <a:noAutofit/>
          </a:bodyPr>
          <a:lstStyle/>
          <a:p>
            <a:pPr algn="ctr"/>
            <a:r>
              <a:rPr lang="ro-RO" sz="3200" b="1" dirty="0">
                <a:effectLst>
                  <a:outerShdw blurRad="38100" dist="38100" dir="2700000" algn="tl">
                    <a:srgbClr val="000000">
                      <a:alpha val="43137"/>
                    </a:srgbClr>
                  </a:outerShdw>
                </a:effectLst>
              </a:rPr>
              <a:t>DE CE SĂ CUMPĂR O ASIGURARE DE VIAȚĂ </a:t>
            </a:r>
            <a:br>
              <a:rPr lang="ro-RO" sz="3200" b="1" dirty="0">
                <a:effectLst>
                  <a:outerShdw blurRad="38100" dist="38100" dir="2700000" algn="tl">
                    <a:srgbClr val="000000">
                      <a:alpha val="43137"/>
                    </a:srgbClr>
                  </a:outerShdw>
                </a:effectLst>
              </a:rPr>
            </a:br>
            <a:r>
              <a:rPr lang="ro-RO" sz="3200" b="1" dirty="0">
                <a:effectLst>
                  <a:outerShdw blurRad="38100" dist="38100" dir="2700000" algn="tl">
                    <a:srgbClr val="000000">
                      <a:alpha val="43137"/>
                    </a:srgbClr>
                  </a:outerShdw>
                </a:effectLst>
              </a:rPr>
              <a:t>CU FONDURI DE INVESTIȚII?</a:t>
            </a:r>
          </a:p>
        </p:txBody>
      </p:sp>
      <p:graphicFrame>
        <p:nvGraphicFramePr>
          <p:cNvPr id="7" name="Substituent conținut 2">
            <a:extLst>
              <a:ext uri="{FF2B5EF4-FFF2-40B4-BE49-F238E27FC236}">
                <a16:creationId xmlns="" xmlns:a16="http://schemas.microsoft.com/office/drawing/2014/main" id="{6C70C382-3393-4843-A68F-AAFD0B81ED06}"/>
              </a:ext>
            </a:extLst>
          </p:cNvPr>
          <p:cNvGraphicFramePr>
            <a:graphicFrameLocks noGrp="1"/>
          </p:cNvGraphicFramePr>
          <p:nvPr>
            <p:ph idx="1"/>
          </p:nvPr>
        </p:nvGraphicFramePr>
        <p:xfrm>
          <a:off x="636105" y="1404733"/>
          <a:ext cx="7879246" cy="4951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285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11">
            <a:extLst>
              <a:ext uri="{FF2B5EF4-FFF2-40B4-BE49-F238E27FC236}">
                <a16:creationId xmlns=""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a:extLst>
              <a:ext uri="{FF2B5EF4-FFF2-40B4-BE49-F238E27FC236}">
                <a16:creationId xmlns="" xmlns:a16="http://schemas.microsoft.com/office/drawing/2014/main" id="{9D44872A-33EC-412E-8EB5-EE8F38B5F25E}"/>
              </a:ext>
            </a:extLst>
          </p:cNvPr>
          <p:cNvSpPr>
            <a:spLocks noGrp="1"/>
          </p:cNvSpPr>
          <p:nvPr>
            <p:ph type="title"/>
          </p:nvPr>
        </p:nvSpPr>
        <p:spPr>
          <a:xfrm>
            <a:off x="628650" y="631829"/>
            <a:ext cx="7886700" cy="1325563"/>
          </a:xfrm>
        </p:spPr>
        <p:txBody>
          <a:bodyPr>
            <a:normAutofit/>
          </a:bodyPr>
          <a:lstStyle/>
          <a:p>
            <a:r>
              <a:rPr lang="ro-RO" b="1" dirty="0">
                <a:effectLst>
                  <a:outerShdw blurRad="38100" dist="38100" dir="2700000" algn="tl">
                    <a:srgbClr val="000000">
                      <a:alpha val="43137"/>
                    </a:srgbClr>
                  </a:outerShdw>
                </a:effectLst>
              </a:rPr>
              <a:t>TEHNICA DE CAPTARE A ATENȚIEI</a:t>
            </a:r>
          </a:p>
        </p:txBody>
      </p:sp>
      <p:sp>
        <p:nvSpPr>
          <p:cNvPr id="3" name="Substituent conținut 2">
            <a:extLst>
              <a:ext uri="{FF2B5EF4-FFF2-40B4-BE49-F238E27FC236}">
                <a16:creationId xmlns="" xmlns:a16="http://schemas.microsoft.com/office/drawing/2014/main" id="{15942F2F-7270-4C8A-B0F1-703280D83689}"/>
              </a:ext>
            </a:extLst>
          </p:cNvPr>
          <p:cNvSpPr>
            <a:spLocks noGrp="1"/>
          </p:cNvSpPr>
          <p:nvPr>
            <p:ph idx="1"/>
          </p:nvPr>
        </p:nvSpPr>
        <p:spPr>
          <a:xfrm>
            <a:off x="628650" y="2057400"/>
            <a:ext cx="7886700" cy="3871762"/>
          </a:xfrm>
        </p:spPr>
        <p:txBody>
          <a:bodyPr>
            <a:normAutofit lnSpcReduction="10000"/>
          </a:bodyPr>
          <a:lstStyle/>
          <a:p>
            <a:r>
              <a:rPr lang="ro-RO" sz="2400" b="1">
                <a:effectLst>
                  <a:outerShdw blurRad="38100" dist="38100" dir="2700000" algn="tl">
                    <a:srgbClr val="000000">
                      <a:alpha val="43137"/>
                    </a:srgbClr>
                  </a:outerShdw>
                </a:effectLst>
              </a:rPr>
              <a:t>Bună ziua dle Popescu!</a:t>
            </a:r>
          </a:p>
          <a:p>
            <a:r>
              <a:rPr lang="ro-RO" sz="2400" b="1">
                <a:effectLst>
                  <a:outerShdw blurRad="38100" dist="38100" dir="2700000" algn="tl">
                    <a:srgbClr val="000000">
                      <a:alpha val="43137"/>
                    </a:srgbClr>
                  </a:outerShdw>
                </a:effectLst>
              </a:rPr>
              <a:t>Luna aceasta aveți reînnoirea la asigurarea de locuință</a:t>
            </a:r>
          </a:p>
          <a:p>
            <a:r>
              <a:rPr lang="ro-RO" sz="2400" b="1">
                <a:effectLst>
                  <a:outerShdw blurRad="38100" dist="38100" dir="2700000" algn="tl">
                    <a:srgbClr val="000000">
                      <a:alpha val="43137"/>
                    </a:srgbClr>
                  </a:outerShdw>
                </a:effectLst>
              </a:rPr>
              <a:t>......</a:t>
            </a:r>
          </a:p>
          <a:p>
            <a:pPr marL="0" indent="0">
              <a:buNone/>
            </a:pPr>
            <a:r>
              <a:rPr lang="ro-RO" sz="2400" b="1">
                <a:effectLst>
                  <a:outerShdw blurRad="38100" dist="38100" dir="2700000" algn="tl">
                    <a:srgbClr val="000000">
                      <a:alpha val="43137"/>
                    </a:srgbClr>
                  </a:outerShdw>
                </a:effectLst>
              </a:rPr>
              <a:t>Varianta 1: Dacă-mi permiteți aș vrea să vă întreb în ce măsură ați fi interesat să vedeți o soluție de investiție care a adus pentru clienții noștri în ultimii 10 ani randamente între 5 și 10% pe an</a:t>
            </a:r>
          </a:p>
          <a:p>
            <a:pPr marL="0" indent="0">
              <a:buNone/>
            </a:pPr>
            <a:r>
              <a:rPr lang="ro-RO" sz="2400" b="1">
                <a:effectLst>
                  <a:outerShdw blurRad="38100" dist="38100" dir="2700000" algn="tl">
                    <a:srgbClr val="000000">
                      <a:alpha val="43137"/>
                    </a:srgbClr>
                  </a:outerShdw>
                </a:effectLst>
              </a:rPr>
              <a:t>Varianta 2: Dle Popescu, dacă-mi permiteți, aș vrea să vă trimit spre analiză o soluție de investiții care în ultimii 10 ani a adus randamente între 5 și 10% pe an....</a:t>
            </a:r>
          </a:p>
          <a:p>
            <a:endParaRPr lang="ro-RO" sz="2400" b="1">
              <a:effectLst>
                <a:outerShdw blurRad="38100" dist="38100" dir="2700000" algn="tl">
                  <a:srgbClr val="000000">
                    <a:alpha val="43137"/>
                  </a:srgbClr>
                </a:outerShdw>
              </a:effectLst>
            </a:endParaRPr>
          </a:p>
        </p:txBody>
      </p:sp>
      <p:sp>
        <p:nvSpPr>
          <p:cNvPr id="4" name="Substituent dată 3">
            <a:extLst>
              <a:ext uri="{FF2B5EF4-FFF2-40B4-BE49-F238E27FC236}">
                <a16:creationId xmlns="" xmlns:a16="http://schemas.microsoft.com/office/drawing/2014/main" id="{F28BF021-A14B-4F12-93CF-E4876A4869DA}"/>
              </a:ext>
            </a:extLst>
          </p:cNvPr>
          <p:cNvSpPr>
            <a:spLocks noGrp="1"/>
          </p:cNvSpPr>
          <p:nvPr>
            <p:ph type="dt" sz="half" idx="10"/>
          </p:nvPr>
        </p:nvSpPr>
        <p:spPr>
          <a:xfrm>
            <a:off x="628650" y="6077710"/>
            <a:ext cx="2057400" cy="365125"/>
          </a:xfrm>
        </p:spPr>
        <p:txBody>
          <a:bodyPr>
            <a:normAutofit/>
          </a:bodyPr>
          <a:lstStyle/>
          <a:p>
            <a:pPr>
              <a:defRPr/>
            </a:pPr>
            <a:fld id="{D560B33D-9F90-4A9F-A5D1-317FB6AF3744}" type="datetime1">
              <a:rPr lang="en-US" smtClean="0">
                <a:solidFill>
                  <a:prstClr val="black">
                    <a:lumMod val="75000"/>
                    <a:lumOff val="25000"/>
                  </a:prstClr>
                </a:solidFill>
              </a:rPr>
              <a:t>20-09-23</a:t>
            </a:fld>
            <a:endParaRPr lang="ro-RO">
              <a:solidFill>
                <a:prstClr val="black">
                  <a:lumMod val="75000"/>
                  <a:lumOff val="25000"/>
                </a:prstClr>
              </a:solidFill>
            </a:endParaRPr>
          </a:p>
        </p:txBody>
      </p:sp>
      <p:sp>
        <p:nvSpPr>
          <p:cNvPr id="5" name="Substituent subsol 4">
            <a:extLst>
              <a:ext uri="{FF2B5EF4-FFF2-40B4-BE49-F238E27FC236}">
                <a16:creationId xmlns="" xmlns:a16="http://schemas.microsoft.com/office/drawing/2014/main" id="{8D5CD29F-F722-49D6-9308-F1187C47A009}"/>
              </a:ext>
            </a:extLst>
          </p:cNvPr>
          <p:cNvSpPr>
            <a:spLocks noGrp="1"/>
          </p:cNvSpPr>
          <p:nvPr>
            <p:ph type="ftr" sz="quarter" idx="11"/>
          </p:nvPr>
        </p:nvSpPr>
        <p:spPr>
          <a:xfrm>
            <a:off x="3028950" y="6077710"/>
            <a:ext cx="3086100" cy="365125"/>
          </a:xfrm>
        </p:spPr>
        <p:txBody>
          <a:bodyPr>
            <a:normAutofit/>
          </a:bodyPr>
          <a:lstStyle/>
          <a:p>
            <a:pPr>
              <a:spcAft>
                <a:spcPts val="600"/>
              </a:spcAft>
              <a:defRPr/>
            </a:pPr>
            <a:r>
              <a:rPr lang="es-ES" smtClean="0">
                <a:solidFill>
                  <a:prstClr val="black">
                    <a:lumMod val="75000"/>
                    <a:lumOff val="25000"/>
                  </a:prstClr>
                </a:solidFill>
              </a:rPr>
              <a:t>ISF - Școala de Asigurări 2023</a:t>
            </a:r>
            <a:endParaRPr lang="ro-RO">
              <a:solidFill>
                <a:prstClr val="black">
                  <a:lumMod val="75000"/>
                  <a:lumOff val="25000"/>
                </a:prstClr>
              </a:solidFill>
            </a:endParaRPr>
          </a:p>
        </p:txBody>
      </p:sp>
    </p:spTree>
    <p:extLst>
      <p:ext uri="{BB962C8B-B14F-4D97-AF65-F5344CB8AC3E}">
        <p14:creationId xmlns:p14="http://schemas.microsoft.com/office/powerpoint/2010/main" val="2615422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11">
            <a:extLst>
              <a:ext uri="{FF2B5EF4-FFF2-40B4-BE49-F238E27FC236}">
                <a16:creationId xmlns=""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a:extLst>
              <a:ext uri="{FF2B5EF4-FFF2-40B4-BE49-F238E27FC236}">
                <a16:creationId xmlns="" xmlns:a16="http://schemas.microsoft.com/office/drawing/2014/main" id="{9D44872A-33EC-412E-8EB5-EE8F38B5F25E}"/>
              </a:ext>
            </a:extLst>
          </p:cNvPr>
          <p:cNvSpPr>
            <a:spLocks noGrp="1"/>
          </p:cNvSpPr>
          <p:nvPr>
            <p:ph type="title"/>
          </p:nvPr>
        </p:nvSpPr>
        <p:spPr>
          <a:xfrm>
            <a:off x="628650" y="631829"/>
            <a:ext cx="7886700" cy="1325563"/>
          </a:xfrm>
        </p:spPr>
        <p:txBody>
          <a:bodyPr>
            <a:normAutofit/>
          </a:bodyPr>
          <a:lstStyle/>
          <a:p>
            <a:r>
              <a:rPr lang="ro-RO" b="1" dirty="0">
                <a:effectLst>
                  <a:outerShdw blurRad="38100" dist="38100" dir="2700000" algn="tl">
                    <a:srgbClr val="000000">
                      <a:alpha val="43137"/>
                    </a:srgbClr>
                  </a:outerShdw>
                </a:effectLst>
              </a:rPr>
              <a:t>TEHNICA DE CAPTARE A ATENȚIEI</a:t>
            </a:r>
          </a:p>
        </p:txBody>
      </p:sp>
      <p:sp>
        <p:nvSpPr>
          <p:cNvPr id="3" name="Substituent conținut 2">
            <a:extLst>
              <a:ext uri="{FF2B5EF4-FFF2-40B4-BE49-F238E27FC236}">
                <a16:creationId xmlns="" xmlns:a16="http://schemas.microsoft.com/office/drawing/2014/main" id="{15942F2F-7270-4C8A-B0F1-703280D83689}"/>
              </a:ext>
            </a:extLst>
          </p:cNvPr>
          <p:cNvSpPr>
            <a:spLocks noGrp="1"/>
          </p:cNvSpPr>
          <p:nvPr>
            <p:ph idx="1"/>
          </p:nvPr>
        </p:nvSpPr>
        <p:spPr>
          <a:xfrm>
            <a:off x="628650" y="2057400"/>
            <a:ext cx="7886700" cy="3871762"/>
          </a:xfrm>
        </p:spPr>
        <p:txBody>
          <a:bodyPr>
            <a:normAutofit lnSpcReduction="10000"/>
          </a:bodyPr>
          <a:lstStyle/>
          <a:p>
            <a:r>
              <a:rPr lang="ro-RO" sz="2400" b="1" dirty="0">
                <a:effectLst>
                  <a:outerShdw blurRad="38100" dist="38100" dir="2700000" algn="tl">
                    <a:srgbClr val="000000">
                      <a:alpha val="43137"/>
                    </a:srgbClr>
                  </a:outerShdw>
                </a:effectLst>
              </a:rPr>
              <a:t>Bună ziua dle Popescu!</a:t>
            </a:r>
          </a:p>
          <a:p>
            <a:r>
              <a:rPr lang="ro-RO" sz="2400" b="1" dirty="0">
                <a:effectLst>
                  <a:outerShdw blurRad="38100" dist="38100" dir="2700000" algn="tl">
                    <a:srgbClr val="000000">
                      <a:alpha val="43137"/>
                    </a:srgbClr>
                  </a:outerShdw>
                </a:effectLst>
              </a:rPr>
              <a:t>Luna aceasta aveți reînnoirea la asigurarea de locuință</a:t>
            </a:r>
          </a:p>
          <a:p>
            <a:r>
              <a:rPr lang="ro-RO" sz="2400" b="1" dirty="0">
                <a:effectLst>
                  <a:outerShdw blurRad="38100" dist="38100" dir="2700000" algn="tl">
                    <a:srgbClr val="000000">
                      <a:alpha val="43137"/>
                    </a:srgbClr>
                  </a:outerShdw>
                </a:effectLst>
              </a:rPr>
              <a:t>......</a:t>
            </a:r>
          </a:p>
          <a:p>
            <a:pPr marL="0" indent="0">
              <a:buNone/>
            </a:pPr>
            <a:r>
              <a:rPr lang="ro-RO" sz="2400" b="1" dirty="0">
                <a:effectLst>
                  <a:outerShdw blurRad="38100" dist="38100" dir="2700000" algn="tl">
                    <a:srgbClr val="000000">
                      <a:alpha val="43137"/>
                    </a:srgbClr>
                  </a:outerShdw>
                </a:effectLst>
              </a:rPr>
              <a:t>Varianta 1: Dacă-mi permiteți aș vrea să vă întreb în ce măsură ați fi interesat să vedeți o soluție de investiție care a adus pentru clienții noștri în ultimii 10 ani randamente TOTALE între 70 și 200% în lei</a:t>
            </a:r>
          </a:p>
          <a:p>
            <a:pPr marL="0" indent="0">
              <a:buNone/>
            </a:pPr>
            <a:r>
              <a:rPr lang="ro-RO" sz="2400" b="1" dirty="0">
                <a:effectLst>
                  <a:outerShdw blurRad="38100" dist="38100" dir="2700000" algn="tl">
                    <a:srgbClr val="000000">
                      <a:alpha val="43137"/>
                    </a:srgbClr>
                  </a:outerShdw>
                </a:effectLst>
              </a:rPr>
              <a:t>Varianta 2: Dle Popescu, dacă-mi permiteți, aș vrea să vă trimit spre analiză o soluție de investiții care în ultimii 10 ani a adus randamente TOTALE între 70 și 200% în lei ( sau ”în ultimii 8 ani, randamente totale de 80% în euro”)</a:t>
            </a:r>
          </a:p>
          <a:p>
            <a:endParaRPr lang="ro-RO" sz="2400" b="1" dirty="0">
              <a:effectLst>
                <a:outerShdw blurRad="38100" dist="38100" dir="2700000" algn="tl">
                  <a:srgbClr val="000000">
                    <a:alpha val="43137"/>
                  </a:srgbClr>
                </a:outerShdw>
              </a:effectLst>
            </a:endParaRPr>
          </a:p>
        </p:txBody>
      </p:sp>
      <p:sp>
        <p:nvSpPr>
          <p:cNvPr id="4" name="Substituent dată 3">
            <a:extLst>
              <a:ext uri="{FF2B5EF4-FFF2-40B4-BE49-F238E27FC236}">
                <a16:creationId xmlns="" xmlns:a16="http://schemas.microsoft.com/office/drawing/2014/main" id="{F28BF021-A14B-4F12-93CF-E4876A4869DA}"/>
              </a:ext>
            </a:extLst>
          </p:cNvPr>
          <p:cNvSpPr>
            <a:spLocks noGrp="1"/>
          </p:cNvSpPr>
          <p:nvPr>
            <p:ph type="dt" sz="half" idx="10"/>
          </p:nvPr>
        </p:nvSpPr>
        <p:spPr>
          <a:xfrm>
            <a:off x="628650" y="6077688"/>
            <a:ext cx="2057400" cy="365125"/>
          </a:xfrm>
        </p:spPr>
        <p:txBody>
          <a:bodyPr>
            <a:normAutofit/>
          </a:bodyPr>
          <a:lstStyle/>
          <a:p>
            <a:pPr>
              <a:defRPr/>
            </a:pPr>
            <a:fld id="{9F6EC822-CFBC-496E-B9CF-DFE8E281EE30}" type="datetime1">
              <a:rPr lang="en-US" smtClean="0">
                <a:solidFill>
                  <a:prstClr val="black">
                    <a:lumMod val="75000"/>
                    <a:lumOff val="25000"/>
                  </a:prstClr>
                </a:solidFill>
              </a:rPr>
              <a:t>20-09-23</a:t>
            </a:fld>
            <a:endParaRPr lang="ro-RO">
              <a:solidFill>
                <a:prstClr val="black">
                  <a:lumMod val="75000"/>
                  <a:lumOff val="25000"/>
                </a:prstClr>
              </a:solidFill>
            </a:endParaRPr>
          </a:p>
        </p:txBody>
      </p:sp>
      <p:sp>
        <p:nvSpPr>
          <p:cNvPr id="5" name="Substituent subsol 4">
            <a:extLst>
              <a:ext uri="{FF2B5EF4-FFF2-40B4-BE49-F238E27FC236}">
                <a16:creationId xmlns="" xmlns:a16="http://schemas.microsoft.com/office/drawing/2014/main" id="{8D5CD29F-F722-49D6-9308-F1187C47A009}"/>
              </a:ext>
            </a:extLst>
          </p:cNvPr>
          <p:cNvSpPr>
            <a:spLocks noGrp="1"/>
          </p:cNvSpPr>
          <p:nvPr>
            <p:ph type="ftr" sz="quarter" idx="11"/>
          </p:nvPr>
        </p:nvSpPr>
        <p:spPr>
          <a:xfrm>
            <a:off x="3028950" y="6077688"/>
            <a:ext cx="3086100" cy="365125"/>
          </a:xfrm>
        </p:spPr>
        <p:txBody>
          <a:bodyPr>
            <a:normAutofit/>
          </a:bodyPr>
          <a:lstStyle/>
          <a:p>
            <a:pPr>
              <a:spcAft>
                <a:spcPts val="600"/>
              </a:spcAft>
              <a:defRPr/>
            </a:pPr>
            <a:r>
              <a:rPr lang="es-ES" smtClean="0">
                <a:solidFill>
                  <a:prstClr val="black">
                    <a:lumMod val="75000"/>
                    <a:lumOff val="25000"/>
                  </a:prstClr>
                </a:solidFill>
              </a:rPr>
              <a:t>ISF - Școala de Asigurări 2023</a:t>
            </a:r>
            <a:endParaRPr lang="ro-RO">
              <a:solidFill>
                <a:prstClr val="black">
                  <a:lumMod val="75000"/>
                  <a:lumOff val="25000"/>
                </a:prstClr>
              </a:solidFill>
            </a:endParaRPr>
          </a:p>
        </p:txBody>
      </p:sp>
    </p:spTree>
    <p:extLst>
      <p:ext uri="{BB962C8B-B14F-4D97-AF65-F5344CB8AC3E}">
        <p14:creationId xmlns:p14="http://schemas.microsoft.com/office/powerpoint/2010/main" val="3293356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20D5D19D-0789-4518-B5DC-D47ADF69D2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3"/>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p:cNvSpPr>
            <a:spLocks noGrp="1"/>
          </p:cNvSpPr>
          <p:nvPr>
            <p:ph type="title"/>
          </p:nvPr>
        </p:nvSpPr>
        <p:spPr>
          <a:xfrm>
            <a:off x="835362" y="3130041"/>
            <a:ext cx="3027251" cy="2387600"/>
          </a:xfrm>
        </p:spPr>
        <p:txBody>
          <a:bodyPr vert="horz" lIns="91440" tIns="45720" rIns="91440" bIns="45720" rtlCol="0" anchor="t">
            <a:normAutofit/>
          </a:bodyPr>
          <a:lstStyle/>
          <a:p>
            <a:r>
              <a:rPr lang="en-US" sz="5400" b="1">
                <a:effectLst>
                  <a:outerShdw blurRad="38100" dist="38100" dir="2700000" algn="tl">
                    <a:srgbClr val="000000">
                      <a:alpha val="43137"/>
                    </a:srgbClr>
                  </a:outerShdw>
                </a:effectLst>
              </a:rPr>
              <a:t>Tehnica D.A.A.R</a:t>
            </a:r>
          </a:p>
        </p:txBody>
      </p:sp>
      <p:grpSp>
        <p:nvGrpSpPr>
          <p:cNvPr id="19" name="Group 18">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 y="3154317"/>
            <a:ext cx="548641" cy="673460"/>
            <a:chOff x="3940602" y="308034"/>
            <a:chExt cx="2116791" cy="3428999"/>
          </a:xfrm>
          <a:solidFill>
            <a:schemeClr val="accent4"/>
          </a:solidFill>
        </p:grpSpPr>
        <p:sp>
          <p:nvSpPr>
            <p:cNvPr id="20" name="Rectangle 19">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Rectangle 20">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Rectangle 21">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sp>
        <p:nvSpPr>
          <p:cNvPr id="24" name="Rectangle 23">
            <a:extLst>
              <a:ext uri="{FF2B5EF4-FFF2-40B4-BE49-F238E27FC236}">
                <a16:creationId xmlns:a16="http://schemas.microsoft.com/office/drawing/2014/main" xmlns=""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Rectangle 25">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7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Substituent subsol 4">
            <a:extLst>
              <a:ext uri="{FF2B5EF4-FFF2-40B4-BE49-F238E27FC236}">
                <a16:creationId xmlns:a16="http://schemas.microsoft.com/office/drawing/2014/main" xmlns="" id="{BE27F381-BB55-4AD5-B711-BE9085ED59E8}"/>
              </a:ext>
            </a:extLst>
          </p:cNvPr>
          <p:cNvSpPr>
            <a:spLocks noGrp="1"/>
          </p:cNvSpPr>
          <p:nvPr>
            <p:ph type="ftr" sz="quarter" idx="11"/>
          </p:nvPr>
        </p:nvSpPr>
        <p:spPr>
          <a:xfrm>
            <a:off x="835357" y="6492297"/>
            <a:ext cx="2824322" cy="365125"/>
          </a:xfrm>
        </p:spPr>
        <p:txBody>
          <a:bodyPr vert="horz" lIns="91440" tIns="45720" rIns="91440" bIns="45720" rtlCol="0" anchor="ctr">
            <a:normAutofit/>
          </a:bodyPr>
          <a:lstStyle/>
          <a:p>
            <a:pPr algn="l">
              <a:spcAft>
                <a:spcPts val="600"/>
              </a:spcAft>
              <a:defRPr/>
            </a:pPr>
            <a:r>
              <a:rPr lang="es-ES" sz="1100" smtClean="0">
                <a:solidFill>
                  <a:prstClr val="black">
                    <a:tint val="75000"/>
                  </a:prstClr>
                </a:solidFill>
              </a:rPr>
              <a:t>ISF - Școala de Asigurări 2023</a:t>
            </a:r>
            <a:endParaRPr lang="en-US" sz="1100">
              <a:solidFill>
                <a:prstClr val="black">
                  <a:tint val="75000"/>
                </a:prstClr>
              </a:solidFill>
            </a:endParaRPr>
          </a:p>
        </p:txBody>
      </p:sp>
      <p:sp>
        <p:nvSpPr>
          <p:cNvPr id="4" name="Substituent dată 3">
            <a:extLst>
              <a:ext uri="{FF2B5EF4-FFF2-40B4-BE49-F238E27FC236}">
                <a16:creationId xmlns:a16="http://schemas.microsoft.com/office/drawing/2014/main" xmlns="" id="{9B0CE2D6-4DF1-471B-A944-DF088BBAF773}"/>
              </a:ext>
            </a:extLst>
          </p:cNvPr>
          <p:cNvSpPr>
            <a:spLocks noGrp="1"/>
          </p:cNvSpPr>
          <p:nvPr>
            <p:ph type="dt" sz="half" idx="10"/>
          </p:nvPr>
        </p:nvSpPr>
        <p:spPr>
          <a:xfrm>
            <a:off x="4441869" y="6492297"/>
            <a:ext cx="2057400" cy="365125"/>
          </a:xfrm>
        </p:spPr>
        <p:txBody>
          <a:bodyPr vert="horz" lIns="91440" tIns="45720" rIns="91440" bIns="45720" rtlCol="0" anchor="ctr">
            <a:normAutofit/>
          </a:bodyPr>
          <a:lstStyle/>
          <a:p>
            <a:pPr>
              <a:spcAft>
                <a:spcPts val="600"/>
              </a:spcAft>
              <a:defRPr/>
            </a:pPr>
            <a:fld id="{302FBD02-C242-4E58-BAAF-34B626FEA979}" type="datetime1">
              <a:rPr lang="en-US" smtClean="0">
                <a:solidFill>
                  <a:prstClr val="black">
                    <a:tint val="75000"/>
                  </a:prstClr>
                </a:solidFill>
              </a:rPr>
              <a:t>20-09-23</a:t>
            </a:fld>
            <a:endParaRPr lang="en-US">
              <a:solidFill>
                <a:prstClr val="black">
                  <a:tint val="75000"/>
                </a:prstClr>
              </a:solidFill>
            </a:endParaRPr>
          </a:p>
        </p:txBody>
      </p:sp>
      <p:graphicFrame>
        <p:nvGraphicFramePr>
          <p:cNvPr id="7" name="Substituent conținut 2">
            <a:extLst>
              <a:ext uri="{FF2B5EF4-FFF2-40B4-BE49-F238E27FC236}">
                <a16:creationId xmlns:a16="http://schemas.microsoft.com/office/drawing/2014/main" xmlns="" id="{DEDA8191-1403-4744-9FD8-03B8E7787010}"/>
              </a:ext>
            </a:extLst>
          </p:cNvPr>
          <p:cNvGraphicFramePr>
            <a:graphicFrameLocks noGrp="1"/>
          </p:cNvGraphicFramePr>
          <p:nvPr>
            <p:ph idx="1"/>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748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p:cNvSpPr>
            <a:spLocks noGrp="1"/>
          </p:cNvSpPr>
          <p:nvPr>
            <p:ph type="title"/>
          </p:nvPr>
        </p:nvSpPr>
        <p:spPr>
          <a:xfrm>
            <a:off x="505678" y="914401"/>
            <a:ext cx="27432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DIALOG</a:t>
            </a:r>
          </a:p>
        </p:txBody>
      </p:sp>
      <p:cxnSp>
        <p:nvCxnSpPr>
          <p:cNvPr id="24" name="Straight Connector 23">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3360"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ubstituent dată 3">
            <a:extLst>
              <a:ext uri="{FF2B5EF4-FFF2-40B4-BE49-F238E27FC236}">
                <a16:creationId xmlns:a16="http://schemas.microsoft.com/office/drawing/2014/main" xmlns="" id="{1F66F8E9-32AE-480E-BCC0-6379081CD088}"/>
              </a:ext>
            </a:extLst>
          </p:cNvPr>
          <p:cNvSpPr>
            <a:spLocks noGrp="1"/>
          </p:cNvSpPr>
          <p:nvPr>
            <p:ph type="dt" sz="half" idx="10"/>
          </p:nvPr>
        </p:nvSpPr>
        <p:spPr>
          <a:xfrm>
            <a:off x="505678" y="5789576"/>
            <a:ext cx="2743200" cy="333510"/>
          </a:xfrm>
        </p:spPr>
        <p:txBody>
          <a:bodyPr vert="horz" lIns="91440" tIns="45720" rIns="91440" bIns="45720" rtlCol="0" anchor="ctr">
            <a:normAutofit/>
          </a:bodyPr>
          <a:lstStyle/>
          <a:p>
            <a:pPr algn="ctr">
              <a:lnSpc>
                <a:spcPct val="90000"/>
              </a:lnSpc>
              <a:spcAft>
                <a:spcPts val="600"/>
              </a:spcAft>
              <a:defRPr/>
            </a:pPr>
            <a:fld id="{1BB8A616-6FB0-4886-BE01-8A6375E3A263}" type="datetime1">
              <a:rPr lang="en-US" sz="1600" smtClean="0">
                <a:solidFill>
                  <a:srgbClr val="FFFFFF"/>
                </a:solidFill>
              </a:rPr>
              <a:t>20-09-23</a:t>
            </a:fld>
            <a:endParaRPr lang="en-US" sz="1600">
              <a:solidFill>
                <a:srgbClr val="FFFFFF"/>
              </a:solidFill>
            </a:endParaRPr>
          </a:p>
        </p:txBody>
      </p:sp>
      <p:sp>
        <p:nvSpPr>
          <p:cNvPr id="5" name="Substituent subsol 4">
            <a:extLst>
              <a:ext uri="{FF2B5EF4-FFF2-40B4-BE49-F238E27FC236}">
                <a16:creationId xmlns:a16="http://schemas.microsoft.com/office/drawing/2014/main" xmlns="" id="{E53F8311-7356-4CF9-B2FD-E113AFA02467}"/>
              </a:ext>
            </a:extLst>
          </p:cNvPr>
          <p:cNvSpPr>
            <a:spLocks noGrp="1"/>
          </p:cNvSpPr>
          <p:nvPr>
            <p:ph type="ftr" sz="quarter" idx="11"/>
          </p:nvPr>
        </p:nvSpPr>
        <p:spPr>
          <a:xfrm>
            <a:off x="3865367" y="6356383"/>
            <a:ext cx="3461865" cy="365125"/>
          </a:xfrm>
        </p:spPr>
        <p:txBody>
          <a:bodyPr vert="horz" lIns="91440" tIns="45720" rIns="91440" bIns="45720" rtlCol="0" anchor="ctr">
            <a:normAutofit/>
          </a:bodyPr>
          <a:lstStyle/>
          <a:p>
            <a:pPr algn="l">
              <a:spcAft>
                <a:spcPts val="600"/>
              </a:spcAft>
              <a:defRPr/>
            </a:pPr>
            <a:r>
              <a:rPr lang="es-ES" smtClean="0">
                <a:solidFill>
                  <a:srgbClr val="595959"/>
                </a:solidFill>
              </a:rPr>
              <a:t>ISF - Școala de Asigurări 2023</a:t>
            </a:r>
            <a:endParaRPr lang="en-US">
              <a:solidFill>
                <a:srgbClr val="595959"/>
              </a:solidFill>
            </a:endParaRPr>
          </a:p>
        </p:txBody>
      </p:sp>
      <p:graphicFrame>
        <p:nvGraphicFramePr>
          <p:cNvPr id="7" name="Substituent conținut 2">
            <a:extLst>
              <a:ext uri="{FF2B5EF4-FFF2-40B4-BE49-F238E27FC236}">
                <a16:creationId xmlns:a16="http://schemas.microsoft.com/office/drawing/2014/main" xmlns="" id="{159A26E0-BB72-4FED-8AE0-024CDB473F4C}"/>
              </a:ext>
            </a:extLst>
          </p:cNvPr>
          <p:cNvGraphicFramePr>
            <a:graphicFrameLocks noGrp="1"/>
          </p:cNvGraphicFramePr>
          <p:nvPr>
            <p:ph idx="1"/>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667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p:cNvSpPr>
            <a:spLocks noGrp="1"/>
          </p:cNvSpPr>
          <p:nvPr>
            <p:ph type="title"/>
          </p:nvPr>
        </p:nvSpPr>
        <p:spPr>
          <a:xfrm>
            <a:off x="152400" y="914401"/>
            <a:ext cx="3429000" cy="2887579"/>
          </a:xfrm>
          <a:prstGeom prst="ellipse">
            <a:avLst/>
          </a:prstGeom>
        </p:spPr>
        <p:txBody>
          <a:bodyPr vert="horz" lIns="91440" tIns="45720" rIns="91440" bIns="45720" rtlCol="0" anchor="b">
            <a:normAutofit/>
          </a:bodyPr>
          <a:lstStyle/>
          <a:p>
            <a:pPr algn="ctr"/>
            <a:r>
              <a:rPr lang="en-US" sz="4800" kern="1200" dirty="0">
                <a:solidFill>
                  <a:srgbClr val="FFFFFF"/>
                </a:solidFill>
                <a:latin typeface="+mj-lt"/>
                <a:ea typeface="+mj-ea"/>
                <a:cs typeface="+mj-cs"/>
              </a:rPr>
              <a:t>ATENȚIE</a:t>
            </a:r>
          </a:p>
        </p:txBody>
      </p:sp>
      <p:cxnSp>
        <p:nvCxnSpPr>
          <p:cNvPr id="26" name="Straight Connector 25">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3360"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ubstituent dată 3">
            <a:extLst>
              <a:ext uri="{FF2B5EF4-FFF2-40B4-BE49-F238E27FC236}">
                <a16:creationId xmlns:a16="http://schemas.microsoft.com/office/drawing/2014/main" xmlns="" id="{B4A4E70F-0FF0-4245-85DD-5BCE8C8EDD45}"/>
              </a:ext>
            </a:extLst>
          </p:cNvPr>
          <p:cNvSpPr>
            <a:spLocks noGrp="1"/>
          </p:cNvSpPr>
          <p:nvPr>
            <p:ph type="dt" sz="half" idx="10"/>
          </p:nvPr>
        </p:nvSpPr>
        <p:spPr>
          <a:xfrm>
            <a:off x="505678" y="5789576"/>
            <a:ext cx="2743200" cy="333510"/>
          </a:xfrm>
        </p:spPr>
        <p:txBody>
          <a:bodyPr vert="horz" lIns="91440" tIns="45720" rIns="91440" bIns="45720" rtlCol="0" anchor="ctr">
            <a:normAutofit/>
          </a:bodyPr>
          <a:lstStyle/>
          <a:p>
            <a:pPr algn="ctr">
              <a:lnSpc>
                <a:spcPct val="90000"/>
              </a:lnSpc>
              <a:spcAft>
                <a:spcPts val="600"/>
              </a:spcAft>
              <a:defRPr/>
            </a:pPr>
            <a:fld id="{CB4A489D-16F2-413B-A106-DB2EDD9187BD}" type="datetime1">
              <a:rPr lang="en-US" sz="1600" smtClean="0">
                <a:solidFill>
                  <a:srgbClr val="FFFFFF"/>
                </a:solidFill>
              </a:rPr>
              <a:t>20-09-23</a:t>
            </a:fld>
            <a:endParaRPr lang="en-US" sz="1600">
              <a:solidFill>
                <a:srgbClr val="FFFFFF"/>
              </a:solidFill>
            </a:endParaRPr>
          </a:p>
        </p:txBody>
      </p:sp>
      <p:sp>
        <p:nvSpPr>
          <p:cNvPr id="5" name="Substituent subsol 4">
            <a:extLst>
              <a:ext uri="{FF2B5EF4-FFF2-40B4-BE49-F238E27FC236}">
                <a16:creationId xmlns:a16="http://schemas.microsoft.com/office/drawing/2014/main" xmlns="" id="{8DC28F68-2365-4C14-B52E-8082F86CF48C}"/>
              </a:ext>
            </a:extLst>
          </p:cNvPr>
          <p:cNvSpPr>
            <a:spLocks noGrp="1"/>
          </p:cNvSpPr>
          <p:nvPr>
            <p:ph type="ftr" sz="quarter" idx="11"/>
          </p:nvPr>
        </p:nvSpPr>
        <p:spPr>
          <a:xfrm>
            <a:off x="3865367" y="6356383"/>
            <a:ext cx="3461865" cy="365125"/>
          </a:xfrm>
        </p:spPr>
        <p:txBody>
          <a:bodyPr vert="horz" lIns="91440" tIns="45720" rIns="91440" bIns="45720" rtlCol="0" anchor="ctr">
            <a:normAutofit/>
          </a:bodyPr>
          <a:lstStyle/>
          <a:p>
            <a:pPr algn="l">
              <a:spcAft>
                <a:spcPts val="600"/>
              </a:spcAft>
              <a:defRPr/>
            </a:pPr>
            <a:r>
              <a:rPr lang="es-ES" smtClean="0">
                <a:solidFill>
                  <a:srgbClr val="595959"/>
                </a:solidFill>
              </a:rPr>
              <a:t>ISF - Școala de Asigurări 2023</a:t>
            </a:r>
            <a:endParaRPr lang="en-US">
              <a:solidFill>
                <a:srgbClr val="595959"/>
              </a:solidFill>
            </a:endParaRPr>
          </a:p>
        </p:txBody>
      </p:sp>
      <p:graphicFrame>
        <p:nvGraphicFramePr>
          <p:cNvPr id="7" name="Substituent conținut 2">
            <a:extLst>
              <a:ext uri="{FF2B5EF4-FFF2-40B4-BE49-F238E27FC236}">
                <a16:creationId xmlns:a16="http://schemas.microsoft.com/office/drawing/2014/main" xmlns="" id="{2E5827D4-6D51-4DA3-91CB-550884E2468C}"/>
              </a:ext>
            </a:extLst>
          </p:cNvPr>
          <p:cNvGraphicFramePr>
            <a:graphicFrameLocks noGrp="1"/>
          </p:cNvGraphicFramePr>
          <p:nvPr>
            <p:ph idx="1"/>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956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86" y="470925"/>
            <a:ext cx="3285757"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endParaRPr>
          </a:p>
        </p:txBody>
      </p:sp>
      <p:sp>
        <p:nvSpPr>
          <p:cNvPr id="2" name="Titlu 1">
            <a:extLst>
              <a:ext uri="{FF2B5EF4-FFF2-40B4-BE49-F238E27FC236}">
                <a16:creationId xmlns="" xmlns:a16="http://schemas.microsoft.com/office/drawing/2014/main" id="{F53DEB7A-D157-46BB-AEA2-D81C9B0F1485}"/>
              </a:ext>
            </a:extLst>
          </p:cNvPr>
          <p:cNvSpPr>
            <a:spLocks noGrp="1"/>
          </p:cNvSpPr>
          <p:nvPr>
            <p:ph type="title"/>
          </p:nvPr>
        </p:nvSpPr>
        <p:spPr>
          <a:xfrm>
            <a:off x="647273" y="1012004"/>
            <a:ext cx="2579505" cy="4795408"/>
          </a:xfrm>
        </p:spPr>
        <p:txBody>
          <a:bodyPr>
            <a:normAutofit/>
          </a:bodyPr>
          <a:lstStyle/>
          <a:p>
            <a:r>
              <a:rPr lang="ro-RO" b="1" dirty="0">
                <a:solidFill>
                  <a:srgbClr val="FFFFFF"/>
                </a:solidFill>
                <a:effectLst>
                  <a:outerShdw blurRad="38100" dist="38100" dir="2700000" algn="tl">
                    <a:srgbClr val="000000">
                      <a:alpha val="43137"/>
                    </a:srgbClr>
                  </a:outerShdw>
                </a:effectLst>
              </a:rPr>
              <a:t>CUM IAU CLIENȚII DECIZII?</a:t>
            </a:r>
          </a:p>
        </p:txBody>
      </p:sp>
      <p:graphicFrame>
        <p:nvGraphicFramePr>
          <p:cNvPr id="6" name="Substituent conținut 2">
            <a:extLst>
              <a:ext uri="{FF2B5EF4-FFF2-40B4-BE49-F238E27FC236}">
                <a16:creationId xmlns="" xmlns:a16="http://schemas.microsoft.com/office/drawing/2014/main" id="{D1CDDA7C-C26B-42AA-8307-5CEE7B33D968}"/>
              </a:ext>
            </a:extLst>
          </p:cNvPr>
          <p:cNvGraphicFramePr>
            <a:graphicFrameLocks noGrp="1"/>
          </p:cNvGraphicFramePr>
          <p:nvPr>
            <p:ph idx="1"/>
          </p:nvPr>
        </p:nvGraphicFramePr>
        <p:xfrm>
          <a:off x="3895727" y="504092"/>
          <a:ext cx="4885203" cy="5852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stituent subsol 2">
            <a:extLst>
              <a:ext uri="{FF2B5EF4-FFF2-40B4-BE49-F238E27FC236}">
                <a16:creationId xmlns="" xmlns:a16="http://schemas.microsoft.com/office/drawing/2014/main" id="{3BD741AD-4528-419E-87D7-27A5E4CF41CA}"/>
              </a:ext>
            </a:extLst>
          </p:cNvPr>
          <p:cNvSpPr>
            <a:spLocks noGrp="1"/>
          </p:cNvSpPr>
          <p:nvPr>
            <p:ph type="ftr" sz="quarter" idx="11"/>
          </p:nvPr>
        </p:nvSpPr>
        <p:spPr/>
        <p:txBody>
          <a:bodyPr/>
          <a:lstStyle/>
          <a:p>
            <a:pPr>
              <a:defRPr/>
            </a:pPr>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dată 3">
            <a:extLst>
              <a:ext uri="{FF2B5EF4-FFF2-40B4-BE49-F238E27FC236}">
                <a16:creationId xmlns="" xmlns:a16="http://schemas.microsoft.com/office/drawing/2014/main" id="{8C40F2EC-1ED8-4A85-A9ED-CA5BA9B6717D}"/>
              </a:ext>
            </a:extLst>
          </p:cNvPr>
          <p:cNvSpPr>
            <a:spLocks noGrp="1"/>
          </p:cNvSpPr>
          <p:nvPr>
            <p:ph type="dt" sz="half" idx="10"/>
          </p:nvPr>
        </p:nvSpPr>
        <p:spPr/>
        <p:txBody>
          <a:bodyPr/>
          <a:lstStyle/>
          <a:p>
            <a:fld id="{C2052C32-5384-45AF-A046-97F36E9B0AE5}" type="datetime1">
              <a:rPr lang="en-US" smtClean="0">
                <a:solidFill>
                  <a:prstClr val="black">
                    <a:tint val="75000"/>
                  </a:prstClr>
                </a:solidFill>
              </a:rPr>
              <a:t>20-09-23</a:t>
            </a:fld>
            <a:endParaRPr lang="ro-RO">
              <a:solidFill>
                <a:prstClr val="black">
                  <a:tint val="75000"/>
                </a:prstClr>
              </a:solidFill>
            </a:endParaRPr>
          </a:p>
        </p:txBody>
      </p:sp>
    </p:spTree>
    <p:extLst>
      <p:ext uri="{BB962C8B-B14F-4D97-AF65-F5344CB8AC3E}">
        <p14:creationId xmlns:p14="http://schemas.microsoft.com/office/powerpoint/2010/main" val="2273466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p:cNvSpPr>
            <a:spLocks noGrp="1"/>
          </p:cNvSpPr>
          <p:nvPr>
            <p:ph type="title"/>
          </p:nvPr>
        </p:nvSpPr>
        <p:spPr>
          <a:xfrm>
            <a:off x="505678" y="914401"/>
            <a:ext cx="27432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ACORD</a:t>
            </a:r>
          </a:p>
        </p:txBody>
      </p:sp>
      <p:cxnSp>
        <p:nvCxnSpPr>
          <p:cNvPr id="26" name="Straight Connector 25">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3360"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ubstituent dată 3">
            <a:extLst>
              <a:ext uri="{FF2B5EF4-FFF2-40B4-BE49-F238E27FC236}">
                <a16:creationId xmlns:a16="http://schemas.microsoft.com/office/drawing/2014/main" xmlns="" id="{4C6B264C-C9A3-4589-AD3B-8018E0BB0B53}"/>
              </a:ext>
            </a:extLst>
          </p:cNvPr>
          <p:cNvSpPr>
            <a:spLocks noGrp="1"/>
          </p:cNvSpPr>
          <p:nvPr>
            <p:ph type="dt" sz="half" idx="10"/>
          </p:nvPr>
        </p:nvSpPr>
        <p:spPr>
          <a:xfrm>
            <a:off x="505678" y="5789576"/>
            <a:ext cx="2743200" cy="333510"/>
          </a:xfrm>
        </p:spPr>
        <p:txBody>
          <a:bodyPr vert="horz" lIns="91440" tIns="45720" rIns="91440" bIns="45720" rtlCol="0" anchor="ctr">
            <a:normAutofit/>
          </a:bodyPr>
          <a:lstStyle/>
          <a:p>
            <a:pPr algn="ctr">
              <a:lnSpc>
                <a:spcPct val="90000"/>
              </a:lnSpc>
              <a:spcAft>
                <a:spcPts val="600"/>
              </a:spcAft>
              <a:defRPr/>
            </a:pPr>
            <a:fld id="{7783B38B-B1D8-4498-9531-8006DDAB486B}" type="datetime1">
              <a:rPr lang="en-US" sz="1600" smtClean="0">
                <a:solidFill>
                  <a:srgbClr val="FFFFFF"/>
                </a:solidFill>
              </a:rPr>
              <a:t>20-09-23</a:t>
            </a:fld>
            <a:endParaRPr lang="en-US" sz="1600">
              <a:solidFill>
                <a:srgbClr val="FFFFFF"/>
              </a:solidFill>
            </a:endParaRPr>
          </a:p>
        </p:txBody>
      </p:sp>
      <p:sp>
        <p:nvSpPr>
          <p:cNvPr id="5" name="Substituent subsol 4">
            <a:extLst>
              <a:ext uri="{FF2B5EF4-FFF2-40B4-BE49-F238E27FC236}">
                <a16:creationId xmlns:a16="http://schemas.microsoft.com/office/drawing/2014/main" xmlns="" id="{8B3B5C22-FD7B-4F0F-A182-411435E2B24A}"/>
              </a:ext>
            </a:extLst>
          </p:cNvPr>
          <p:cNvSpPr>
            <a:spLocks noGrp="1"/>
          </p:cNvSpPr>
          <p:nvPr>
            <p:ph type="ftr" sz="quarter" idx="11"/>
          </p:nvPr>
        </p:nvSpPr>
        <p:spPr>
          <a:xfrm>
            <a:off x="3865367" y="6356383"/>
            <a:ext cx="3461865" cy="365125"/>
          </a:xfrm>
        </p:spPr>
        <p:txBody>
          <a:bodyPr vert="horz" lIns="91440" tIns="45720" rIns="91440" bIns="45720" rtlCol="0" anchor="ctr">
            <a:normAutofit/>
          </a:bodyPr>
          <a:lstStyle/>
          <a:p>
            <a:pPr algn="l">
              <a:spcAft>
                <a:spcPts val="600"/>
              </a:spcAft>
              <a:defRPr/>
            </a:pPr>
            <a:r>
              <a:rPr lang="es-ES" smtClean="0">
                <a:solidFill>
                  <a:srgbClr val="595959"/>
                </a:solidFill>
              </a:rPr>
              <a:t>ISF - Școala de Asigurări 2023</a:t>
            </a:r>
            <a:endParaRPr lang="en-US">
              <a:solidFill>
                <a:srgbClr val="595959"/>
              </a:solidFill>
            </a:endParaRPr>
          </a:p>
        </p:txBody>
      </p:sp>
      <p:graphicFrame>
        <p:nvGraphicFramePr>
          <p:cNvPr id="14" name="Substituent conținut 2">
            <a:extLst>
              <a:ext uri="{FF2B5EF4-FFF2-40B4-BE49-F238E27FC236}">
                <a16:creationId xmlns:a16="http://schemas.microsoft.com/office/drawing/2014/main" xmlns="" id="{A1B2F3E1-C85C-4133-B509-0FFF55AF227D}"/>
              </a:ext>
            </a:extLst>
          </p:cNvPr>
          <p:cNvGraphicFramePr>
            <a:graphicFrameLocks noGrp="1"/>
          </p:cNvGraphicFramePr>
          <p:nvPr>
            <p:ph idx="1"/>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537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p:cNvSpPr>
            <a:spLocks noGrp="1"/>
          </p:cNvSpPr>
          <p:nvPr>
            <p:ph type="title"/>
          </p:nvPr>
        </p:nvSpPr>
        <p:spPr>
          <a:xfrm>
            <a:off x="252663" y="914401"/>
            <a:ext cx="324923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REZOLVARE</a:t>
            </a:r>
          </a:p>
        </p:txBody>
      </p:sp>
      <p:cxnSp>
        <p:nvCxnSpPr>
          <p:cNvPr id="26" name="Straight Connector 25">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3360"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ubstituent dată 3">
            <a:extLst>
              <a:ext uri="{FF2B5EF4-FFF2-40B4-BE49-F238E27FC236}">
                <a16:creationId xmlns:a16="http://schemas.microsoft.com/office/drawing/2014/main" xmlns="" id="{6F70E9A7-BD4C-4A24-A192-97A7DA36A77C}"/>
              </a:ext>
            </a:extLst>
          </p:cNvPr>
          <p:cNvSpPr>
            <a:spLocks noGrp="1"/>
          </p:cNvSpPr>
          <p:nvPr>
            <p:ph type="dt" sz="half" idx="10"/>
          </p:nvPr>
        </p:nvSpPr>
        <p:spPr>
          <a:xfrm>
            <a:off x="505678" y="5789576"/>
            <a:ext cx="2743200" cy="333510"/>
          </a:xfrm>
        </p:spPr>
        <p:txBody>
          <a:bodyPr vert="horz" lIns="91440" tIns="45720" rIns="91440" bIns="45720" rtlCol="0" anchor="ctr">
            <a:normAutofit/>
          </a:bodyPr>
          <a:lstStyle/>
          <a:p>
            <a:pPr algn="ctr">
              <a:lnSpc>
                <a:spcPct val="90000"/>
              </a:lnSpc>
              <a:spcAft>
                <a:spcPts val="600"/>
              </a:spcAft>
              <a:defRPr/>
            </a:pPr>
            <a:fld id="{9E731B1C-713C-4D09-ABDE-01891848A4CD}" type="datetime1">
              <a:rPr lang="en-US" sz="1600" smtClean="0">
                <a:solidFill>
                  <a:srgbClr val="FFFFFF"/>
                </a:solidFill>
              </a:rPr>
              <a:t>20-09-23</a:t>
            </a:fld>
            <a:endParaRPr lang="en-US" sz="1600">
              <a:solidFill>
                <a:srgbClr val="FFFFFF"/>
              </a:solidFill>
            </a:endParaRPr>
          </a:p>
        </p:txBody>
      </p:sp>
      <p:sp>
        <p:nvSpPr>
          <p:cNvPr id="5" name="Substituent subsol 4">
            <a:extLst>
              <a:ext uri="{FF2B5EF4-FFF2-40B4-BE49-F238E27FC236}">
                <a16:creationId xmlns:a16="http://schemas.microsoft.com/office/drawing/2014/main" xmlns="" id="{8A159304-7FAC-4FAB-ABAB-EF74BA7B90C7}"/>
              </a:ext>
            </a:extLst>
          </p:cNvPr>
          <p:cNvSpPr>
            <a:spLocks noGrp="1"/>
          </p:cNvSpPr>
          <p:nvPr>
            <p:ph type="ftr" sz="quarter" idx="11"/>
          </p:nvPr>
        </p:nvSpPr>
        <p:spPr>
          <a:xfrm>
            <a:off x="3865367" y="6356383"/>
            <a:ext cx="3461865" cy="365125"/>
          </a:xfrm>
        </p:spPr>
        <p:txBody>
          <a:bodyPr vert="horz" lIns="91440" tIns="45720" rIns="91440" bIns="45720" rtlCol="0" anchor="ctr">
            <a:normAutofit/>
          </a:bodyPr>
          <a:lstStyle/>
          <a:p>
            <a:pPr algn="l">
              <a:spcAft>
                <a:spcPts val="600"/>
              </a:spcAft>
              <a:defRPr/>
            </a:pPr>
            <a:r>
              <a:rPr lang="es-ES" smtClean="0">
                <a:solidFill>
                  <a:srgbClr val="595959"/>
                </a:solidFill>
              </a:rPr>
              <a:t>ISF - Școala de Asigurări 2023</a:t>
            </a:r>
            <a:endParaRPr lang="en-US">
              <a:solidFill>
                <a:srgbClr val="595959"/>
              </a:solidFill>
            </a:endParaRPr>
          </a:p>
        </p:txBody>
      </p:sp>
      <p:graphicFrame>
        <p:nvGraphicFramePr>
          <p:cNvPr id="14" name="Substituent conținut 2">
            <a:extLst>
              <a:ext uri="{FF2B5EF4-FFF2-40B4-BE49-F238E27FC236}">
                <a16:creationId xmlns:a16="http://schemas.microsoft.com/office/drawing/2014/main" xmlns="" id="{F2457C8F-E044-47A4-8733-497A8A6A25B7}"/>
              </a:ext>
            </a:extLst>
          </p:cNvPr>
          <p:cNvGraphicFramePr>
            <a:graphicFrameLocks noGrp="1"/>
          </p:cNvGraphicFramePr>
          <p:nvPr>
            <p:ph idx="1"/>
          </p:nvPr>
        </p:nvGraphicFramePr>
        <p:xfrm>
          <a:off x="3895727"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490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D2D94EC-2B01-48CF-962D-8A254C09E69D}"/>
              </a:ext>
            </a:extLst>
          </p:cNvPr>
          <p:cNvSpPr>
            <a:spLocks noGrp="1"/>
          </p:cNvSpPr>
          <p:nvPr>
            <p:ph type="title"/>
          </p:nvPr>
        </p:nvSpPr>
        <p:spPr>
          <a:xfrm>
            <a:off x="2286000" y="2819400"/>
            <a:ext cx="4457700" cy="1311664"/>
          </a:xfrm>
        </p:spPr>
        <p:txBody>
          <a:bodyPr>
            <a:normAutofit/>
          </a:bodyPr>
          <a:lstStyle/>
          <a:p>
            <a:pPr algn="ctr"/>
            <a:r>
              <a:rPr lang="ro-RO" b="1" dirty="0" smtClean="0">
                <a:solidFill>
                  <a:srgbClr val="000000"/>
                </a:solidFill>
                <a:effectLst>
                  <a:outerShdw blurRad="38100" dist="38100" dir="2700000" algn="tl">
                    <a:srgbClr val="000000">
                      <a:alpha val="43137"/>
                    </a:srgbClr>
                  </a:outerShdw>
                </a:effectLst>
              </a:rPr>
              <a:t>Școala de Asigurări</a:t>
            </a:r>
            <a:br>
              <a:rPr lang="ro-RO" b="1" dirty="0" smtClean="0">
                <a:solidFill>
                  <a:srgbClr val="000000"/>
                </a:solidFill>
                <a:effectLst>
                  <a:outerShdw blurRad="38100" dist="38100" dir="2700000" algn="tl">
                    <a:srgbClr val="000000">
                      <a:alpha val="43137"/>
                    </a:srgbClr>
                  </a:outerShdw>
                </a:effectLst>
              </a:rPr>
            </a:br>
            <a:r>
              <a:rPr lang="ro-RO" b="1" dirty="0" smtClean="0">
                <a:solidFill>
                  <a:srgbClr val="000000"/>
                </a:solidFill>
                <a:effectLst>
                  <a:outerShdw blurRad="38100" dist="38100" dir="2700000" algn="tl">
                    <a:srgbClr val="000000">
                      <a:alpha val="43137"/>
                    </a:srgbClr>
                  </a:outerShdw>
                </a:effectLst>
              </a:rPr>
              <a:t>Ediția a VI-a</a:t>
            </a:r>
            <a:endParaRPr lang="ro-RO" b="1" dirty="0">
              <a:solidFill>
                <a:srgbClr val="000000"/>
              </a:solidFill>
              <a:effectLst>
                <a:outerShdw blurRad="38100" dist="38100" dir="2700000" algn="tl">
                  <a:srgbClr val="000000">
                    <a:alpha val="43137"/>
                  </a:srgbClr>
                </a:outerShdw>
              </a:effectLst>
            </a:endParaRPr>
          </a:p>
        </p:txBody>
      </p:sp>
      <p:sp>
        <p:nvSpPr>
          <p:cNvPr id="3" name="Substituent conținut 2">
            <a:extLst>
              <a:ext uri="{FF2B5EF4-FFF2-40B4-BE49-F238E27FC236}">
                <a16:creationId xmlns:a16="http://schemas.microsoft.com/office/drawing/2014/main" xmlns="" id="{81E9F82E-53B8-494D-9AAF-C1DA04F85FFC}"/>
              </a:ext>
            </a:extLst>
          </p:cNvPr>
          <p:cNvSpPr>
            <a:spLocks noGrp="1"/>
          </p:cNvSpPr>
          <p:nvPr>
            <p:ph idx="1"/>
          </p:nvPr>
        </p:nvSpPr>
        <p:spPr>
          <a:xfrm>
            <a:off x="1066800" y="3505200"/>
            <a:ext cx="7086600" cy="2438400"/>
          </a:xfrm>
        </p:spPr>
        <p:txBody>
          <a:bodyPr anchor="ctr">
            <a:normAutofit/>
          </a:bodyPr>
          <a:lstStyle/>
          <a:p>
            <a:pPr marL="0" indent="0">
              <a:buNone/>
            </a:pPr>
            <a:endParaRPr lang="ro-RO" sz="3200" b="1" dirty="0">
              <a:solidFill>
                <a:srgbClr val="000000"/>
              </a:solidFill>
              <a:effectLst>
                <a:outerShdw blurRad="38100" dist="38100" dir="2700000" algn="tl">
                  <a:srgbClr val="000000">
                    <a:alpha val="43137"/>
                  </a:srgbClr>
                </a:outerShdw>
              </a:effectLst>
            </a:endParaRPr>
          </a:p>
          <a:p>
            <a:pPr marL="0" indent="0" algn="ctr">
              <a:buNone/>
            </a:pPr>
            <a:r>
              <a:rPr lang="ro-RO" sz="3200" b="1" dirty="0" smtClean="0">
                <a:solidFill>
                  <a:srgbClr val="000000"/>
                </a:solidFill>
                <a:effectLst>
                  <a:outerShdw blurRad="38100" dist="38100" dir="2700000" algn="tl">
                    <a:srgbClr val="000000">
                      <a:alpha val="43137"/>
                    </a:srgbClr>
                  </a:outerShdw>
                </a:effectLst>
              </a:rPr>
              <a:t>Vă dorim multă sănătate și voie bună!</a:t>
            </a:r>
            <a:endParaRPr lang="ro-RO" sz="3200" b="1" dirty="0">
              <a:solidFill>
                <a:srgbClr val="000000"/>
              </a:solidFill>
              <a:effectLst>
                <a:outerShdw blurRad="38100" dist="38100" dir="2700000" algn="tl">
                  <a:srgbClr val="000000">
                    <a:alpha val="43137"/>
                  </a:srgbClr>
                </a:outerShdw>
              </a:effectLst>
            </a:endParaRPr>
          </a:p>
          <a:p>
            <a:pPr marL="0" indent="0">
              <a:buNone/>
            </a:pPr>
            <a:endParaRPr lang="ro-RO" sz="3200" b="1" dirty="0">
              <a:solidFill>
                <a:srgbClr val="000000"/>
              </a:solidFill>
              <a:effectLst>
                <a:outerShdw blurRad="38100" dist="38100" dir="2700000" algn="tl">
                  <a:srgbClr val="000000">
                    <a:alpha val="43137"/>
                  </a:srgbClr>
                </a:outerShdw>
              </a:effectLst>
            </a:endParaRPr>
          </a:p>
        </p:txBody>
      </p:sp>
      <p:sp>
        <p:nvSpPr>
          <p:cNvPr id="5" name="Substituent subsol 4">
            <a:extLst>
              <a:ext uri="{FF2B5EF4-FFF2-40B4-BE49-F238E27FC236}">
                <a16:creationId xmlns:a16="http://schemas.microsoft.com/office/drawing/2014/main" xmlns="" id="{28C634C4-1893-4F39-AC43-D931C6B411C6}"/>
              </a:ext>
            </a:extLst>
          </p:cNvPr>
          <p:cNvSpPr>
            <a:spLocks noGrp="1"/>
          </p:cNvSpPr>
          <p:nvPr>
            <p:ph type="ftr" sz="quarter" idx="11"/>
          </p:nvPr>
        </p:nvSpPr>
        <p:spPr>
          <a:xfrm>
            <a:off x="604247" y="6223705"/>
            <a:ext cx="4938563" cy="314067"/>
          </a:xfrm>
        </p:spPr>
        <p:txBody>
          <a:bodyPr>
            <a:normAutofit/>
          </a:bodyPr>
          <a:lstStyle/>
          <a:p>
            <a:pPr algn="l">
              <a:spcAft>
                <a:spcPts val="600"/>
              </a:spcAft>
              <a:defRPr/>
            </a:pPr>
            <a:r>
              <a:rPr lang="es-ES" sz="1100" smtClean="0">
                <a:solidFill>
                  <a:srgbClr val="898989"/>
                </a:solidFill>
              </a:rPr>
              <a:t>ISF - Școala de Asigurări 2023</a:t>
            </a:r>
            <a:endParaRPr lang="ro-RO" sz="1100">
              <a:solidFill>
                <a:srgbClr val="898989"/>
              </a:solidFill>
            </a:endParaRPr>
          </a:p>
        </p:txBody>
      </p:sp>
      <p:sp>
        <p:nvSpPr>
          <p:cNvPr id="4" name="Substituent dată 3">
            <a:extLst>
              <a:ext uri="{FF2B5EF4-FFF2-40B4-BE49-F238E27FC236}">
                <a16:creationId xmlns:a16="http://schemas.microsoft.com/office/drawing/2014/main" xmlns="" id="{B1F7CFF3-12B4-4B05-A29F-2D9CDB23D15B}"/>
              </a:ext>
            </a:extLst>
          </p:cNvPr>
          <p:cNvSpPr>
            <a:spLocks noGrp="1"/>
          </p:cNvSpPr>
          <p:nvPr>
            <p:ph type="dt" sz="half" idx="10"/>
          </p:nvPr>
        </p:nvSpPr>
        <p:spPr>
          <a:xfrm>
            <a:off x="5665605" y="6223705"/>
            <a:ext cx="2331049" cy="314067"/>
          </a:xfrm>
        </p:spPr>
        <p:txBody>
          <a:bodyPr>
            <a:normAutofit/>
          </a:bodyPr>
          <a:lstStyle/>
          <a:p>
            <a:pPr algn="r">
              <a:spcAft>
                <a:spcPts val="600"/>
              </a:spcAft>
              <a:defRPr/>
            </a:pPr>
            <a:fld id="{8E104723-8771-445E-B1D8-2F6506EA9C55}" type="datetime1">
              <a:rPr lang="en-US" sz="1100" smtClean="0">
                <a:solidFill>
                  <a:srgbClr val="FFFFFF"/>
                </a:solidFill>
              </a:rPr>
              <a:t>20-09-23</a:t>
            </a:fld>
            <a:endParaRPr lang="ro-RO" sz="110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919" y="533400"/>
            <a:ext cx="3642681" cy="191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770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66FE0DC-EB4D-4674-8A33-ABAC742AFF18}"/>
              </a:ext>
            </a:extLst>
          </p:cNvPr>
          <p:cNvSpPr>
            <a:spLocks noGrp="1"/>
          </p:cNvSpPr>
          <p:nvPr>
            <p:ph type="title"/>
          </p:nvPr>
        </p:nvSpPr>
        <p:spPr>
          <a:xfrm>
            <a:off x="603506" y="4007338"/>
            <a:ext cx="4841875" cy="2247161"/>
          </a:xfrm>
        </p:spPr>
        <p:txBody>
          <a:bodyPr vert="horz" lIns="91440" tIns="45720" rIns="91440" bIns="45720" rtlCol="0" anchor="t">
            <a:normAutofit fontScale="90000"/>
          </a:bodyPr>
          <a:lstStyle/>
          <a:p>
            <a:r>
              <a:rPr lang="en-US" sz="4800" kern="1200" dirty="0">
                <a:solidFill>
                  <a:schemeClr val="tx1"/>
                </a:solidFill>
                <a:latin typeface="+mj-lt"/>
                <a:ea typeface="+mj-ea"/>
                <a:cs typeface="+mj-cs"/>
              </a:rPr>
              <a:t>1. </a:t>
            </a:r>
            <a:r>
              <a:rPr lang="en-US" sz="4800" kern="1200" dirty="0" smtClean="0">
                <a:solidFill>
                  <a:schemeClr val="tx1"/>
                </a:solidFill>
                <a:latin typeface="+mj-lt"/>
                <a:ea typeface="+mj-ea"/>
                <a:cs typeface="+mj-cs"/>
              </a:rPr>
              <a:t>REPTILIAN+LIMBIC</a:t>
            </a:r>
            <a:r>
              <a:rPr lang="ro-RO" sz="4800" kern="1200" dirty="0" smtClean="0">
                <a:solidFill>
                  <a:schemeClr val="tx1"/>
                </a:solidFill>
                <a:latin typeface="+mj-lt"/>
                <a:ea typeface="+mj-ea"/>
                <a:cs typeface="+mj-cs"/>
              </a:rPr>
              <a:t/>
            </a:r>
            <a:br>
              <a:rPr lang="ro-RO" sz="4800" kern="1200" dirty="0" smtClean="0">
                <a:solidFill>
                  <a:schemeClr val="tx1"/>
                </a:solidFill>
                <a:latin typeface="+mj-lt"/>
                <a:ea typeface="+mj-ea"/>
                <a:cs typeface="+mj-cs"/>
              </a:rPr>
            </a:br>
            <a:r>
              <a:rPr lang="ro-RO" sz="4800" kern="1200" dirty="0" smtClean="0">
                <a:solidFill>
                  <a:schemeClr val="tx1"/>
                </a:solidFill>
                <a:latin typeface="+mj-lt"/>
                <a:ea typeface="+mj-ea"/>
                <a:cs typeface="+mj-cs"/>
              </a:rPr>
              <a:t>      </a:t>
            </a:r>
            <a:r>
              <a:rPr lang="ro-RO" sz="4800" dirty="0" smtClean="0"/>
              <a:t>2 milisecunde</a:t>
            </a:r>
            <a:r>
              <a:rPr lang="en-US" sz="4800" kern="1200" dirty="0" smtClean="0">
                <a:solidFill>
                  <a:schemeClr val="tx1"/>
                </a:solidFill>
                <a:latin typeface="+mj-lt"/>
                <a:ea typeface="+mj-ea"/>
                <a:cs typeface="+mj-cs"/>
              </a:rPr>
              <a:t> </a:t>
            </a:r>
            <a:r>
              <a:rPr lang="ro-RO" sz="4800" kern="1200" dirty="0">
                <a:solidFill>
                  <a:schemeClr val="tx1"/>
                </a:solidFill>
                <a:latin typeface="+mj-lt"/>
                <a:ea typeface="+mj-ea"/>
                <a:cs typeface="+mj-cs"/>
              </a:rPr>
              <a:t/>
            </a:r>
            <a:br>
              <a:rPr lang="ro-RO" sz="4800" kern="1200" dirty="0">
                <a:solidFill>
                  <a:schemeClr val="tx1"/>
                </a:solidFill>
                <a:latin typeface="+mj-lt"/>
                <a:ea typeface="+mj-ea"/>
                <a:cs typeface="+mj-cs"/>
              </a:rPr>
            </a:br>
            <a:r>
              <a:rPr lang="en-US" sz="4800" kern="1200" dirty="0">
                <a:solidFill>
                  <a:schemeClr val="tx1"/>
                </a:solidFill>
                <a:latin typeface="+mj-lt"/>
                <a:ea typeface="+mj-ea"/>
                <a:cs typeface="+mj-cs"/>
              </a:rPr>
              <a:t>2. NEOCORTEX</a:t>
            </a:r>
            <a:r>
              <a:rPr lang="ro-RO" sz="4800" kern="1200" dirty="0">
                <a:solidFill>
                  <a:schemeClr val="tx1"/>
                </a:solidFill>
                <a:latin typeface="+mj-lt"/>
                <a:ea typeface="+mj-ea"/>
                <a:cs typeface="+mj-cs"/>
              </a:rPr>
              <a:t/>
            </a:r>
            <a:br>
              <a:rPr lang="ro-RO" sz="4800" kern="1200" dirty="0">
                <a:solidFill>
                  <a:schemeClr val="tx1"/>
                </a:solidFill>
                <a:latin typeface="+mj-lt"/>
                <a:ea typeface="+mj-ea"/>
                <a:cs typeface="+mj-cs"/>
              </a:rPr>
            </a:br>
            <a:r>
              <a:rPr lang="ro-RO" sz="4800" kern="1200" dirty="0">
                <a:solidFill>
                  <a:schemeClr val="tx1"/>
                </a:solidFill>
                <a:latin typeface="+mj-lt"/>
                <a:ea typeface="+mj-ea"/>
                <a:cs typeface="+mj-cs"/>
              </a:rPr>
              <a:t>         </a:t>
            </a:r>
            <a:r>
              <a:rPr lang="ro-RO" sz="4800" dirty="0" smtClean="0"/>
              <a:t>decizie lentă</a:t>
            </a:r>
            <a:r>
              <a:rPr lang="ro-RO" sz="4800" kern="1200" dirty="0">
                <a:solidFill>
                  <a:schemeClr val="tx1"/>
                </a:solidFill>
                <a:latin typeface="+mj-lt"/>
                <a:ea typeface="+mj-ea"/>
                <a:cs typeface="+mj-cs"/>
              </a:rPr>
              <a:t/>
            </a:r>
            <a:br>
              <a:rPr lang="ro-RO"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sp>
        <p:nvSpPr>
          <p:cNvPr id="11" name="Freeform: Shape 10">
            <a:extLst>
              <a:ext uri="{FF2B5EF4-FFF2-40B4-BE49-F238E27FC236}">
                <a16:creationId xmlns="" xmlns:a16="http://schemas.microsoft.com/office/drawing/2014/main" id="{E26B9EF5-5D92-4AC7-BC55-FC5C4C98ED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07149" y="549"/>
            <a:ext cx="3262314"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3" name="Freeform: Shape 12">
            <a:extLst>
              <a:ext uri="{FF2B5EF4-FFF2-40B4-BE49-F238E27FC236}">
                <a16:creationId xmlns="" xmlns:a16="http://schemas.microsoft.com/office/drawing/2014/main" id="{F05C5575-0F07-43D0-AE78-81EAA8E67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40358" y="1421356"/>
            <a:ext cx="340368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pic>
        <p:nvPicPr>
          <p:cNvPr id="6" name="Imagine 5">
            <a:extLst>
              <a:ext uri="{FF2B5EF4-FFF2-40B4-BE49-F238E27FC236}">
                <a16:creationId xmlns="" xmlns:a16="http://schemas.microsoft.com/office/drawing/2014/main" id="{738EEF04-6734-4E9E-BFB7-6B97646DCEFE}"/>
              </a:ext>
            </a:extLst>
          </p:cNvPr>
          <p:cNvPicPr>
            <a:picLocks noChangeAspect="1"/>
          </p:cNvPicPr>
          <p:nvPr/>
        </p:nvPicPr>
        <p:blipFill rotWithShape="1">
          <a:blip r:embed="rId3"/>
          <a:srcRect r="32498" b="-1"/>
          <a:stretch/>
        </p:blipFill>
        <p:spPr>
          <a:xfrm>
            <a:off x="2729546" y="10"/>
            <a:ext cx="3017520" cy="298023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5" name="Substituent conținut 4">
            <a:extLst>
              <a:ext uri="{FF2B5EF4-FFF2-40B4-BE49-F238E27FC236}">
                <a16:creationId xmlns="" xmlns:a16="http://schemas.microsoft.com/office/drawing/2014/main" id="{49A067EB-D027-4F64-87CD-DAB90E269F5D}"/>
              </a:ext>
            </a:extLst>
          </p:cNvPr>
          <p:cNvPicPr>
            <a:picLocks noGrp="1" noChangeAspect="1"/>
          </p:cNvPicPr>
          <p:nvPr>
            <p:ph idx="1"/>
          </p:nvPr>
        </p:nvPicPr>
        <p:blipFill rotWithShape="1">
          <a:blip r:embed="rId4"/>
          <a:srcRect l="16509" r="42010" b="2"/>
          <a:stretch/>
        </p:blipFill>
        <p:spPr>
          <a:xfrm>
            <a:off x="5862722" y="1584499"/>
            <a:ext cx="3281329"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3" name="Substituent dată 2">
            <a:extLst>
              <a:ext uri="{FF2B5EF4-FFF2-40B4-BE49-F238E27FC236}">
                <a16:creationId xmlns="" xmlns:a16="http://schemas.microsoft.com/office/drawing/2014/main" id="{BF845E6A-7684-43BF-91CA-F61B0D885F27}"/>
              </a:ext>
            </a:extLst>
          </p:cNvPr>
          <p:cNvSpPr>
            <a:spLocks noGrp="1"/>
          </p:cNvSpPr>
          <p:nvPr>
            <p:ph type="dt" sz="half" idx="10"/>
          </p:nvPr>
        </p:nvSpPr>
        <p:spPr/>
        <p:txBody>
          <a:bodyPr/>
          <a:lstStyle/>
          <a:p>
            <a:pPr>
              <a:defRPr/>
            </a:pPr>
            <a:fld id="{AF8BB52F-0851-4E2E-A2FC-6109810E6105}" type="datetime1">
              <a:rPr lang="en-US" smtClean="0">
                <a:solidFill>
                  <a:prstClr val="white">
                    <a:tint val="75000"/>
                  </a:prstClr>
                </a:solidFill>
              </a:rPr>
              <a:t>20-09-23</a:t>
            </a:fld>
            <a:endParaRPr lang="ro-RO">
              <a:solidFill>
                <a:prstClr val="white">
                  <a:tint val="75000"/>
                </a:prstClr>
              </a:solidFill>
            </a:endParaRPr>
          </a:p>
        </p:txBody>
      </p:sp>
      <p:sp>
        <p:nvSpPr>
          <p:cNvPr id="7" name="Substituent subsol 6">
            <a:extLst>
              <a:ext uri="{FF2B5EF4-FFF2-40B4-BE49-F238E27FC236}">
                <a16:creationId xmlns="" xmlns:a16="http://schemas.microsoft.com/office/drawing/2014/main" id="{0142F564-49A8-42E8-9562-30ED99FE0EFB}"/>
              </a:ext>
            </a:extLst>
          </p:cNvPr>
          <p:cNvSpPr>
            <a:spLocks noGrp="1"/>
          </p:cNvSpPr>
          <p:nvPr>
            <p:ph type="ftr" sz="quarter" idx="11"/>
          </p:nvPr>
        </p:nvSpPr>
        <p:spPr/>
        <p:txBody>
          <a:bodyPr/>
          <a:lstStyle/>
          <a:p>
            <a:pPr>
              <a:defRPr/>
            </a:pPr>
            <a:r>
              <a:rPr lang="es-ES" smtClean="0">
                <a:solidFill>
                  <a:prstClr val="white">
                    <a:tint val="75000"/>
                  </a:prstClr>
                </a:solidFill>
              </a:rPr>
              <a:t>ISF - Școala de Asigurări 2023</a:t>
            </a:r>
            <a:endParaRPr lang="ro-RO">
              <a:solidFill>
                <a:prstClr val="white">
                  <a:tint val="75000"/>
                </a:prstClr>
              </a:solidFill>
            </a:endParaRPr>
          </a:p>
        </p:txBody>
      </p:sp>
    </p:spTree>
    <p:extLst>
      <p:ext uri="{BB962C8B-B14F-4D97-AF65-F5344CB8AC3E}">
        <p14:creationId xmlns:p14="http://schemas.microsoft.com/office/powerpoint/2010/main" val="2428831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 y="3"/>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a:extLst>
              <a:ext uri="{FF2B5EF4-FFF2-40B4-BE49-F238E27FC236}">
                <a16:creationId xmlns="" xmlns:a16="http://schemas.microsoft.com/office/drawing/2014/main" id="{7ED43B19-D976-42B9-AD00-95C75007D7C3}"/>
              </a:ext>
            </a:extLst>
          </p:cNvPr>
          <p:cNvSpPr>
            <a:spLocks noGrp="1"/>
          </p:cNvSpPr>
          <p:nvPr>
            <p:ph type="title"/>
          </p:nvPr>
        </p:nvSpPr>
        <p:spPr>
          <a:xfrm>
            <a:off x="506896" y="384317"/>
            <a:ext cx="8264414" cy="1191567"/>
          </a:xfrm>
        </p:spPr>
        <p:txBody>
          <a:bodyPr anchor="b">
            <a:normAutofit/>
          </a:bodyPr>
          <a:lstStyle/>
          <a:p>
            <a:r>
              <a:rPr lang="ro-RO" sz="4000" b="1" dirty="0" smtClean="0">
                <a:effectLst>
                  <a:outerShdw blurRad="38100" dist="38100" dir="2700000" algn="tl">
                    <a:srgbClr val="000000">
                      <a:alpha val="43137"/>
                    </a:srgbClr>
                  </a:outerShdw>
                </a:effectLst>
              </a:rPr>
              <a:t>CAPTAREA ATENȚIEI: 3-8 secunde</a:t>
            </a:r>
            <a:endParaRPr lang="ro-RO" sz="4000" b="1" dirty="0">
              <a:effectLst>
                <a:outerShdw blurRad="38100" dist="38100" dir="2700000" algn="tl">
                  <a:srgbClr val="000000">
                    <a:alpha val="43137"/>
                  </a:srgbClr>
                </a:outerShdw>
              </a:effectLst>
            </a:endParaRPr>
          </a:p>
        </p:txBody>
      </p:sp>
      <p:grpSp>
        <p:nvGrpSpPr>
          <p:cNvPr id="36" name="Group 35">
            <a:extLst>
              <a:ext uri="{FF2B5EF4-FFF2-40B4-BE49-F238E27FC236}">
                <a16:creationId xmlns=""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1998368"/>
            <a:ext cx="8771312" cy="782176"/>
            <a:chOff x="-2" y="1998368"/>
            <a:chExt cx="11695083" cy="782176"/>
          </a:xfrm>
        </p:grpSpPr>
        <p:sp>
          <p:nvSpPr>
            <p:cNvPr id="37" name="Rectangle 36">
              <a:extLst>
                <a:ext uri="{FF2B5EF4-FFF2-40B4-BE49-F238E27FC236}">
                  <a16:creationId xmlns=""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8" name="Rectangle 37">
              <a:extLst>
                <a:ext uri="{FF2B5EF4-FFF2-40B4-BE49-F238E27FC236}">
                  <a16:creationId xmlns=""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sp>
        <p:nvSpPr>
          <p:cNvPr id="40" name="Rectangle 39">
            <a:extLst>
              <a:ext uri="{FF2B5EF4-FFF2-40B4-BE49-F238E27FC236}">
                <a16:creationId xmlns=""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3081"/>
            <a:ext cx="853752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Substituent conținut 2">
            <a:extLst>
              <a:ext uri="{FF2B5EF4-FFF2-40B4-BE49-F238E27FC236}">
                <a16:creationId xmlns="" xmlns:a16="http://schemas.microsoft.com/office/drawing/2014/main" id="{A90A5E59-368B-4045-A94E-536220133577}"/>
              </a:ext>
            </a:extLst>
          </p:cNvPr>
          <p:cNvSpPr>
            <a:spLocks noGrp="1"/>
          </p:cNvSpPr>
          <p:nvPr>
            <p:ph idx="1"/>
          </p:nvPr>
        </p:nvSpPr>
        <p:spPr>
          <a:xfrm>
            <a:off x="595247" y="2203081"/>
            <a:ext cx="7607751" cy="3831961"/>
          </a:xfrm>
        </p:spPr>
        <p:txBody>
          <a:bodyPr anchor="ctr">
            <a:normAutofit/>
          </a:bodyPr>
          <a:lstStyle/>
          <a:p>
            <a:r>
              <a:rPr lang="ro-RO" sz="2000" b="1" dirty="0">
                <a:effectLst>
                  <a:outerShdw blurRad="38100" dist="38100" dir="2700000" algn="tl">
                    <a:srgbClr val="000000">
                      <a:alpha val="43137"/>
                    </a:srgbClr>
                  </a:outerShdw>
                </a:effectLst>
              </a:rPr>
              <a:t>INFORMARE</a:t>
            </a:r>
          </a:p>
          <a:p>
            <a:r>
              <a:rPr lang="ro-RO" sz="2000" b="1" dirty="0">
                <a:effectLst>
                  <a:outerShdw blurRad="38100" dist="38100" dir="2700000" algn="tl">
                    <a:srgbClr val="000000">
                      <a:alpha val="43137"/>
                    </a:srgbClr>
                  </a:outerShdw>
                </a:effectLst>
              </a:rPr>
              <a:t>EDUCARE</a:t>
            </a:r>
          </a:p>
          <a:p>
            <a:r>
              <a:rPr lang="ro-RO" sz="2000" b="1" dirty="0" smtClean="0">
                <a:effectLst>
                  <a:outerShdw blurRad="38100" dist="38100" dir="2700000" algn="tl">
                    <a:srgbClr val="000000">
                      <a:alpha val="43137"/>
                    </a:srgbClr>
                  </a:outerShdw>
                </a:effectLst>
              </a:rPr>
              <a:t>PROMOVAREA/VÂNZARE</a:t>
            </a:r>
            <a:endParaRPr lang="ro-RO" sz="2000" b="1" dirty="0">
              <a:effectLst>
                <a:outerShdw blurRad="38100" dist="38100" dir="2700000" algn="tl">
                  <a:srgbClr val="000000">
                    <a:alpha val="43137"/>
                  </a:srgbClr>
                </a:outerShdw>
              </a:effectLst>
            </a:endParaRPr>
          </a:p>
          <a:p>
            <a:endParaRPr lang="ro-RO" sz="2000" b="1" dirty="0">
              <a:effectLst>
                <a:outerShdw blurRad="38100" dist="38100" dir="2700000" algn="tl">
                  <a:srgbClr val="000000">
                    <a:alpha val="43137"/>
                  </a:srgbClr>
                </a:outerShdw>
              </a:effectLst>
            </a:endParaRPr>
          </a:p>
          <a:p>
            <a:pPr marL="0" indent="0" algn="ctr">
              <a:buNone/>
            </a:pPr>
            <a:r>
              <a:rPr lang="ro-RO" sz="4000" b="1" dirty="0">
                <a:effectLst>
                  <a:outerShdw blurRad="38100" dist="38100" dir="2700000" algn="tl">
                    <a:srgbClr val="000000">
                      <a:alpha val="43137"/>
                    </a:srgbClr>
                  </a:outerShdw>
                </a:effectLst>
              </a:rPr>
              <a:t>TEMERI/FRUSTRĂRI/DORINȚE</a:t>
            </a:r>
          </a:p>
          <a:p>
            <a:pPr marL="0" indent="0" algn="ctr">
              <a:buNone/>
            </a:pPr>
            <a:endParaRPr lang="ro-RO" sz="2000" b="1" dirty="0">
              <a:effectLst>
                <a:outerShdw blurRad="38100" dist="38100" dir="2700000" algn="tl">
                  <a:srgbClr val="000000">
                    <a:alpha val="43137"/>
                  </a:srgbClr>
                </a:outerShdw>
              </a:effectLst>
            </a:endParaRPr>
          </a:p>
        </p:txBody>
      </p:sp>
      <p:sp>
        <p:nvSpPr>
          <p:cNvPr id="4" name="Substituent dată 3">
            <a:extLst>
              <a:ext uri="{FF2B5EF4-FFF2-40B4-BE49-F238E27FC236}">
                <a16:creationId xmlns="" xmlns:a16="http://schemas.microsoft.com/office/drawing/2014/main" id="{EC8CDDE7-2E70-44B9-BE16-720233EB6B45}"/>
              </a:ext>
            </a:extLst>
          </p:cNvPr>
          <p:cNvSpPr>
            <a:spLocks noGrp="1"/>
          </p:cNvSpPr>
          <p:nvPr>
            <p:ph type="dt" sz="half" idx="10"/>
          </p:nvPr>
        </p:nvSpPr>
        <p:spPr>
          <a:xfrm>
            <a:off x="628650" y="6492381"/>
            <a:ext cx="2057400" cy="365125"/>
          </a:xfrm>
        </p:spPr>
        <p:txBody>
          <a:bodyPr>
            <a:normAutofit/>
          </a:bodyPr>
          <a:lstStyle/>
          <a:p>
            <a:pPr>
              <a:defRPr/>
            </a:pPr>
            <a:fld id="{4706376E-D02C-44D8-9F14-39C11B4F7E30}"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FB461884-BFD2-4E07-A0D3-B6FA73D8533C}"/>
              </a:ext>
            </a:extLst>
          </p:cNvPr>
          <p:cNvSpPr>
            <a:spLocks noGrp="1"/>
          </p:cNvSpPr>
          <p:nvPr>
            <p:ph type="ftr" sz="quarter" idx="11"/>
          </p:nvPr>
        </p:nvSpPr>
        <p:spPr>
          <a:xfrm>
            <a:off x="3028950" y="6492381"/>
            <a:ext cx="3086100" cy="365125"/>
          </a:xfrm>
        </p:spPr>
        <p:txBody>
          <a:bodyPr>
            <a:normAutofit/>
          </a:bodyPr>
          <a:lstStyle/>
          <a:p>
            <a:pPr>
              <a:spcAft>
                <a:spcPts val="600"/>
              </a:spcAft>
              <a:defRPr/>
            </a:pPr>
            <a:r>
              <a:rPr lang="es-ES" smtClean="0">
                <a:solidFill>
                  <a:prstClr val="black">
                    <a:tint val="75000"/>
                  </a:prstClr>
                </a:solidFill>
              </a:rPr>
              <a:t>ISF - Școala de Asigurări 2023</a:t>
            </a:r>
            <a:endParaRPr lang="ro-RO">
              <a:solidFill>
                <a:prstClr val="black">
                  <a:tint val="75000"/>
                </a:prstClr>
              </a:solidFill>
            </a:endParaRPr>
          </a:p>
        </p:txBody>
      </p:sp>
    </p:spTree>
    <p:extLst>
      <p:ext uri="{BB962C8B-B14F-4D97-AF65-F5344CB8AC3E}">
        <p14:creationId xmlns:p14="http://schemas.microsoft.com/office/powerpoint/2010/main" val="2750727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Imagine 6">
            <a:extLst>
              <a:ext uri="{FF2B5EF4-FFF2-40B4-BE49-F238E27FC236}">
                <a16:creationId xmlns="" xmlns:a16="http://schemas.microsoft.com/office/drawing/2014/main" id="{308C6699-8B4D-4CBA-B78C-4C6F0A2728C4}"/>
              </a:ext>
            </a:extLst>
          </p:cNvPr>
          <p:cNvPicPr>
            <a:picLocks noChangeAspect="1"/>
          </p:cNvPicPr>
          <p:nvPr/>
        </p:nvPicPr>
        <p:blipFill rotWithShape="1">
          <a:blip r:embed="rId2"/>
          <a:srcRect t="15282" r="1" b="15283"/>
          <a:stretch/>
        </p:blipFill>
        <p:spPr>
          <a:xfrm>
            <a:off x="3662277" y="10"/>
            <a:ext cx="5481731"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Imagine 7">
            <a:extLst>
              <a:ext uri="{FF2B5EF4-FFF2-40B4-BE49-F238E27FC236}">
                <a16:creationId xmlns="" xmlns:a16="http://schemas.microsoft.com/office/drawing/2014/main" id="{03F12133-0D34-41C9-B67C-BB0A54E12076}"/>
              </a:ext>
            </a:extLst>
          </p:cNvPr>
          <p:cNvPicPr>
            <a:picLocks noChangeAspect="1"/>
          </p:cNvPicPr>
          <p:nvPr/>
        </p:nvPicPr>
        <p:blipFill rotWithShape="1">
          <a:blip r:embed="rId3"/>
          <a:srcRect t="7922" r="-2" b="-2"/>
          <a:stretch/>
        </p:blipFill>
        <p:spPr>
          <a:xfrm>
            <a:off x="3662277" y="3493008"/>
            <a:ext cx="5481731"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1" name="Freeform: Shape 30">
            <a:extLst>
              <a:ext uri="{FF2B5EF4-FFF2-40B4-BE49-F238E27FC236}">
                <a16:creationId xmlns=""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4572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useBgFill="1">
        <p:nvSpPr>
          <p:cNvPr id="33" name="Freeform: Shape 32">
            <a:extLst>
              <a:ext uri="{FF2B5EF4-FFF2-40B4-BE49-F238E27FC236}">
                <a16:creationId xmlns=""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u 1">
            <a:extLst>
              <a:ext uri="{FF2B5EF4-FFF2-40B4-BE49-F238E27FC236}">
                <a16:creationId xmlns="" xmlns:a16="http://schemas.microsoft.com/office/drawing/2014/main" id="{168CBA88-2741-4D84-86C5-B96A6445C7A2}"/>
              </a:ext>
            </a:extLst>
          </p:cNvPr>
          <p:cNvSpPr>
            <a:spLocks noGrp="1"/>
          </p:cNvSpPr>
          <p:nvPr>
            <p:ph type="title"/>
          </p:nvPr>
        </p:nvSpPr>
        <p:spPr>
          <a:xfrm>
            <a:off x="336043" y="859536"/>
            <a:ext cx="3624602" cy="1243584"/>
          </a:xfrm>
        </p:spPr>
        <p:txBody>
          <a:bodyPr>
            <a:normAutofit fontScale="90000"/>
          </a:bodyPr>
          <a:lstStyle/>
          <a:p>
            <a:r>
              <a:rPr lang="ro-RO" sz="3400" b="1" dirty="0">
                <a:effectLst>
                  <a:outerShdw blurRad="38100" dist="38100" dir="2700000" algn="tl">
                    <a:srgbClr val="000000">
                      <a:alpha val="43137"/>
                    </a:srgbClr>
                  </a:outerShdw>
                </a:effectLst>
              </a:rPr>
              <a:t>EMOȚIILE </a:t>
            </a:r>
            <a:br>
              <a:rPr lang="ro-RO" sz="3400" b="1" dirty="0">
                <a:effectLst>
                  <a:outerShdw blurRad="38100" dist="38100" dir="2700000" algn="tl">
                    <a:srgbClr val="000000">
                      <a:alpha val="43137"/>
                    </a:srgbClr>
                  </a:outerShdw>
                </a:effectLst>
              </a:rPr>
            </a:br>
            <a:r>
              <a:rPr lang="ro-RO" sz="3400" b="1" dirty="0">
                <a:effectLst>
                  <a:outerShdw blurRad="38100" dist="38100" dir="2700000" algn="tl">
                    <a:srgbClr val="000000">
                      <a:alpha val="43137"/>
                    </a:srgbClr>
                  </a:outerShdw>
                </a:effectLst>
              </a:rPr>
              <a:t>(”IMAGINI CU PUTERNIC IMPACT EMOȚIONAL”)</a:t>
            </a:r>
          </a:p>
        </p:txBody>
      </p:sp>
      <p:sp>
        <p:nvSpPr>
          <p:cNvPr id="35" name="Rectangle 34">
            <a:extLst>
              <a:ext uri="{FF2B5EF4-FFF2-40B4-BE49-F238E27FC236}">
                <a16:creationId xmlns=""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52301"/>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37" name="Rectangle 36">
            <a:extLst>
              <a:ext uri="{FF2B5EF4-FFF2-40B4-BE49-F238E27FC236}">
                <a16:creationId xmlns=""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9" name="Rectangle 38">
            <a:extLst>
              <a:ext uri="{FF2B5EF4-FFF2-40B4-BE49-F238E27FC236}">
                <a16:creationId xmlns=""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stituent conținut 2">
            <a:extLst>
              <a:ext uri="{FF2B5EF4-FFF2-40B4-BE49-F238E27FC236}">
                <a16:creationId xmlns="" xmlns:a16="http://schemas.microsoft.com/office/drawing/2014/main" id="{81A106D2-677B-4E53-B8FB-F80B49B62218}"/>
              </a:ext>
            </a:extLst>
          </p:cNvPr>
          <p:cNvSpPr>
            <a:spLocks noGrp="1"/>
          </p:cNvSpPr>
          <p:nvPr>
            <p:ph idx="1"/>
          </p:nvPr>
        </p:nvSpPr>
        <p:spPr>
          <a:xfrm>
            <a:off x="336043" y="2512612"/>
            <a:ext cx="3997419" cy="3664351"/>
          </a:xfrm>
        </p:spPr>
        <p:txBody>
          <a:bodyPr>
            <a:normAutofit fontScale="92500" lnSpcReduction="20000"/>
          </a:bodyPr>
          <a:lstStyle/>
          <a:p>
            <a:pPr marL="0" indent="0">
              <a:buNone/>
            </a:pPr>
            <a:r>
              <a:rPr lang="ro-RO" sz="2000" b="1" dirty="0">
                <a:effectLst>
                  <a:outerShdw blurRad="38100" dist="38100" dir="2700000" algn="tl">
                    <a:srgbClr val="000000">
                      <a:alpha val="43137"/>
                    </a:srgbClr>
                  </a:outerShdw>
                </a:effectLst>
              </a:rPr>
              <a:t>1. VALENȚA: POZITIVE/NEGATIVE</a:t>
            </a:r>
          </a:p>
          <a:p>
            <a:pPr marL="0" indent="0">
              <a:buNone/>
            </a:pPr>
            <a:r>
              <a:rPr lang="ro-RO" sz="2000" b="1" dirty="0">
                <a:effectLst>
                  <a:outerShdw blurRad="38100" dist="38100" dir="2700000" algn="tl">
                    <a:srgbClr val="000000">
                      <a:alpha val="43137"/>
                    </a:srgbClr>
                  </a:outerShdw>
                </a:effectLst>
              </a:rPr>
              <a:t>POZITIVE: BUCURIA, ENTUZIASMUL, ADMIRAȚIA</a:t>
            </a:r>
          </a:p>
          <a:p>
            <a:pPr marL="0" indent="0">
              <a:buNone/>
            </a:pPr>
            <a:r>
              <a:rPr lang="ro-RO" sz="2000" b="1" dirty="0">
                <a:effectLst>
                  <a:outerShdw blurRad="38100" dist="38100" dir="2700000" algn="tl">
                    <a:srgbClr val="000000">
                      <a:alpha val="43137"/>
                    </a:srgbClr>
                  </a:outerShdw>
                </a:effectLst>
              </a:rPr>
              <a:t>NEGATIVE: FRICA, TRISTEȚEA, RUȘINEA</a:t>
            </a:r>
          </a:p>
          <a:p>
            <a:pPr marL="0" indent="0">
              <a:buNone/>
            </a:pPr>
            <a:endParaRPr lang="ro-RO" sz="2000" b="1" dirty="0">
              <a:effectLst>
                <a:outerShdw blurRad="38100" dist="38100" dir="2700000" algn="tl">
                  <a:srgbClr val="000000">
                    <a:alpha val="43137"/>
                  </a:srgbClr>
                </a:outerShdw>
              </a:effectLst>
            </a:endParaRPr>
          </a:p>
          <a:p>
            <a:pPr marL="0" indent="0">
              <a:buNone/>
            </a:pPr>
            <a:r>
              <a:rPr lang="ro-RO" sz="2000" b="1" dirty="0">
                <a:effectLst>
                  <a:outerShdw blurRad="38100" dist="38100" dir="2700000" algn="tl">
                    <a:srgbClr val="000000">
                      <a:alpha val="43137"/>
                    </a:srgbClr>
                  </a:outerShdw>
                </a:effectLst>
              </a:rPr>
              <a:t>2. INTENSITATEA: FAVORABILE/NEFAVORABILE SCOPULUI NOSTRU</a:t>
            </a:r>
          </a:p>
          <a:p>
            <a:pPr marL="0" indent="0">
              <a:buNone/>
            </a:pPr>
            <a:endParaRPr lang="ro-RO" sz="2000" b="1" dirty="0">
              <a:effectLst>
                <a:outerShdw blurRad="38100" dist="38100" dir="2700000" algn="tl">
                  <a:srgbClr val="000000">
                    <a:alpha val="43137"/>
                  </a:srgbClr>
                </a:outerShdw>
              </a:effectLst>
            </a:endParaRPr>
          </a:p>
          <a:p>
            <a:pPr marL="0" indent="0">
              <a:buNone/>
            </a:pPr>
            <a:r>
              <a:rPr lang="ro-RO" sz="2000" b="1" dirty="0">
                <a:solidFill>
                  <a:srgbClr val="0070C0"/>
                </a:solidFill>
                <a:effectLst>
                  <a:outerShdw blurRad="38100" dist="38100" dir="2700000" algn="tl">
                    <a:srgbClr val="000000">
                      <a:alpha val="43137"/>
                    </a:srgbClr>
                  </a:outerShdw>
                </a:effectLst>
              </a:rPr>
              <a:t>DACĂ MI SE ÎNTÂMPLĂ ȘI MIE?</a:t>
            </a:r>
          </a:p>
          <a:p>
            <a:pPr marL="0" indent="0">
              <a:buNone/>
            </a:pPr>
            <a:r>
              <a:rPr lang="ro-RO" sz="2000" b="1" dirty="0">
                <a:solidFill>
                  <a:srgbClr val="0070C0"/>
                </a:solidFill>
                <a:effectLst>
                  <a:outerShdw blurRad="38100" dist="38100" dir="2700000" algn="tl">
                    <a:srgbClr val="000000">
                      <a:alpha val="43137"/>
                    </a:srgbClr>
                  </a:outerShdw>
                </a:effectLst>
              </a:rPr>
              <a:t>AM SOLUȚII/MĂ ENERVEAZĂ VÂNZĂTORII</a:t>
            </a:r>
            <a:endParaRPr lang="ro-RO" sz="2000" dirty="0">
              <a:solidFill>
                <a:srgbClr val="0070C0"/>
              </a:solidFill>
            </a:endParaRPr>
          </a:p>
          <a:p>
            <a:pPr marL="514350" indent="-514350">
              <a:buAutoNum type="arabicPeriod"/>
            </a:pPr>
            <a:endParaRPr lang="ro-RO" sz="2000" dirty="0"/>
          </a:p>
          <a:p>
            <a:pPr marL="514350" indent="-514350">
              <a:buAutoNum type="arabicPeriod"/>
            </a:pPr>
            <a:endParaRPr lang="ro-RO" sz="2000" dirty="0"/>
          </a:p>
        </p:txBody>
      </p:sp>
      <p:sp>
        <p:nvSpPr>
          <p:cNvPr id="4" name="Substituent dată 3">
            <a:extLst>
              <a:ext uri="{FF2B5EF4-FFF2-40B4-BE49-F238E27FC236}">
                <a16:creationId xmlns="" xmlns:a16="http://schemas.microsoft.com/office/drawing/2014/main" id="{36B55414-60C3-4FEB-ACBE-AA760556A2FE}"/>
              </a:ext>
            </a:extLst>
          </p:cNvPr>
          <p:cNvSpPr>
            <a:spLocks noGrp="1"/>
          </p:cNvSpPr>
          <p:nvPr>
            <p:ph type="dt" sz="half" idx="10"/>
          </p:nvPr>
        </p:nvSpPr>
        <p:spPr>
          <a:xfrm>
            <a:off x="329184" y="6356507"/>
            <a:ext cx="1001268" cy="365125"/>
          </a:xfrm>
        </p:spPr>
        <p:txBody>
          <a:bodyPr>
            <a:normAutofit/>
          </a:bodyPr>
          <a:lstStyle/>
          <a:p>
            <a:pPr>
              <a:spcAft>
                <a:spcPts val="600"/>
              </a:spcAft>
            </a:pPr>
            <a:fld id="{1C81F96C-6E1D-41E0-A3A1-367CEBC2644D}" type="datetime1">
              <a:rPr lang="en-US" smtClean="0">
                <a:solidFill>
                  <a:prstClr val="black">
                    <a:lumMod val="50000"/>
                    <a:lumOff val="50000"/>
                  </a:prstClr>
                </a:solidFill>
              </a:rPr>
              <a:t>20-09-23</a:t>
            </a:fld>
            <a:endParaRPr lang="ro-RO">
              <a:solidFill>
                <a:prstClr val="black">
                  <a:lumMod val="50000"/>
                  <a:lumOff val="50000"/>
                </a:prstClr>
              </a:solidFill>
            </a:endParaRPr>
          </a:p>
        </p:txBody>
      </p:sp>
      <p:sp>
        <p:nvSpPr>
          <p:cNvPr id="5" name="Substituent subsol 4">
            <a:extLst>
              <a:ext uri="{FF2B5EF4-FFF2-40B4-BE49-F238E27FC236}">
                <a16:creationId xmlns="" xmlns:a16="http://schemas.microsoft.com/office/drawing/2014/main" id="{DC288D1A-CF83-4FDE-A8EF-4B52EF8C238A}"/>
              </a:ext>
            </a:extLst>
          </p:cNvPr>
          <p:cNvSpPr>
            <a:spLocks noGrp="1"/>
          </p:cNvSpPr>
          <p:nvPr>
            <p:ph type="ftr" sz="quarter" idx="11"/>
          </p:nvPr>
        </p:nvSpPr>
        <p:spPr>
          <a:xfrm>
            <a:off x="1330458" y="6356507"/>
            <a:ext cx="2246075" cy="365125"/>
          </a:xfrm>
        </p:spPr>
        <p:txBody>
          <a:bodyPr>
            <a:normAutofit/>
          </a:bodyPr>
          <a:lstStyle/>
          <a:p>
            <a:pPr algn="r">
              <a:lnSpc>
                <a:spcPct val="90000"/>
              </a:lnSpc>
              <a:spcAft>
                <a:spcPts val="600"/>
              </a:spcAft>
            </a:pPr>
            <a:r>
              <a:rPr lang="es-ES" sz="900" smtClean="0">
                <a:solidFill>
                  <a:prstClr val="black">
                    <a:lumMod val="50000"/>
                    <a:lumOff val="50000"/>
                  </a:prstClr>
                </a:solidFill>
              </a:rPr>
              <a:t>ISF - Școala de Asigurări 2023</a:t>
            </a:r>
            <a:endParaRPr lang="ro-RO" sz="900">
              <a:solidFill>
                <a:prstClr val="black">
                  <a:lumMod val="50000"/>
                  <a:lumOff val="50000"/>
                </a:prstClr>
              </a:solidFill>
            </a:endParaRPr>
          </a:p>
        </p:txBody>
      </p:sp>
    </p:spTree>
    <p:extLst>
      <p:ext uri="{BB962C8B-B14F-4D97-AF65-F5344CB8AC3E}">
        <p14:creationId xmlns:p14="http://schemas.microsoft.com/office/powerpoint/2010/main" val="2149587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5D30E71-4F02-413B-B262-D8FD46C75AB6}"/>
              </a:ext>
            </a:extLst>
          </p:cNvPr>
          <p:cNvSpPr>
            <a:spLocks noGrp="1"/>
          </p:cNvSpPr>
          <p:nvPr>
            <p:ph type="title"/>
          </p:nvPr>
        </p:nvSpPr>
        <p:spPr/>
        <p:txBody>
          <a:bodyPr/>
          <a:lstStyle/>
          <a:p>
            <a:endParaRPr lang="ro-RO"/>
          </a:p>
        </p:txBody>
      </p:sp>
      <p:pic>
        <p:nvPicPr>
          <p:cNvPr id="6" name="Substituent conținut 5">
            <a:extLst>
              <a:ext uri="{FF2B5EF4-FFF2-40B4-BE49-F238E27FC236}">
                <a16:creationId xmlns="" xmlns:a16="http://schemas.microsoft.com/office/drawing/2014/main" id="{8ADB0C54-4F13-47AC-A599-DE4F15651D3C}"/>
              </a:ext>
            </a:extLst>
          </p:cNvPr>
          <p:cNvPicPr>
            <a:picLocks noGrp="1" noChangeAspect="1"/>
          </p:cNvPicPr>
          <p:nvPr>
            <p:ph idx="1"/>
          </p:nvPr>
        </p:nvPicPr>
        <p:blipFill>
          <a:blip r:embed="rId2"/>
          <a:stretch>
            <a:fillRect/>
          </a:stretch>
        </p:blipFill>
        <p:spPr>
          <a:xfrm>
            <a:off x="0" y="2236"/>
            <a:ext cx="2686050" cy="3328182"/>
          </a:xfrm>
          <a:prstGeom prst="rect">
            <a:avLst/>
          </a:prstGeom>
        </p:spPr>
      </p:pic>
      <p:sp>
        <p:nvSpPr>
          <p:cNvPr id="4" name="Substituent dată 3">
            <a:extLst>
              <a:ext uri="{FF2B5EF4-FFF2-40B4-BE49-F238E27FC236}">
                <a16:creationId xmlns="" xmlns:a16="http://schemas.microsoft.com/office/drawing/2014/main" id="{6550DA57-B206-4568-9DF8-BBC6EE192208}"/>
              </a:ext>
            </a:extLst>
          </p:cNvPr>
          <p:cNvSpPr>
            <a:spLocks noGrp="1"/>
          </p:cNvSpPr>
          <p:nvPr>
            <p:ph type="dt" sz="half" idx="10"/>
          </p:nvPr>
        </p:nvSpPr>
        <p:spPr/>
        <p:txBody>
          <a:bodyPr/>
          <a:lstStyle/>
          <a:p>
            <a:pPr>
              <a:defRPr/>
            </a:pPr>
            <a:fld id="{4CC10AFB-5678-4A63-9A13-667431EEA914}" type="datetime1">
              <a:rPr lang="en-US" smtClean="0">
                <a:solidFill>
                  <a:prstClr val="black">
                    <a:tint val="75000"/>
                  </a:prstClr>
                </a:solidFill>
              </a:rPr>
              <a:t>20-09-23</a:t>
            </a:fld>
            <a:endParaRPr lang="ro-RO">
              <a:solidFill>
                <a:prstClr val="black">
                  <a:tint val="75000"/>
                </a:prstClr>
              </a:solidFill>
            </a:endParaRPr>
          </a:p>
        </p:txBody>
      </p:sp>
      <p:sp>
        <p:nvSpPr>
          <p:cNvPr id="5" name="Substituent subsol 4">
            <a:extLst>
              <a:ext uri="{FF2B5EF4-FFF2-40B4-BE49-F238E27FC236}">
                <a16:creationId xmlns="" xmlns:a16="http://schemas.microsoft.com/office/drawing/2014/main" id="{F3BF64D8-5A20-4162-B79B-A12E86E03968}"/>
              </a:ext>
            </a:extLst>
          </p:cNvPr>
          <p:cNvSpPr>
            <a:spLocks noGrp="1"/>
          </p:cNvSpPr>
          <p:nvPr>
            <p:ph type="ftr" sz="quarter" idx="11"/>
          </p:nvPr>
        </p:nvSpPr>
        <p:spPr/>
        <p:txBody>
          <a:bodyPr/>
          <a:lstStyle/>
          <a:p>
            <a:pPr>
              <a:defRPr/>
            </a:pPr>
            <a:r>
              <a:rPr lang="es-ES" smtClean="0">
                <a:solidFill>
                  <a:prstClr val="black">
                    <a:tint val="75000"/>
                  </a:prstClr>
                </a:solidFill>
              </a:rPr>
              <a:t>ISF - Școala de Asigurări 2023</a:t>
            </a:r>
            <a:endParaRPr lang="ro-RO">
              <a:solidFill>
                <a:prstClr val="black">
                  <a:tint val="75000"/>
                </a:prstClr>
              </a:solidFill>
            </a:endParaRPr>
          </a:p>
        </p:txBody>
      </p:sp>
      <p:pic>
        <p:nvPicPr>
          <p:cNvPr id="7" name="Imagine 6">
            <a:extLst>
              <a:ext uri="{FF2B5EF4-FFF2-40B4-BE49-F238E27FC236}">
                <a16:creationId xmlns="" xmlns:a16="http://schemas.microsoft.com/office/drawing/2014/main" id="{D6DEEC9C-0950-4213-B2BF-56F79418F4A2}"/>
              </a:ext>
            </a:extLst>
          </p:cNvPr>
          <p:cNvPicPr>
            <a:picLocks noChangeAspect="1"/>
          </p:cNvPicPr>
          <p:nvPr/>
        </p:nvPicPr>
        <p:blipFill>
          <a:blip r:embed="rId3"/>
          <a:stretch>
            <a:fillRect/>
          </a:stretch>
        </p:blipFill>
        <p:spPr>
          <a:xfrm>
            <a:off x="6764071" y="1"/>
            <a:ext cx="2410058" cy="3308843"/>
          </a:xfrm>
          <a:prstGeom prst="rect">
            <a:avLst/>
          </a:prstGeom>
        </p:spPr>
      </p:pic>
      <p:pic>
        <p:nvPicPr>
          <p:cNvPr id="9" name="Imagine 8">
            <a:extLst>
              <a:ext uri="{FF2B5EF4-FFF2-40B4-BE49-F238E27FC236}">
                <a16:creationId xmlns="" xmlns:a16="http://schemas.microsoft.com/office/drawing/2014/main" id="{E86AF326-D35F-4FB9-B35C-D46C9ED4ED4A}"/>
              </a:ext>
            </a:extLst>
          </p:cNvPr>
          <p:cNvPicPr>
            <a:picLocks noChangeAspect="1"/>
          </p:cNvPicPr>
          <p:nvPr/>
        </p:nvPicPr>
        <p:blipFill>
          <a:blip r:embed="rId4"/>
          <a:stretch>
            <a:fillRect/>
          </a:stretch>
        </p:blipFill>
        <p:spPr>
          <a:xfrm>
            <a:off x="3387569" y="3330418"/>
            <a:ext cx="2316233" cy="3527581"/>
          </a:xfrm>
          <a:prstGeom prst="rect">
            <a:avLst/>
          </a:prstGeom>
        </p:spPr>
      </p:pic>
      <p:pic>
        <p:nvPicPr>
          <p:cNvPr id="10" name="Imagine 9">
            <a:extLst>
              <a:ext uri="{FF2B5EF4-FFF2-40B4-BE49-F238E27FC236}">
                <a16:creationId xmlns="" xmlns:a16="http://schemas.microsoft.com/office/drawing/2014/main" id="{5859DD23-221C-4E25-A3E6-56C4FD9BE0CE}"/>
              </a:ext>
            </a:extLst>
          </p:cNvPr>
          <p:cNvPicPr>
            <a:picLocks noChangeAspect="1"/>
          </p:cNvPicPr>
          <p:nvPr/>
        </p:nvPicPr>
        <p:blipFill>
          <a:blip r:embed="rId5"/>
          <a:stretch>
            <a:fillRect/>
          </a:stretch>
        </p:blipFill>
        <p:spPr>
          <a:xfrm>
            <a:off x="15" y="3351994"/>
            <a:ext cx="3440261" cy="3503771"/>
          </a:xfrm>
          <a:prstGeom prst="rect">
            <a:avLst/>
          </a:prstGeom>
        </p:spPr>
      </p:pic>
      <p:pic>
        <p:nvPicPr>
          <p:cNvPr id="11" name="Imagine 10">
            <a:extLst>
              <a:ext uri="{FF2B5EF4-FFF2-40B4-BE49-F238E27FC236}">
                <a16:creationId xmlns="" xmlns:a16="http://schemas.microsoft.com/office/drawing/2014/main" id="{3274E174-7D87-49C2-A802-32E312805018}"/>
              </a:ext>
            </a:extLst>
          </p:cNvPr>
          <p:cNvPicPr>
            <a:picLocks noChangeAspect="1"/>
          </p:cNvPicPr>
          <p:nvPr/>
        </p:nvPicPr>
        <p:blipFill>
          <a:blip r:embed="rId6"/>
          <a:stretch>
            <a:fillRect/>
          </a:stretch>
        </p:blipFill>
        <p:spPr>
          <a:xfrm>
            <a:off x="5619654" y="3330419"/>
            <a:ext cx="3554537" cy="3615955"/>
          </a:xfrm>
          <a:prstGeom prst="rect">
            <a:avLst/>
          </a:prstGeom>
        </p:spPr>
      </p:pic>
      <p:pic>
        <p:nvPicPr>
          <p:cNvPr id="12" name="Imagine 11">
            <a:extLst>
              <a:ext uri="{FF2B5EF4-FFF2-40B4-BE49-F238E27FC236}">
                <a16:creationId xmlns="" xmlns:a16="http://schemas.microsoft.com/office/drawing/2014/main" id="{67BBD3C9-0E2D-4E1E-B874-E088C6B1770C}"/>
              </a:ext>
            </a:extLst>
          </p:cNvPr>
          <p:cNvPicPr>
            <a:picLocks noChangeAspect="1"/>
          </p:cNvPicPr>
          <p:nvPr/>
        </p:nvPicPr>
        <p:blipFill>
          <a:blip r:embed="rId7"/>
          <a:stretch>
            <a:fillRect/>
          </a:stretch>
        </p:blipFill>
        <p:spPr>
          <a:xfrm>
            <a:off x="2636046" y="1"/>
            <a:ext cx="4117049" cy="3308843"/>
          </a:xfrm>
          <a:prstGeom prst="rect">
            <a:avLst/>
          </a:prstGeom>
        </p:spPr>
      </p:pic>
    </p:spTree>
    <p:extLst>
      <p:ext uri="{BB962C8B-B14F-4D97-AF65-F5344CB8AC3E}">
        <p14:creationId xmlns:p14="http://schemas.microsoft.com/office/powerpoint/2010/main" val="3600677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86" y="470925"/>
            <a:ext cx="3285757"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endParaRPr>
          </a:p>
        </p:txBody>
      </p:sp>
      <p:sp>
        <p:nvSpPr>
          <p:cNvPr id="2" name="Titlu 1">
            <a:extLst>
              <a:ext uri="{FF2B5EF4-FFF2-40B4-BE49-F238E27FC236}">
                <a16:creationId xmlns="" xmlns:a16="http://schemas.microsoft.com/office/drawing/2014/main" id="{CA9B9028-82A3-4BF3-A478-E2785FD00110}"/>
              </a:ext>
            </a:extLst>
          </p:cNvPr>
          <p:cNvSpPr>
            <a:spLocks noGrp="1"/>
          </p:cNvSpPr>
          <p:nvPr>
            <p:ph type="title"/>
          </p:nvPr>
        </p:nvSpPr>
        <p:spPr>
          <a:xfrm>
            <a:off x="363086" y="1012004"/>
            <a:ext cx="3285757" cy="4795408"/>
          </a:xfrm>
        </p:spPr>
        <p:txBody>
          <a:bodyPr>
            <a:normAutofit/>
          </a:bodyPr>
          <a:lstStyle/>
          <a:p>
            <a:pPr algn="ctr"/>
            <a:r>
              <a:rPr lang="ro-RO" sz="3600" b="1" dirty="0">
                <a:solidFill>
                  <a:srgbClr val="FFFFFF"/>
                </a:solidFill>
                <a:effectLst>
                  <a:outerShdw blurRad="38100" dist="38100" dir="2700000" algn="tl">
                    <a:srgbClr val="000000">
                      <a:alpha val="43137"/>
                    </a:srgbClr>
                  </a:outerShdw>
                </a:effectLst>
              </a:rPr>
              <a:t>TEORIA PERSPECTIVELOR</a:t>
            </a:r>
            <a:r>
              <a:rPr lang="ro-RO" b="1" dirty="0">
                <a:solidFill>
                  <a:srgbClr val="FFFFFF"/>
                </a:solidFill>
              </a:rPr>
              <a:t/>
            </a:r>
            <a:br>
              <a:rPr lang="ro-RO" b="1" dirty="0">
                <a:solidFill>
                  <a:srgbClr val="FFFFFF"/>
                </a:solidFill>
              </a:rPr>
            </a:br>
            <a:r>
              <a:rPr lang="ro-RO" b="1" dirty="0">
                <a:solidFill>
                  <a:srgbClr val="FFFFFF"/>
                </a:solidFill>
              </a:rPr>
              <a:t/>
            </a:r>
            <a:br>
              <a:rPr lang="ro-RO" b="1" dirty="0">
                <a:solidFill>
                  <a:srgbClr val="FFFFFF"/>
                </a:solidFill>
              </a:rPr>
            </a:br>
            <a:r>
              <a:rPr lang="ro-RO" sz="2400" b="1" dirty="0">
                <a:solidFill>
                  <a:srgbClr val="FFFFFF"/>
                </a:solidFill>
              </a:rPr>
              <a:t>(</a:t>
            </a:r>
            <a:r>
              <a:rPr lang="ro-RO" sz="2400" dirty="0" err="1">
                <a:solidFill>
                  <a:srgbClr val="FFFFFF"/>
                </a:solidFill>
              </a:rPr>
              <a:t>Kahneman</a:t>
            </a:r>
            <a:r>
              <a:rPr lang="ro-RO" sz="2400" dirty="0">
                <a:solidFill>
                  <a:srgbClr val="FFFFFF"/>
                </a:solidFill>
              </a:rPr>
              <a:t> și </a:t>
            </a:r>
            <a:r>
              <a:rPr lang="ro-RO" sz="2400" dirty="0" err="1">
                <a:solidFill>
                  <a:srgbClr val="FFFFFF"/>
                </a:solidFill>
              </a:rPr>
              <a:t>Tverski</a:t>
            </a:r>
            <a:r>
              <a:rPr lang="ro-RO" sz="2400" dirty="0">
                <a:solidFill>
                  <a:srgbClr val="FFFFFF"/>
                </a:solidFill>
              </a:rPr>
              <a:t>, 1979, NOBEL pentru economie)</a:t>
            </a:r>
          </a:p>
        </p:txBody>
      </p:sp>
      <p:graphicFrame>
        <p:nvGraphicFramePr>
          <p:cNvPr id="6" name="Substituent conținut 2">
            <a:extLst>
              <a:ext uri="{FF2B5EF4-FFF2-40B4-BE49-F238E27FC236}">
                <a16:creationId xmlns="" xmlns:a16="http://schemas.microsoft.com/office/drawing/2014/main" id="{8BCA6B47-88DA-40EB-8DEB-A99CE007EAE0}"/>
              </a:ext>
            </a:extLst>
          </p:cNvPr>
          <p:cNvGraphicFramePr>
            <a:graphicFrameLocks noGrp="1"/>
          </p:cNvGraphicFramePr>
          <p:nvPr>
            <p:ph idx="1"/>
            <p:extLst>
              <p:ext uri="{D42A27DB-BD31-4B8C-83A1-F6EECF244321}">
                <p14:modId xmlns:p14="http://schemas.microsoft.com/office/powerpoint/2010/main" val="3068727056"/>
              </p:ext>
            </p:extLst>
          </p:nvPr>
        </p:nvGraphicFramePr>
        <p:xfrm>
          <a:off x="3895727" y="464457"/>
          <a:ext cx="4885203" cy="5891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stituent subsol 2">
            <a:extLst>
              <a:ext uri="{FF2B5EF4-FFF2-40B4-BE49-F238E27FC236}">
                <a16:creationId xmlns="" xmlns:a16="http://schemas.microsoft.com/office/drawing/2014/main" id="{1F15653A-FAC6-49AF-9289-6A50D693CBAB}"/>
              </a:ext>
            </a:extLst>
          </p:cNvPr>
          <p:cNvSpPr>
            <a:spLocks noGrp="1"/>
          </p:cNvSpPr>
          <p:nvPr>
            <p:ph type="ftr" sz="quarter" idx="11"/>
          </p:nvPr>
        </p:nvSpPr>
        <p:spPr/>
        <p:txBody>
          <a:bodyPr/>
          <a:lstStyle/>
          <a:p>
            <a:pPr>
              <a:defRPr/>
            </a:pPr>
            <a:r>
              <a:rPr lang="es-ES" smtClean="0">
                <a:solidFill>
                  <a:prstClr val="black">
                    <a:tint val="75000"/>
                  </a:prstClr>
                </a:solidFill>
              </a:rPr>
              <a:t>ISF - Școala de Asigurări 2023</a:t>
            </a:r>
            <a:endParaRPr lang="ro-RO">
              <a:solidFill>
                <a:prstClr val="black">
                  <a:tint val="75000"/>
                </a:prstClr>
              </a:solidFill>
            </a:endParaRPr>
          </a:p>
        </p:txBody>
      </p:sp>
      <p:sp>
        <p:nvSpPr>
          <p:cNvPr id="4" name="Substituent dată 3">
            <a:extLst>
              <a:ext uri="{FF2B5EF4-FFF2-40B4-BE49-F238E27FC236}">
                <a16:creationId xmlns="" xmlns:a16="http://schemas.microsoft.com/office/drawing/2014/main" id="{134E84CF-F8F0-4840-9202-CED718D8D4F9}"/>
              </a:ext>
            </a:extLst>
          </p:cNvPr>
          <p:cNvSpPr>
            <a:spLocks noGrp="1"/>
          </p:cNvSpPr>
          <p:nvPr>
            <p:ph type="dt" sz="half" idx="10"/>
          </p:nvPr>
        </p:nvSpPr>
        <p:spPr/>
        <p:txBody>
          <a:bodyPr/>
          <a:lstStyle/>
          <a:p>
            <a:fld id="{FDF3888D-3AA0-47ED-A406-AF99102FF52D}" type="datetime1">
              <a:rPr lang="en-US" smtClean="0">
                <a:solidFill>
                  <a:prstClr val="black">
                    <a:tint val="75000"/>
                  </a:prstClr>
                </a:solidFill>
              </a:rPr>
              <a:t>20-09-23</a:t>
            </a:fld>
            <a:endParaRPr lang="ro-RO">
              <a:solidFill>
                <a:prstClr val="black">
                  <a:tint val="75000"/>
                </a:prstClr>
              </a:solidFill>
            </a:endParaRPr>
          </a:p>
        </p:txBody>
      </p:sp>
    </p:spTree>
    <p:extLst>
      <p:ext uri="{BB962C8B-B14F-4D97-AF65-F5344CB8AC3E}">
        <p14:creationId xmlns:p14="http://schemas.microsoft.com/office/powerpoint/2010/main" val="88020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76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u 1">
            <a:extLst>
              <a:ext uri="{FF2B5EF4-FFF2-40B4-BE49-F238E27FC236}">
                <a16:creationId xmlns="" xmlns:a16="http://schemas.microsoft.com/office/drawing/2014/main" id="{60BD2FD0-991A-4AC8-91EC-0584A4D23066}"/>
              </a:ext>
            </a:extLst>
          </p:cNvPr>
          <p:cNvSpPr>
            <a:spLocks noGrp="1"/>
          </p:cNvSpPr>
          <p:nvPr>
            <p:ph type="title"/>
          </p:nvPr>
        </p:nvSpPr>
        <p:spPr>
          <a:xfrm>
            <a:off x="628650" y="365126"/>
            <a:ext cx="7886700" cy="1325563"/>
          </a:xfrm>
        </p:spPr>
        <p:txBody>
          <a:bodyPr>
            <a:normAutofit/>
          </a:bodyPr>
          <a:lstStyle/>
          <a:p>
            <a:pPr algn="ctr"/>
            <a:r>
              <a:rPr lang="ro-RO" sz="4000" b="1" dirty="0">
                <a:effectLst>
                  <a:outerShdw blurRad="38100" dist="38100" dir="2700000" algn="tl">
                    <a:srgbClr val="000000">
                      <a:alpha val="43137"/>
                    </a:srgbClr>
                  </a:outerShdw>
                </a:effectLst>
              </a:rPr>
              <a:t>CAPTAREA ATENȚIEI/CONȘTIENTIZARE</a:t>
            </a:r>
          </a:p>
        </p:txBody>
      </p:sp>
      <p:sp>
        <p:nvSpPr>
          <p:cNvPr id="4" name="Substituent dată 3">
            <a:extLst>
              <a:ext uri="{FF2B5EF4-FFF2-40B4-BE49-F238E27FC236}">
                <a16:creationId xmlns="" xmlns:a16="http://schemas.microsoft.com/office/drawing/2014/main" id="{78828928-11B2-41E6-A191-72B1B3083A14}"/>
              </a:ext>
            </a:extLst>
          </p:cNvPr>
          <p:cNvSpPr>
            <a:spLocks noGrp="1"/>
          </p:cNvSpPr>
          <p:nvPr>
            <p:ph type="dt" sz="half" idx="10"/>
          </p:nvPr>
        </p:nvSpPr>
        <p:spPr>
          <a:xfrm>
            <a:off x="628650" y="6356557"/>
            <a:ext cx="2057400" cy="365125"/>
          </a:xfrm>
        </p:spPr>
        <p:txBody>
          <a:bodyPr>
            <a:normAutofit/>
          </a:bodyPr>
          <a:lstStyle/>
          <a:p>
            <a:pPr>
              <a:spcAft>
                <a:spcPts val="600"/>
              </a:spcAft>
              <a:defRPr/>
            </a:pPr>
            <a:fld id="{3DA50A71-D98D-449A-A231-263DB9EA783F}" type="datetime1">
              <a:rPr lang="en-US" smtClean="0">
                <a:solidFill>
                  <a:prstClr val="black">
                    <a:lumMod val="50000"/>
                    <a:lumOff val="50000"/>
                  </a:prstClr>
                </a:solidFill>
              </a:rPr>
              <a:t>20-09-23</a:t>
            </a:fld>
            <a:endParaRPr lang="ro-RO">
              <a:solidFill>
                <a:prstClr val="black">
                  <a:lumMod val="50000"/>
                  <a:lumOff val="50000"/>
                </a:prstClr>
              </a:solidFill>
            </a:endParaRPr>
          </a:p>
        </p:txBody>
      </p:sp>
      <p:sp>
        <p:nvSpPr>
          <p:cNvPr id="5" name="Substituent subsol 4">
            <a:extLst>
              <a:ext uri="{FF2B5EF4-FFF2-40B4-BE49-F238E27FC236}">
                <a16:creationId xmlns="" xmlns:a16="http://schemas.microsoft.com/office/drawing/2014/main" id="{93FB8184-A0B6-4623-8F75-EC539505A66F}"/>
              </a:ext>
            </a:extLst>
          </p:cNvPr>
          <p:cNvSpPr>
            <a:spLocks noGrp="1"/>
          </p:cNvSpPr>
          <p:nvPr>
            <p:ph type="ftr" sz="quarter" idx="11"/>
          </p:nvPr>
        </p:nvSpPr>
        <p:spPr>
          <a:xfrm>
            <a:off x="3028950" y="6356557"/>
            <a:ext cx="3086100" cy="365125"/>
          </a:xfrm>
        </p:spPr>
        <p:txBody>
          <a:bodyPr>
            <a:normAutofit/>
          </a:bodyPr>
          <a:lstStyle/>
          <a:p>
            <a:pPr>
              <a:lnSpc>
                <a:spcPct val="90000"/>
              </a:lnSpc>
              <a:spcAft>
                <a:spcPts val="600"/>
              </a:spcAft>
              <a:defRPr/>
            </a:pPr>
            <a:r>
              <a:rPr lang="es-ES" sz="1000" smtClean="0">
                <a:solidFill>
                  <a:prstClr val="black">
                    <a:lumMod val="50000"/>
                    <a:lumOff val="50000"/>
                  </a:prstClr>
                </a:solidFill>
              </a:rPr>
              <a:t>ISF - Școala de Asigurări 2023</a:t>
            </a:r>
            <a:endParaRPr lang="ro-RO" sz="1000">
              <a:solidFill>
                <a:prstClr val="black">
                  <a:lumMod val="50000"/>
                  <a:lumOff val="50000"/>
                </a:prstClr>
              </a:solidFill>
            </a:endParaRPr>
          </a:p>
        </p:txBody>
      </p:sp>
      <p:graphicFrame>
        <p:nvGraphicFramePr>
          <p:cNvPr id="7" name="Substituent conținut 2">
            <a:extLst>
              <a:ext uri="{FF2B5EF4-FFF2-40B4-BE49-F238E27FC236}">
                <a16:creationId xmlns="" xmlns:a16="http://schemas.microsoft.com/office/drawing/2014/main" id="{C7E0BF94-9524-40A3-88F3-08E196782382}"/>
              </a:ext>
            </a:extLst>
          </p:cNvPr>
          <p:cNvGraphicFramePr>
            <a:graphicFrameLocks noGrp="1"/>
          </p:cNvGraphicFramePr>
          <p:nvPr>
            <p:ph idx="1"/>
          </p:nvPr>
        </p:nvGraphicFramePr>
        <p:xfrm>
          <a:off x="628650" y="1400175"/>
          <a:ext cx="7886700" cy="4776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460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3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4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1764</Words>
  <Application>Microsoft Office PowerPoint</Application>
  <PresentationFormat>On-screen Show (4:3)</PresentationFormat>
  <Paragraphs>266</Paragraphs>
  <Slides>32</Slides>
  <Notes>11</Notes>
  <HiddenSlides>0</HiddenSlides>
  <MMClips>0</MMClips>
  <ScaleCrop>false</ScaleCrop>
  <HeadingPairs>
    <vt:vector size="4" baseType="variant">
      <vt:variant>
        <vt:lpstr>Theme</vt:lpstr>
      </vt:variant>
      <vt:variant>
        <vt:i4>15</vt:i4>
      </vt:variant>
      <vt:variant>
        <vt:lpstr>Slide Titles</vt:lpstr>
      </vt:variant>
      <vt:variant>
        <vt:i4>32</vt:i4>
      </vt:variant>
    </vt:vector>
  </HeadingPairs>
  <TitlesOfParts>
    <vt:vector size="47" baseType="lpstr">
      <vt:lpstr>Office Theme</vt:lpstr>
      <vt:lpstr>7_Temă Office</vt:lpstr>
      <vt:lpstr>1_Temă Office</vt:lpstr>
      <vt:lpstr>Temă Office</vt:lpstr>
      <vt:lpstr>10_Temă Office</vt:lpstr>
      <vt:lpstr>3_Temă Office</vt:lpstr>
      <vt:lpstr>2_Temă Office</vt:lpstr>
      <vt:lpstr>5_Temă Office</vt:lpstr>
      <vt:lpstr>4_Temă Office</vt:lpstr>
      <vt:lpstr>6_Temă Office</vt:lpstr>
      <vt:lpstr>8_Temă Office</vt:lpstr>
      <vt:lpstr>9_Temă Office</vt:lpstr>
      <vt:lpstr>12_Temă Office</vt:lpstr>
      <vt:lpstr>13_Temă Office</vt:lpstr>
      <vt:lpstr>14_Temă Office</vt:lpstr>
      <vt:lpstr>Tehnici de Vânzare.  Captarea Atenției.   Rezolvarea Obiecțiilor</vt:lpstr>
      <vt:lpstr>Tematica zilei</vt:lpstr>
      <vt:lpstr>CUM IAU CLIENȚII DECIZII?</vt:lpstr>
      <vt:lpstr>1. REPTILIAN+LIMBIC       2 milisecunde  2. NEOCORTEX          decizie lentă </vt:lpstr>
      <vt:lpstr>CAPTAREA ATENȚIEI: 3-8 secunde</vt:lpstr>
      <vt:lpstr>EMOȚIILE  (”IMAGINI CU PUTERNIC IMPACT EMOȚIONAL”)</vt:lpstr>
      <vt:lpstr>PowerPoint Presentation</vt:lpstr>
      <vt:lpstr>TEORIA PERSPECTIVELOR  (Kahneman și Tverski, 1979, NOBEL pentru economie)</vt:lpstr>
      <vt:lpstr>CAPTAREA ATENȚIEI/CONȘTIENTIZARE</vt:lpstr>
      <vt:lpstr>SOLUȚIA  E LA NOI!  MANIPULARE versus INFLUENȚARE</vt:lpstr>
      <vt:lpstr>CUM VĂ CREȘTEȚI  NIVELUL DE SIGURANȚĂ FINANCIARĂ?</vt:lpstr>
      <vt:lpstr>TEHNICI LA MINUT</vt:lpstr>
      <vt:lpstr>Cu cine vă faceți asigurarea de locuință?</vt:lpstr>
      <vt:lpstr>CASA DE REZERVĂ?</vt:lpstr>
      <vt:lpstr>BANI IEFTINI?</vt:lpstr>
      <vt:lpstr>DACĂ AVEȚI NEVOIE DE 100.000 DE LEI?</vt:lpstr>
      <vt:lpstr>ÎNAINTE CU 1 MINUT (RETORICE)?</vt:lpstr>
      <vt:lpstr>AVEȚI IDEE CE VALOARE MAI ARE AZI 1 LEU?</vt:lpstr>
      <vt:lpstr>AVEȚI IDEE CE PENSIE VEȚI AVEA?</vt:lpstr>
      <vt:lpstr>CUM REZOLVĂM OBIECȚIILE CLIENȚILOR</vt:lpstr>
      <vt:lpstr>OBIECȚII</vt:lpstr>
      <vt:lpstr>A.R.T.A. ÎN REZOLVAREA OBIECȚIILOR</vt:lpstr>
      <vt:lpstr>CARE ESTE TIMPUL DE AȘTEPTARE PENTRU CLIENTUL TĂU?</vt:lpstr>
      <vt:lpstr>DE CE SĂ CUMPĂR O ASIGURARE DE VIAȚĂ  CU FONDURI DE INVESTIȚII?</vt:lpstr>
      <vt:lpstr>TEHNICA DE CAPTARE A ATENȚIEI</vt:lpstr>
      <vt:lpstr>TEHNICA DE CAPTARE A ATENȚIEI</vt:lpstr>
      <vt:lpstr>Tehnica D.A.A.R</vt:lpstr>
      <vt:lpstr>DIALOG</vt:lpstr>
      <vt:lpstr>ATENȚIE</vt:lpstr>
      <vt:lpstr>ACORD</vt:lpstr>
      <vt:lpstr>REZOLVARE</vt:lpstr>
      <vt:lpstr>Școala de Asigurări Ediția a VI-a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V.I.P TEAM  AI CARTE, AI PARTE!</dc:title>
  <dc:creator>Mara</dc:creator>
  <cp:lastModifiedBy>Mara</cp:lastModifiedBy>
  <cp:revision>39</cp:revision>
  <dcterms:created xsi:type="dcterms:W3CDTF">2006-08-16T00:00:00Z</dcterms:created>
  <dcterms:modified xsi:type="dcterms:W3CDTF">2023-09-20T18:11:51Z</dcterms:modified>
</cp:coreProperties>
</file>